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CD34-9C3C-F6C1-3C86-2DE8C0754B7E}"/>
              </a:ext>
            </a:extLst>
          </p:cNvPr>
          <p:cNvSpPr>
            <a:spLocks noGrp="1"/>
          </p:cNvSpPr>
          <p:nvPr>
            <p:ph type="ctrTitle"/>
          </p:nvPr>
        </p:nvSpPr>
        <p:spPr/>
        <p:txBody>
          <a:bodyPr/>
          <a:lstStyle/>
          <a:p>
            <a:r>
              <a:rPr lang="en-IN"/>
              <a:t>BASIC CLIENT ADD APPLICATION </a:t>
            </a:r>
            <a:endParaRPr lang="en-US"/>
          </a:p>
        </p:txBody>
      </p:sp>
      <p:sp>
        <p:nvSpPr>
          <p:cNvPr id="3" name="Subtitle 2">
            <a:extLst>
              <a:ext uri="{FF2B5EF4-FFF2-40B4-BE49-F238E27FC236}">
                <a16:creationId xmlns:a16="http://schemas.microsoft.com/office/drawing/2014/main" id="{1D1FDDD6-3FA0-2B69-71A8-DBF96735E736}"/>
              </a:ext>
            </a:extLst>
          </p:cNvPr>
          <p:cNvSpPr>
            <a:spLocks noGrp="1"/>
          </p:cNvSpPr>
          <p:nvPr>
            <p:ph type="subTitle" idx="1"/>
          </p:nvPr>
        </p:nvSpPr>
        <p:spPr>
          <a:xfrm>
            <a:off x="810001" y="5280847"/>
            <a:ext cx="10572000" cy="1323968"/>
          </a:xfrm>
        </p:spPr>
        <p:txBody>
          <a:bodyPr>
            <a:normAutofit/>
          </a:bodyPr>
          <a:lstStyle/>
          <a:p>
            <a:r>
              <a:rPr lang="en-IN" b="1"/>
              <a:t>Under The Trainee</a:t>
            </a:r>
          </a:p>
          <a:p>
            <a:r>
              <a:rPr lang="en-IN" b="1"/>
              <a:t>           By</a:t>
            </a:r>
          </a:p>
          <a:p>
            <a:r>
              <a:rPr lang="en-IN" b="1"/>
              <a:t>      Vaishali </a:t>
            </a:r>
          </a:p>
          <a:p>
            <a:endParaRPr lang="en-US" b="1"/>
          </a:p>
        </p:txBody>
      </p:sp>
      <p:sp>
        <p:nvSpPr>
          <p:cNvPr id="5" name="TextBox 4">
            <a:extLst>
              <a:ext uri="{FF2B5EF4-FFF2-40B4-BE49-F238E27FC236}">
                <a16:creationId xmlns:a16="http://schemas.microsoft.com/office/drawing/2014/main" id="{D7C5D91E-16AB-9EBF-6724-DDD43C59EA6D}"/>
              </a:ext>
            </a:extLst>
          </p:cNvPr>
          <p:cNvSpPr txBox="1"/>
          <p:nvPr/>
        </p:nvSpPr>
        <p:spPr>
          <a:xfrm>
            <a:off x="8922617" y="5515033"/>
            <a:ext cx="6103338" cy="1200329"/>
          </a:xfrm>
          <a:prstGeom prst="rect">
            <a:avLst/>
          </a:prstGeom>
          <a:noFill/>
        </p:spPr>
        <p:txBody>
          <a:bodyPr wrap="square">
            <a:spAutoFit/>
          </a:bodyPr>
          <a:lstStyle/>
          <a:p>
            <a:r>
              <a:rPr lang="en-IN"/>
              <a:t>SUBMIT BY</a:t>
            </a:r>
          </a:p>
          <a:p>
            <a:r>
              <a:rPr lang="en-IN"/>
              <a:t> </a:t>
            </a:r>
            <a:r>
              <a:rPr lang="en-US"/>
              <a:t>VIJAY D</a:t>
            </a:r>
            <a:endParaRPr lang="en-IN"/>
          </a:p>
          <a:p>
            <a:r>
              <a:rPr lang="en-IN"/>
              <a:t> EBEON0922640999</a:t>
            </a:r>
          </a:p>
          <a:p>
            <a:endParaRPr lang="en-US"/>
          </a:p>
        </p:txBody>
      </p:sp>
    </p:spTree>
    <p:extLst>
      <p:ext uri="{BB962C8B-B14F-4D97-AF65-F5344CB8AC3E}">
        <p14:creationId xmlns:p14="http://schemas.microsoft.com/office/powerpoint/2010/main" val="240903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D50D-6A1D-BEB9-5426-86803B8E8E9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A22CEFF-57D8-D68D-C4F3-B85795DE41EF}"/>
              </a:ext>
            </a:extLst>
          </p:cNvPr>
          <p:cNvPicPr>
            <a:picLocks noGrp="1" noChangeAspect="1"/>
          </p:cNvPicPr>
          <p:nvPr>
            <p:ph idx="1"/>
          </p:nvPr>
        </p:nvPicPr>
        <p:blipFill>
          <a:blip r:embed="rId2"/>
          <a:stretch>
            <a:fillRect/>
          </a:stretch>
        </p:blipFill>
        <p:spPr>
          <a:xfrm>
            <a:off x="3449734" y="2210270"/>
            <a:ext cx="7932264" cy="4455702"/>
          </a:xfrm>
        </p:spPr>
      </p:pic>
    </p:spTree>
    <p:extLst>
      <p:ext uri="{BB962C8B-B14F-4D97-AF65-F5344CB8AC3E}">
        <p14:creationId xmlns:p14="http://schemas.microsoft.com/office/powerpoint/2010/main" val="255862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F942-0668-1200-0F7E-BD7623FFA1FE}"/>
              </a:ext>
            </a:extLst>
          </p:cNvPr>
          <p:cNvSpPr>
            <a:spLocks noGrp="1"/>
          </p:cNvSpPr>
          <p:nvPr>
            <p:ph type="title"/>
          </p:nvPr>
        </p:nvSpPr>
        <p:spPr/>
        <p:txBody>
          <a:bodyPr/>
          <a:lstStyle/>
          <a:p>
            <a:r>
              <a:rPr lang="en-IN"/>
              <a:t>Conclusion </a:t>
            </a:r>
            <a:endParaRPr lang="en-US"/>
          </a:p>
        </p:txBody>
      </p:sp>
      <p:sp>
        <p:nvSpPr>
          <p:cNvPr id="3" name="Content Placeholder 2">
            <a:extLst>
              <a:ext uri="{FF2B5EF4-FFF2-40B4-BE49-F238E27FC236}">
                <a16:creationId xmlns:a16="http://schemas.microsoft.com/office/drawing/2014/main" id="{12D557D6-8364-5F64-DD20-2CCCCFCAF03C}"/>
              </a:ext>
            </a:extLst>
          </p:cNvPr>
          <p:cNvSpPr>
            <a:spLocks noGrp="1"/>
          </p:cNvSpPr>
          <p:nvPr>
            <p:ph idx="1"/>
          </p:nvPr>
        </p:nvSpPr>
        <p:spPr>
          <a:xfrm>
            <a:off x="827424" y="2344598"/>
            <a:ext cx="10554574" cy="3942207"/>
          </a:xfrm>
        </p:spPr>
        <p:txBody>
          <a:bodyPr/>
          <a:lstStyle/>
          <a:p>
            <a:r>
              <a:rPr lang="en-IN"/>
              <a:t>Users must have a reliable internet connection.
In our project we successfully create a spring boot java project of BASIC CLIENT ADD APPLICATION.
There in the project we face many issues during the creating of our project.
In the end of the project we got successfully output of the project in the webserver
This project mainly used to reduce the man power and increase the Technologies.</a:t>
            </a:r>
            <a:endParaRPr lang="en-US"/>
          </a:p>
        </p:txBody>
      </p:sp>
    </p:spTree>
    <p:extLst>
      <p:ext uri="{BB962C8B-B14F-4D97-AF65-F5344CB8AC3E}">
        <p14:creationId xmlns:p14="http://schemas.microsoft.com/office/powerpoint/2010/main" val="164197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76B1-0000-984C-FC8C-DDCF06411418}"/>
              </a:ext>
            </a:extLst>
          </p:cNvPr>
          <p:cNvSpPr>
            <a:spLocks noGrp="1"/>
          </p:cNvSpPr>
          <p:nvPr>
            <p:ph type="title"/>
          </p:nvPr>
        </p:nvSpPr>
        <p:spPr/>
        <p:txBody>
          <a:bodyPr/>
          <a:lstStyle/>
          <a:p>
            <a:r>
              <a:rPr lang="en-IN"/>
              <a:t>Technologies for Creating Dynamic Pages</a:t>
            </a:r>
            <a:endParaRPr lang="en-US"/>
          </a:p>
        </p:txBody>
      </p:sp>
      <p:sp>
        <p:nvSpPr>
          <p:cNvPr id="3" name="Content Placeholder 2">
            <a:extLst>
              <a:ext uri="{FF2B5EF4-FFF2-40B4-BE49-F238E27FC236}">
                <a16:creationId xmlns:a16="http://schemas.microsoft.com/office/drawing/2014/main" id="{CB478CCA-A654-7742-16BB-C20F2D05D2B7}"/>
              </a:ext>
            </a:extLst>
          </p:cNvPr>
          <p:cNvSpPr>
            <a:spLocks noGrp="1"/>
          </p:cNvSpPr>
          <p:nvPr>
            <p:ph idx="1"/>
          </p:nvPr>
        </p:nvSpPr>
        <p:spPr/>
        <p:txBody>
          <a:bodyPr/>
          <a:lstStyle/>
          <a:p>
            <a:r>
              <a:rPr lang="en-IN"/>
              <a:t>SPRING BOOT APPLICATION</a:t>
            </a:r>
          </a:p>
          <a:p>
            <a:r>
              <a:rPr lang="en-IN"/>
              <a:t>VS CODE </a:t>
            </a:r>
          </a:p>
          <a:p>
            <a:r>
              <a:rPr lang="en-IN"/>
              <a:t>MY SQL </a:t>
            </a:r>
          </a:p>
          <a:p>
            <a:r>
              <a:rPr lang="en-IN"/>
              <a:t>ANGULAR JS </a:t>
            </a:r>
            <a:endParaRPr lang="en-US"/>
          </a:p>
        </p:txBody>
      </p:sp>
    </p:spTree>
    <p:extLst>
      <p:ext uri="{BB962C8B-B14F-4D97-AF65-F5344CB8AC3E}">
        <p14:creationId xmlns:p14="http://schemas.microsoft.com/office/powerpoint/2010/main" val="271963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FEC7-64CB-3D97-4DC2-4FE679CD7B1E}"/>
              </a:ext>
            </a:extLst>
          </p:cNvPr>
          <p:cNvSpPr>
            <a:spLocks noGrp="1"/>
          </p:cNvSpPr>
          <p:nvPr>
            <p:ph type="title"/>
          </p:nvPr>
        </p:nvSpPr>
        <p:spPr/>
        <p:txBody>
          <a:bodyPr/>
          <a:lstStyle/>
          <a:p>
            <a:r>
              <a:rPr lang="en-IN"/>
              <a:t>ABSTRACT </a:t>
            </a:r>
            <a:endParaRPr lang="en-US"/>
          </a:p>
        </p:txBody>
      </p:sp>
      <p:sp>
        <p:nvSpPr>
          <p:cNvPr id="3" name="Content Placeholder 2">
            <a:extLst>
              <a:ext uri="{FF2B5EF4-FFF2-40B4-BE49-F238E27FC236}">
                <a16:creationId xmlns:a16="http://schemas.microsoft.com/office/drawing/2014/main" id="{F0930029-4D32-7949-8F92-0976AF0692D0}"/>
              </a:ext>
            </a:extLst>
          </p:cNvPr>
          <p:cNvSpPr>
            <a:spLocks noGrp="1"/>
          </p:cNvSpPr>
          <p:nvPr>
            <p:ph idx="1"/>
          </p:nvPr>
        </p:nvSpPr>
        <p:spPr/>
        <p:txBody>
          <a:bodyPr/>
          <a:lstStyle/>
          <a:p>
            <a:r>
              <a:rPr lang="en-IN"/>
              <a:t>The main objective of the Client Management System project is to have a fully automated Client Management System</a:t>
            </a:r>
          </a:p>
          <a:p>
            <a:r>
              <a:rPr lang="en-IN"/>
              <a:t> This system will enable to draw the details of the client along with jobs allotted to that particular client with just a single mouse click</a:t>
            </a:r>
          </a:p>
          <a:p>
            <a:r>
              <a:rPr lang="en-IN"/>
              <a:t> This Client Management System will definitely reduce the time, energy and money wasted in manually searching the details of the clients</a:t>
            </a:r>
          </a:p>
          <a:p>
            <a:r>
              <a:rPr lang="en-IN"/>
              <a:t>With the help of this software, all the jobs and clients can be properly channelized</a:t>
            </a:r>
            <a:endParaRPr lang="en-US"/>
          </a:p>
        </p:txBody>
      </p:sp>
    </p:spTree>
    <p:extLst>
      <p:ext uri="{BB962C8B-B14F-4D97-AF65-F5344CB8AC3E}">
        <p14:creationId xmlns:p14="http://schemas.microsoft.com/office/powerpoint/2010/main" val="197394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D491-1E59-43D8-4C2B-6040FD45BD42}"/>
              </a:ext>
            </a:extLst>
          </p:cNvPr>
          <p:cNvSpPr>
            <a:spLocks noGrp="1"/>
          </p:cNvSpPr>
          <p:nvPr>
            <p:ph type="title"/>
          </p:nvPr>
        </p:nvSpPr>
        <p:spPr/>
        <p:txBody>
          <a:bodyPr/>
          <a:lstStyle/>
          <a:p>
            <a:r>
              <a:rPr lang="en-IN"/>
              <a:t>Existing System</a:t>
            </a:r>
            <a:endParaRPr lang="en-US"/>
          </a:p>
        </p:txBody>
      </p:sp>
      <p:sp>
        <p:nvSpPr>
          <p:cNvPr id="3" name="Content Placeholder 2">
            <a:extLst>
              <a:ext uri="{FF2B5EF4-FFF2-40B4-BE49-F238E27FC236}">
                <a16:creationId xmlns:a16="http://schemas.microsoft.com/office/drawing/2014/main" id="{7B9F91D8-1536-EA3C-BFA8-FE0B775DF10E}"/>
              </a:ext>
            </a:extLst>
          </p:cNvPr>
          <p:cNvSpPr>
            <a:spLocks noGrp="1"/>
          </p:cNvSpPr>
          <p:nvPr>
            <p:ph idx="1"/>
          </p:nvPr>
        </p:nvSpPr>
        <p:spPr/>
        <p:txBody>
          <a:bodyPr/>
          <a:lstStyle/>
          <a:p>
            <a:r>
              <a:rPr lang="en-IN"/>
              <a:t>The present scenario offers manual data entry. Not only this, if a client is working on multiple projects, then multiple reports are generated</a:t>
            </a:r>
          </a:p>
          <a:p>
            <a:r>
              <a:rPr lang="en-IN"/>
              <a:t> A lot of time is wasted in creating the reports as well as maintaining them</a:t>
            </a:r>
          </a:p>
          <a:p>
            <a:r>
              <a:rPr lang="en-IN"/>
              <a:t>This Client Management System is totally outdated and involves high risk of ambiguity and redundancy.</a:t>
            </a:r>
            <a:endParaRPr lang="en-US"/>
          </a:p>
        </p:txBody>
      </p:sp>
    </p:spTree>
    <p:extLst>
      <p:ext uri="{BB962C8B-B14F-4D97-AF65-F5344CB8AC3E}">
        <p14:creationId xmlns:p14="http://schemas.microsoft.com/office/powerpoint/2010/main" val="198416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5FE4-283D-FB76-E2A9-77624F33D717}"/>
              </a:ext>
            </a:extLst>
          </p:cNvPr>
          <p:cNvSpPr>
            <a:spLocks noGrp="1"/>
          </p:cNvSpPr>
          <p:nvPr>
            <p:ph type="title"/>
          </p:nvPr>
        </p:nvSpPr>
        <p:spPr/>
        <p:txBody>
          <a:bodyPr/>
          <a:lstStyle/>
          <a:p>
            <a:r>
              <a:rPr lang="en-IN"/>
              <a:t>Proposed System</a:t>
            </a:r>
            <a:endParaRPr lang="en-US"/>
          </a:p>
        </p:txBody>
      </p:sp>
      <p:sp>
        <p:nvSpPr>
          <p:cNvPr id="3" name="Content Placeholder 2">
            <a:extLst>
              <a:ext uri="{FF2B5EF4-FFF2-40B4-BE49-F238E27FC236}">
                <a16:creationId xmlns:a16="http://schemas.microsoft.com/office/drawing/2014/main" id="{F927C953-937E-3F56-5FD0-EC52CC1422F8}"/>
              </a:ext>
            </a:extLst>
          </p:cNvPr>
          <p:cNvSpPr>
            <a:spLocks noGrp="1"/>
          </p:cNvSpPr>
          <p:nvPr>
            <p:ph idx="1"/>
          </p:nvPr>
        </p:nvSpPr>
        <p:spPr>
          <a:xfrm>
            <a:off x="1246802" y="2774301"/>
            <a:ext cx="10554574" cy="3636511"/>
          </a:xfrm>
        </p:spPr>
        <p:txBody>
          <a:bodyPr/>
          <a:lstStyle/>
          <a:p>
            <a:r>
              <a:rPr lang="en-IN" b="0" i="0">
                <a:effectLst/>
                <a:latin typeface="source sans pro" panose="02000000000000000000" pitchFamily="2" charset="0"/>
              </a:rPr>
              <a:t>The proposed Client Management System is to have everything completely automated and computerized. </a:t>
            </a:r>
          </a:p>
          <a:p>
            <a:r>
              <a:rPr lang="en-IN" b="0" i="0">
                <a:effectLst/>
                <a:latin typeface="source sans pro" panose="02000000000000000000" pitchFamily="2" charset="0"/>
              </a:rPr>
              <a:t>The software is very easy to use and manage even for a non technical person</a:t>
            </a:r>
          </a:p>
          <a:p>
            <a:pPr marL="0" indent="0">
              <a:buNone/>
            </a:pPr>
            <a:br>
              <a:rPr lang="en-IN" b="0" i="0">
                <a:solidFill>
                  <a:srgbClr val="333333"/>
                </a:solidFill>
                <a:effectLst/>
                <a:latin typeface="source sans pro" panose="02000000000000000000" pitchFamily="2" charset="0"/>
              </a:rPr>
            </a:br>
            <a:endParaRPr lang="en-IN">
              <a:latin typeface="source sans pro" panose="02000000000000000000" pitchFamily="2" charset="0"/>
            </a:endParaRPr>
          </a:p>
        </p:txBody>
      </p:sp>
    </p:spTree>
    <p:extLst>
      <p:ext uri="{BB962C8B-B14F-4D97-AF65-F5344CB8AC3E}">
        <p14:creationId xmlns:p14="http://schemas.microsoft.com/office/powerpoint/2010/main" val="189995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E8B2-10B5-D961-AF81-B621ACDD2509}"/>
              </a:ext>
            </a:extLst>
          </p:cNvPr>
          <p:cNvSpPr>
            <a:spLocks noGrp="1"/>
          </p:cNvSpPr>
          <p:nvPr>
            <p:ph type="title"/>
          </p:nvPr>
        </p:nvSpPr>
        <p:spPr/>
        <p:txBody>
          <a:bodyPr/>
          <a:lstStyle/>
          <a:p>
            <a:r>
              <a:rPr lang="en-IN"/>
              <a:t>Spring boot code </a:t>
            </a:r>
            <a:endParaRPr lang="en-US"/>
          </a:p>
        </p:txBody>
      </p:sp>
      <p:sp>
        <p:nvSpPr>
          <p:cNvPr id="3" name="Content Placeholder 2">
            <a:extLst>
              <a:ext uri="{FF2B5EF4-FFF2-40B4-BE49-F238E27FC236}">
                <a16:creationId xmlns:a16="http://schemas.microsoft.com/office/drawing/2014/main" id="{26A4CAB9-AFA1-F261-BC9D-14584CFAA2DF}"/>
              </a:ext>
            </a:extLst>
          </p:cNvPr>
          <p:cNvSpPr>
            <a:spLocks noGrp="1"/>
          </p:cNvSpPr>
          <p:nvPr>
            <p:ph idx="1"/>
          </p:nvPr>
        </p:nvSpPr>
        <p:spPr>
          <a:xfrm>
            <a:off x="531279" y="2454678"/>
            <a:ext cx="10554574" cy="3636511"/>
          </a:xfrm>
        </p:spPr>
        <p:txBody>
          <a:bodyPr/>
          <a:lstStyle/>
          <a:p>
            <a:pPr marL="0" indent="0">
              <a:buNone/>
            </a:pPr>
            <a:endParaRPr lang="en-IN" b="0" i="0">
              <a:solidFill>
                <a:srgbClr val="333333"/>
              </a:solidFill>
              <a:effectLst/>
              <a:latin typeface="source sans pro" panose="02000000000000000000" pitchFamily="2" charset="0"/>
            </a:endParaRPr>
          </a:p>
          <a:p>
            <a:endParaRPr lang="en-US"/>
          </a:p>
        </p:txBody>
      </p:sp>
      <p:pic>
        <p:nvPicPr>
          <p:cNvPr id="4" name="Picture 4">
            <a:extLst>
              <a:ext uri="{FF2B5EF4-FFF2-40B4-BE49-F238E27FC236}">
                <a16:creationId xmlns:a16="http://schemas.microsoft.com/office/drawing/2014/main" id="{D4119D8A-7954-54A3-0941-74980F60FD3B}"/>
              </a:ext>
            </a:extLst>
          </p:cNvPr>
          <p:cNvPicPr>
            <a:picLocks noChangeAspect="1"/>
          </p:cNvPicPr>
          <p:nvPr/>
        </p:nvPicPr>
        <p:blipFill>
          <a:blip r:embed="rId2"/>
          <a:stretch>
            <a:fillRect/>
          </a:stretch>
        </p:blipFill>
        <p:spPr>
          <a:xfrm>
            <a:off x="2997143" y="2073464"/>
            <a:ext cx="8843411" cy="4337348"/>
          </a:xfrm>
          <a:prstGeom prst="rect">
            <a:avLst/>
          </a:prstGeom>
        </p:spPr>
      </p:pic>
    </p:spTree>
    <p:extLst>
      <p:ext uri="{BB962C8B-B14F-4D97-AF65-F5344CB8AC3E}">
        <p14:creationId xmlns:p14="http://schemas.microsoft.com/office/powerpoint/2010/main" val="357657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51A5-EBB5-EEFF-A613-085B0D8AE758}"/>
              </a:ext>
            </a:extLst>
          </p:cNvPr>
          <p:cNvSpPr>
            <a:spLocks noGrp="1"/>
          </p:cNvSpPr>
          <p:nvPr>
            <p:ph type="title"/>
          </p:nvPr>
        </p:nvSpPr>
        <p:spPr/>
        <p:txBody>
          <a:bodyPr/>
          <a:lstStyle/>
          <a:p>
            <a:r>
              <a:rPr lang="en-IN"/>
              <a:t>SQL database </a:t>
            </a:r>
            <a:endParaRPr lang="en-US"/>
          </a:p>
        </p:txBody>
      </p:sp>
      <p:pic>
        <p:nvPicPr>
          <p:cNvPr id="4" name="Picture 4">
            <a:extLst>
              <a:ext uri="{FF2B5EF4-FFF2-40B4-BE49-F238E27FC236}">
                <a16:creationId xmlns:a16="http://schemas.microsoft.com/office/drawing/2014/main" id="{A5F1B45D-3CC7-A06E-7A48-0EBCF01CAF56}"/>
              </a:ext>
            </a:extLst>
          </p:cNvPr>
          <p:cNvPicPr>
            <a:picLocks noGrp="1" noChangeAspect="1"/>
          </p:cNvPicPr>
          <p:nvPr>
            <p:ph idx="1"/>
          </p:nvPr>
        </p:nvPicPr>
        <p:blipFill>
          <a:blip r:embed="rId2"/>
          <a:stretch>
            <a:fillRect/>
          </a:stretch>
        </p:blipFill>
        <p:spPr>
          <a:xfrm>
            <a:off x="2932034" y="2046745"/>
            <a:ext cx="8565237" cy="4811255"/>
          </a:xfrm>
        </p:spPr>
      </p:pic>
    </p:spTree>
    <p:extLst>
      <p:ext uri="{BB962C8B-B14F-4D97-AF65-F5344CB8AC3E}">
        <p14:creationId xmlns:p14="http://schemas.microsoft.com/office/powerpoint/2010/main" val="40060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697-23B0-B49E-15B6-664A0F6D3572}"/>
              </a:ext>
            </a:extLst>
          </p:cNvPr>
          <p:cNvSpPr>
            <a:spLocks noGrp="1"/>
          </p:cNvSpPr>
          <p:nvPr>
            <p:ph type="title"/>
          </p:nvPr>
        </p:nvSpPr>
        <p:spPr/>
        <p:txBody>
          <a:bodyPr/>
          <a:lstStyle/>
          <a:p>
            <a:r>
              <a:rPr lang="en-IN"/>
              <a:t>VS CODE </a:t>
            </a:r>
            <a:endParaRPr lang="en-US"/>
          </a:p>
        </p:txBody>
      </p:sp>
      <p:pic>
        <p:nvPicPr>
          <p:cNvPr id="4" name="Picture 4">
            <a:extLst>
              <a:ext uri="{FF2B5EF4-FFF2-40B4-BE49-F238E27FC236}">
                <a16:creationId xmlns:a16="http://schemas.microsoft.com/office/drawing/2014/main" id="{18A154A7-3B22-6DE2-B51B-89AA7CAD9D6C}"/>
              </a:ext>
            </a:extLst>
          </p:cNvPr>
          <p:cNvPicPr>
            <a:picLocks noGrp="1" noChangeAspect="1"/>
          </p:cNvPicPr>
          <p:nvPr>
            <p:ph idx="1"/>
          </p:nvPr>
        </p:nvPicPr>
        <p:blipFill>
          <a:blip r:embed="rId2"/>
          <a:stretch>
            <a:fillRect/>
          </a:stretch>
        </p:blipFill>
        <p:spPr>
          <a:xfrm>
            <a:off x="2858647" y="2222500"/>
            <a:ext cx="7990373" cy="4488343"/>
          </a:xfrm>
        </p:spPr>
      </p:pic>
    </p:spTree>
    <p:extLst>
      <p:ext uri="{BB962C8B-B14F-4D97-AF65-F5344CB8AC3E}">
        <p14:creationId xmlns:p14="http://schemas.microsoft.com/office/powerpoint/2010/main" val="161913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68D5-1B66-870D-E3B6-02EAF4D2F624}"/>
              </a:ext>
            </a:extLst>
          </p:cNvPr>
          <p:cNvSpPr>
            <a:spLocks noGrp="1"/>
          </p:cNvSpPr>
          <p:nvPr>
            <p:ph type="title"/>
          </p:nvPr>
        </p:nvSpPr>
        <p:spPr/>
        <p:txBody>
          <a:bodyPr/>
          <a:lstStyle/>
          <a:p>
            <a:r>
              <a:rPr lang="en-IN"/>
              <a:t>Webpage output </a:t>
            </a:r>
            <a:endParaRPr lang="en-US"/>
          </a:p>
        </p:txBody>
      </p:sp>
      <p:pic>
        <p:nvPicPr>
          <p:cNvPr id="4" name="Picture 4">
            <a:extLst>
              <a:ext uri="{FF2B5EF4-FFF2-40B4-BE49-F238E27FC236}">
                <a16:creationId xmlns:a16="http://schemas.microsoft.com/office/drawing/2014/main" id="{F0548813-E321-5C8D-A640-8051543C8736}"/>
              </a:ext>
            </a:extLst>
          </p:cNvPr>
          <p:cNvPicPr>
            <a:picLocks noGrp="1" noChangeAspect="1"/>
          </p:cNvPicPr>
          <p:nvPr>
            <p:ph idx="1"/>
          </p:nvPr>
        </p:nvPicPr>
        <p:blipFill>
          <a:blip r:embed="rId2"/>
          <a:stretch>
            <a:fillRect/>
          </a:stretch>
        </p:blipFill>
        <p:spPr>
          <a:xfrm>
            <a:off x="3445743" y="2124651"/>
            <a:ext cx="8149378" cy="4577659"/>
          </a:xfrm>
        </p:spPr>
      </p:pic>
    </p:spTree>
    <p:extLst>
      <p:ext uri="{BB962C8B-B14F-4D97-AF65-F5344CB8AC3E}">
        <p14:creationId xmlns:p14="http://schemas.microsoft.com/office/powerpoint/2010/main" val="401496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BASIC CLIENT ADD APPLICATION </vt:lpstr>
      <vt:lpstr>Technologies for Creating Dynamic Pages</vt:lpstr>
      <vt:lpstr>ABSTRACT </vt:lpstr>
      <vt:lpstr>Existing System</vt:lpstr>
      <vt:lpstr>Proposed System</vt:lpstr>
      <vt:lpstr>Spring boot code </vt:lpstr>
      <vt:lpstr>SQL database </vt:lpstr>
      <vt:lpstr>VS CODE </vt:lpstr>
      <vt:lpstr>Webpage output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CLIENT ADD APPLICATION </dc:title>
  <dc:creator>Unknown User</dc:creator>
  <cp:lastModifiedBy>Unknown User</cp:lastModifiedBy>
  <cp:revision>1</cp:revision>
  <dcterms:created xsi:type="dcterms:W3CDTF">2023-01-17T23:51:04Z</dcterms:created>
  <dcterms:modified xsi:type="dcterms:W3CDTF">2023-01-18T00:26:09Z</dcterms:modified>
</cp:coreProperties>
</file>