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 name="Shape 15"/>
        <p:cNvGrpSpPr/>
        <p:nvPr/>
      </p:nvGrpSpPr>
      <p:grpSpPr>
        <a:xfrm>
          <a:off x="0" y="0"/>
          <a:ext cx="0" cy="0"/>
          <a:chOff x="0" y="0"/>
          <a:chExt cx="0" cy="0"/>
        </a:xfrm>
      </p:grpSpPr>
      <p:sp>
        <p:nvSpPr>
          <p:cNvPr id="16" name="Google Shape;16;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Google Shape;18;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 name="Google Shape;19;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20" name="Google Shape;20;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 name="Shape 31"/>
        <p:cNvGrpSpPr/>
        <p:nvPr/>
      </p:nvGrpSpPr>
      <p:grpSpPr>
        <a:xfrm>
          <a:off x="0" y="0"/>
          <a:ext cx="0" cy="0"/>
          <a:chOff x="0" y="0"/>
          <a:chExt cx="0" cy="0"/>
        </a:xfrm>
      </p:grpSpPr>
      <p:sp>
        <p:nvSpPr>
          <p:cNvPr id="32" name="Google Shape;32;p2"/>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sz="36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2"/>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rtl="0" algn="l">
              <a:lnSpc>
                <a:spcPct val="110000"/>
              </a:lnSpc>
              <a:spcBef>
                <a:spcPts val="320"/>
              </a:spcBef>
              <a:spcAft>
                <a:spcPts val="0"/>
              </a:spcAft>
              <a:buSzPts val="1472"/>
              <a:buNone/>
              <a:defRPr sz="1600" cap="none">
                <a:solidFill>
                  <a:schemeClr val="accent1"/>
                </a:solidFill>
              </a:defRPr>
            </a:lvl1pPr>
            <a:lvl2pPr lvl="1" rtl="0" algn="ctr">
              <a:spcBef>
                <a:spcPts val="600"/>
              </a:spcBef>
              <a:spcAft>
                <a:spcPts val="0"/>
              </a:spcAft>
              <a:buSzPts val="1288"/>
              <a:buNone/>
              <a:defRPr>
                <a:solidFill>
                  <a:srgbClr val="888888"/>
                </a:solidFill>
              </a:defRPr>
            </a:lvl2pPr>
            <a:lvl3pPr lvl="2" rtl="0" algn="ctr">
              <a:spcBef>
                <a:spcPts val="600"/>
              </a:spcBef>
              <a:spcAft>
                <a:spcPts val="0"/>
              </a:spcAft>
              <a:buSzPts val="1196"/>
              <a:buNone/>
              <a:defRPr>
                <a:solidFill>
                  <a:srgbClr val="888888"/>
                </a:solidFill>
              </a:defRPr>
            </a:lvl3pPr>
            <a:lvl4pPr lvl="3" rtl="0" algn="ctr">
              <a:spcBef>
                <a:spcPts val="600"/>
              </a:spcBef>
              <a:spcAft>
                <a:spcPts val="0"/>
              </a:spcAft>
              <a:buSzPts val="1012"/>
              <a:buNone/>
              <a:defRPr>
                <a:solidFill>
                  <a:srgbClr val="888888"/>
                </a:solidFill>
              </a:defRPr>
            </a:lvl4pPr>
            <a:lvl5pPr lvl="4" rtl="0" algn="ctr">
              <a:spcBef>
                <a:spcPts val="600"/>
              </a:spcBef>
              <a:spcAft>
                <a:spcPts val="0"/>
              </a:spcAft>
              <a:buSzPts val="1012"/>
              <a:buNone/>
              <a:defRPr>
                <a:solidFill>
                  <a:srgbClr val="888888"/>
                </a:solidFill>
              </a:defRPr>
            </a:lvl5pPr>
            <a:lvl6pPr lvl="5" rtl="0" algn="ctr">
              <a:spcBef>
                <a:spcPts val="600"/>
              </a:spcBef>
              <a:spcAft>
                <a:spcPts val="0"/>
              </a:spcAft>
              <a:buSzPts val="1104"/>
              <a:buNone/>
              <a:defRPr>
                <a:solidFill>
                  <a:srgbClr val="888888"/>
                </a:solidFill>
              </a:defRPr>
            </a:lvl6pPr>
            <a:lvl7pPr lvl="6" rtl="0" algn="ctr">
              <a:spcBef>
                <a:spcPts val="600"/>
              </a:spcBef>
              <a:spcAft>
                <a:spcPts val="0"/>
              </a:spcAft>
              <a:buSzPts val="1104"/>
              <a:buNone/>
              <a:defRPr>
                <a:solidFill>
                  <a:srgbClr val="888888"/>
                </a:solidFill>
              </a:defRPr>
            </a:lvl7pPr>
            <a:lvl8pPr lvl="7" rtl="0" algn="ctr">
              <a:spcBef>
                <a:spcPts val="600"/>
              </a:spcBef>
              <a:spcAft>
                <a:spcPts val="0"/>
              </a:spcAft>
              <a:buSzPts val="1104"/>
              <a:buNone/>
              <a:defRPr>
                <a:solidFill>
                  <a:srgbClr val="888888"/>
                </a:solidFill>
              </a:defRPr>
            </a:lvl8pPr>
            <a:lvl9pPr lvl="8" rtl="0" algn="ctr">
              <a:spcBef>
                <a:spcPts val="600"/>
              </a:spcBef>
              <a:spcAft>
                <a:spcPts val="600"/>
              </a:spcAft>
              <a:buSzPts val="1104"/>
              <a:buNone/>
              <a:defRPr>
                <a:solidFill>
                  <a:srgbClr val="888888"/>
                </a:solidFill>
              </a:defRPr>
            </a:lvl9pPr>
          </a:lstStyle>
          <a:p/>
        </p:txBody>
      </p:sp>
      <p:sp>
        <p:nvSpPr>
          <p:cNvPr id="35" name="Google Shape;35;p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 name="Google Shape;36;p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7" name="Google Shape;37;p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1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p11"/>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27914" lvl="0" marL="457200" rtl="0" algn="l">
              <a:lnSpc>
                <a:spcPct val="110000"/>
              </a:lnSpc>
              <a:spcBef>
                <a:spcPts val="340"/>
              </a:spcBef>
              <a:spcAft>
                <a:spcPts val="0"/>
              </a:spcAft>
              <a:buSzPts val="1564"/>
              <a:buChar char="◼"/>
              <a:defRPr/>
            </a:lvl1pPr>
            <a:lvl2pPr indent="-310387" lvl="1" marL="914400" rtl="0" algn="l">
              <a:spcBef>
                <a:spcPts val="600"/>
              </a:spcBef>
              <a:spcAft>
                <a:spcPts val="0"/>
              </a:spcAft>
              <a:buSzPts val="1288"/>
              <a:buChar char="◼"/>
              <a:defRPr/>
            </a:lvl2pPr>
            <a:lvl3pPr indent="-304546" lvl="2" marL="1371600" rtl="0" algn="l">
              <a:spcBef>
                <a:spcPts val="600"/>
              </a:spcBef>
              <a:spcAft>
                <a:spcPts val="0"/>
              </a:spcAft>
              <a:buSzPts val="1196"/>
              <a:buChar char="◼"/>
              <a:defRPr/>
            </a:lvl3pPr>
            <a:lvl4pPr indent="-292861" lvl="3" marL="1828800" rtl="0" algn="l">
              <a:spcBef>
                <a:spcPts val="600"/>
              </a:spcBef>
              <a:spcAft>
                <a:spcPts val="0"/>
              </a:spcAft>
              <a:buSzPts val="1012"/>
              <a:buChar char="◼"/>
              <a:defRPr/>
            </a:lvl4pPr>
            <a:lvl5pPr indent="-292861" lvl="4" marL="2286000" rtl="0" algn="l">
              <a:spcBef>
                <a:spcPts val="600"/>
              </a:spcBef>
              <a:spcAft>
                <a:spcPts val="0"/>
              </a:spcAft>
              <a:buSzPts val="1012"/>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92" name="Google Shape;92;p1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4" name="Google Shape;94;p1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5" name="Shape 95"/>
        <p:cNvGrpSpPr/>
        <p:nvPr/>
      </p:nvGrpSpPr>
      <p:grpSpPr>
        <a:xfrm>
          <a:off x="0" y="0"/>
          <a:ext cx="0" cy="0"/>
          <a:chOff x="0" y="0"/>
          <a:chExt cx="0" cy="0"/>
        </a:xfrm>
      </p:grpSpPr>
      <p:sp>
        <p:nvSpPr>
          <p:cNvPr id="96" name="Google Shape;96;p12"/>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2"/>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rgbClr val="FFFFFF"/>
              </a:buClr>
              <a:buSzPts val="2800"/>
              <a:buFont typeface="Franklin Gothic"/>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12"/>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99" name="Google Shape;99;p12"/>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2"/>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2"/>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p1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4" name="Google Shape;104;p1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sp>
        <p:nvSpPr>
          <p:cNvPr id="39" name="Google Shape;39;p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41" name="Google Shape;41;p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4"/>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 name="Google Shape;44;p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 name="Google Shape;45;p4"/>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6" name="Google Shape;46;p4"/>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5"/>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0" name="Google Shape;50;p5"/>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60"/>
              </a:spcBef>
              <a:spcAft>
                <a:spcPts val="0"/>
              </a:spcAft>
              <a:buSzPts val="1656"/>
              <a:buNone/>
              <a:defRPr sz="1800" cap="none">
                <a:solidFill>
                  <a:schemeClr val="accent1"/>
                </a:solidFill>
              </a:defRPr>
            </a:lvl1pPr>
            <a:lvl2pPr indent="-228600" lvl="1" marL="914400" rtl="0" algn="l">
              <a:spcBef>
                <a:spcPts val="600"/>
              </a:spcBef>
              <a:spcAft>
                <a:spcPts val="0"/>
              </a:spcAft>
              <a:buSzPts val="1656"/>
              <a:buNone/>
              <a:defRPr sz="1800">
                <a:solidFill>
                  <a:srgbClr val="888888"/>
                </a:solidFill>
              </a:defRPr>
            </a:lvl2pPr>
            <a:lvl3pPr indent="-228600" lvl="2" marL="1371600" rtl="0" algn="l">
              <a:spcBef>
                <a:spcPts val="600"/>
              </a:spcBef>
              <a:spcAft>
                <a:spcPts val="0"/>
              </a:spcAft>
              <a:buSzPts val="1472"/>
              <a:buNone/>
              <a:defRPr sz="1600">
                <a:solidFill>
                  <a:srgbClr val="888888"/>
                </a:solidFill>
              </a:defRPr>
            </a:lvl3pPr>
            <a:lvl4pPr indent="-228600" lvl="3" marL="1828800" rtl="0" algn="l">
              <a:spcBef>
                <a:spcPts val="600"/>
              </a:spcBef>
              <a:spcAft>
                <a:spcPts val="0"/>
              </a:spcAft>
              <a:buSzPts val="1288"/>
              <a:buNone/>
              <a:defRPr sz="1400">
                <a:solidFill>
                  <a:srgbClr val="888888"/>
                </a:solidFill>
              </a:defRPr>
            </a:lvl4pPr>
            <a:lvl5pPr indent="-228600" lvl="4" marL="2286000" rtl="0" algn="l">
              <a:spcBef>
                <a:spcPts val="600"/>
              </a:spcBef>
              <a:spcAft>
                <a:spcPts val="0"/>
              </a:spcAft>
              <a:buSzPts val="1288"/>
              <a:buNone/>
              <a:defRPr sz="1400">
                <a:solidFill>
                  <a:srgbClr val="888888"/>
                </a:solidFill>
              </a:defRPr>
            </a:lvl5pPr>
            <a:lvl6pPr indent="-228600" lvl="5" marL="2743200" rtl="0" algn="l">
              <a:spcBef>
                <a:spcPts val="600"/>
              </a:spcBef>
              <a:spcAft>
                <a:spcPts val="0"/>
              </a:spcAft>
              <a:buSzPts val="1288"/>
              <a:buNone/>
              <a:defRPr sz="1400">
                <a:solidFill>
                  <a:srgbClr val="888888"/>
                </a:solidFill>
              </a:defRPr>
            </a:lvl6pPr>
            <a:lvl7pPr indent="-228600" lvl="6" marL="3200400" rtl="0" algn="l">
              <a:spcBef>
                <a:spcPts val="600"/>
              </a:spcBef>
              <a:spcAft>
                <a:spcPts val="0"/>
              </a:spcAft>
              <a:buSzPts val="1288"/>
              <a:buNone/>
              <a:defRPr sz="1400">
                <a:solidFill>
                  <a:srgbClr val="888888"/>
                </a:solidFill>
              </a:defRPr>
            </a:lvl7pPr>
            <a:lvl8pPr indent="-228600" lvl="7" marL="3657600" rtl="0" algn="l">
              <a:spcBef>
                <a:spcPts val="600"/>
              </a:spcBef>
              <a:spcAft>
                <a:spcPts val="0"/>
              </a:spcAft>
              <a:buSzPts val="1288"/>
              <a:buNone/>
              <a:defRPr sz="1400">
                <a:solidFill>
                  <a:srgbClr val="888888"/>
                </a:solidFill>
              </a:defRPr>
            </a:lvl8pPr>
            <a:lvl9pPr indent="-228600" lvl="8" marL="4114800" rtl="0" algn="l">
              <a:spcBef>
                <a:spcPts val="600"/>
              </a:spcBef>
              <a:spcAft>
                <a:spcPts val="600"/>
              </a:spcAft>
              <a:buSzPts val="1288"/>
              <a:buNone/>
              <a:defRPr sz="1400">
                <a:solidFill>
                  <a:srgbClr val="888888"/>
                </a:solidFill>
              </a:defRPr>
            </a:lvl9pPr>
          </a:lstStyle>
          <a:p/>
        </p:txBody>
      </p:sp>
      <p:sp>
        <p:nvSpPr>
          <p:cNvPr id="51" name="Google Shape;51;p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3" name="Google Shape;53;p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6"/>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6"/>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7" name="Google Shape;57;p6"/>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8" name="Google Shape;58;p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1" name="Shape 61"/>
        <p:cNvGrpSpPr/>
        <p:nvPr/>
      </p:nvGrpSpPr>
      <p:grpSpPr>
        <a:xfrm>
          <a:off x="0" y="0"/>
          <a:ext cx="0" cy="0"/>
          <a:chOff x="0" y="0"/>
          <a:chExt cx="0" cy="0"/>
        </a:xfrm>
      </p:grpSpPr>
      <p:sp>
        <p:nvSpPr>
          <p:cNvPr id="62" name="Google Shape;62;p7"/>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7"/>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10000"/>
              </a:lnSpc>
              <a:spcBef>
                <a:spcPts val="400"/>
              </a:spcBef>
              <a:spcAft>
                <a:spcPts val="0"/>
              </a:spcAft>
              <a:buSzPts val="1840"/>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64" name="Google Shape;64;p7"/>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5" name="Google Shape;65;p7"/>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66" name="Google Shape;66;p7"/>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7" name="Google Shape;67;p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9" name="Google Shape;69;p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8"/>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3" name="Google Shape;73;p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9"/>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FFFFFF"/>
              </a:buClr>
              <a:buSzPts val="2400"/>
              <a:buFont typeface="Franklin Gothic"/>
              <a:buNone/>
              <a:defRPr b="0" sz="2400">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9"/>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rtl="0" algn="l">
              <a:lnSpc>
                <a:spcPct val="110000"/>
              </a:lnSpc>
              <a:spcBef>
                <a:spcPts val="400"/>
              </a:spcBef>
              <a:spcAft>
                <a:spcPts val="0"/>
              </a:spcAft>
              <a:buSzPts val="1840"/>
              <a:buChar char="◼"/>
              <a:defRPr sz="2000">
                <a:solidFill>
                  <a:schemeClr val="dk2"/>
                </a:solidFill>
              </a:defRPr>
            </a:lvl1pPr>
            <a:lvl2pPr indent="-333756" lvl="1" marL="914400" rtl="0" algn="l">
              <a:spcBef>
                <a:spcPts val="600"/>
              </a:spcBef>
              <a:spcAft>
                <a:spcPts val="0"/>
              </a:spcAft>
              <a:buSzPts val="1656"/>
              <a:buChar char="◼"/>
              <a:defRPr sz="1800">
                <a:solidFill>
                  <a:schemeClr val="dk2"/>
                </a:solidFill>
              </a:defRPr>
            </a:lvl2pPr>
            <a:lvl3pPr indent="-322072" lvl="2" marL="1371600" rtl="0" algn="l">
              <a:spcBef>
                <a:spcPts val="600"/>
              </a:spcBef>
              <a:spcAft>
                <a:spcPts val="0"/>
              </a:spcAft>
              <a:buSzPts val="1472"/>
              <a:buChar char="◼"/>
              <a:defRPr sz="1600">
                <a:solidFill>
                  <a:schemeClr val="dk2"/>
                </a:solidFill>
              </a:defRPr>
            </a:lvl3pPr>
            <a:lvl4pPr indent="-310388" lvl="3" marL="1828800" rtl="0" algn="l">
              <a:spcBef>
                <a:spcPts val="600"/>
              </a:spcBef>
              <a:spcAft>
                <a:spcPts val="0"/>
              </a:spcAft>
              <a:buSzPts val="1288"/>
              <a:buChar char="◼"/>
              <a:defRPr sz="1400">
                <a:solidFill>
                  <a:schemeClr val="dk2"/>
                </a:solidFill>
              </a:defRPr>
            </a:lvl4pPr>
            <a:lvl5pPr indent="-310388" lvl="4" marL="2286000" rtl="0" algn="l">
              <a:spcBef>
                <a:spcPts val="600"/>
              </a:spcBef>
              <a:spcAft>
                <a:spcPts val="0"/>
              </a:spcAft>
              <a:buSzPts val="1288"/>
              <a:buChar char="◼"/>
              <a:defRPr sz="1400">
                <a:solidFill>
                  <a:schemeClr val="dk2"/>
                </a:solidFill>
              </a:defRPr>
            </a:lvl5pPr>
            <a:lvl6pPr indent="-310388" lvl="5" marL="2743200" rtl="0" algn="l">
              <a:spcBef>
                <a:spcPts val="600"/>
              </a:spcBef>
              <a:spcAft>
                <a:spcPts val="0"/>
              </a:spcAft>
              <a:buSzPts val="1288"/>
              <a:buChar char="◼"/>
              <a:defRPr sz="1400">
                <a:solidFill>
                  <a:schemeClr val="dk2"/>
                </a:solidFill>
              </a:defRPr>
            </a:lvl6pPr>
            <a:lvl7pPr indent="-310388" lvl="6" marL="3200400" rtl="0" algn="l">
              <a:spcBef>
                <a:spcPts val="600"/>
              </a:spcBef>
              <a:spcAft>
                <a:spcPts val="0"/>
              </a:spcAft>
              <a:buSzPts val="1288"/>
              <a:buChar char="◼"/>
              <a:defRPr sz="1400">
                <a:solidFill>
                  <a:schemeClr val="dk2"/>
                </a:solidFill>
              </a:defRPr>
            </a:lvl7pPr>
            <a:lvl8pPr indent="-310388" lvl="7" marL="3657600" rtl="0" algn="l">
              <a:spcBef>
                <a:spcPts val="600"/>
              </a:spcBef>
              <a:spcAft>
                <a:spcPts val="0"/>
              </a:spcAft>
              <a:buSzPts val="1288"/>
              <a:buChar char="◼"/>
              <a:defRPr sz="1400">
                <a:solidFill>
                  <a:schemeClr val="dk2"/>
                </a:solidFill>
              </a:defRPr>
            </a:lvl8pPr>
            <a:lvl9pPr indent="-310388" lvl="8" marL="4114800" rtl="0" algn="l">
              <a:spcBef>
                <a:spcPts val="600"/>
              </a:spcBef>
              <a:spcAft>
                <a:spcPts val="600"/>
              </a:spcAft>
              <a:buSzPts val="1288"/>
              <a:buChar char="◼"/>
              <a:defRPr sz="1400">
                <a:solidFill>
                  <a:schemeClr val="dk2"/>
                </a:solidFill>
              </a:defRPr>
            </a:lvl9pPr>
          </a:lstStyle>
          <a:p/>
        </p:txBody>
      </p:sp>
      <p:sp>
        <p:nvSpPr>
          <p:cNvPr id="78" name="Google Shape;78;p9"/>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solidFill>
                  <a:srgbClr val="FFFFFF"/>
                </a:solidFill>
              </a:defRPr>
            </a:lvl1pPr>
            <a:lvl2pPr indent="-228600" lvl="1" marL="914400" rtl="0" algn="l">
              <a:spcBef>
                <a:spcPts val="600"/>
              </a:spcBef>
              <a:spcAft>
                <a:spcPts val="0"/>
              </a:spcAft>
              <a:buSzPts val="1012"/>
              <a:buNone/>
              <a:defRPr sz="11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79" name="Google Shape;79;p9"/>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9"/>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9"/>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 name="Shape 82"/>
        <p:cNvGrpSpPr/>
        <p:nvPr/>
      </p:nvGrpSpPr>
      <p:grpSpPr>
        <a:xfrm>
          <a:off x="0" y="0"/>
          <a:ext cx="0" cy="0"/>
          <a:chOff x="0" y="0"/>
          <a:chExt cx="0" cy="0"/>
        </a:xfrm>
      </p:grpSpPr>
      <p:sp>
        <p:nvSpPr>
          <p:cNvPr id="83" name="Google Shape;83;p10"/>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2400"/>
              <a:buFont typeface="Franklin Gothic"/>
              <a:buNone/>
              <a:defRPr b="0" sz="24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10"/>
          <p:cNvSpPr/>
          <p:nvPr>
            <p:ph idx="2" type="pic"/>
          </p:nvPr>
        </p:nvSpPr>
        <p:spPr>
          <a:xfrm>
            <a:off x="447817" y="641350"/>
            <a:ext cx="11290800" cy="3651300"/>
          </a:xfrm>
          <a:prstGeom prst="rect">
            <a:avLst/>
          </a:prstGeom>
          <a:noFill/>
          <a:ln>
            <a:noFill/>
          </a:ln>
        </p:spPr>
      </p:sp>
      <p:sp>
        <p:nvSpPr>
          <p:cNvPr id="85" name="Google Shape;85;p10"/>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lvl1pPr>
            <a:lvl2pPr indent="-228600" lvl="1" marL="914400" rtl="0" algn="l">
              <a:spcBef>
                <a:spcPts val="600"/>
              </a:spcBef>
              <a:spcAft>
                <a:spcPts val="0"/>
              </a:spcAft>
              <a:buSzPts val="1104"/>
              <a:buNone/>
              <a:defRPr sz="12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86" name="Google Shape;86;p10"/>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0"/>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8" name="Google Shape;88;p10"/>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sp>
        <p:nvSpPr>
          <p:cNvPr id="23" name="Google Shape;23;p1"/>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4" name="Google Shape;24;p1"/>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25" name="Google Shape;25;p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6" name="Google Shape;26;p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27" name="Google Shape;27;p1"/>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30" name="Google Shape;30;p1"/>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3"/>
          <p:cNvSpPr txBox="1"/>
          <p:nvPr>
            <p:ph type="ctrTitle"/>
          </p:nvPr>
        </p:nvSpPr>
        <p:spPr>
          <a:xfrm>
            <a:off x="1359108" y="1821635"/>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PROJECT TITLE</a:t>
            </a:r>
            <a:endParaRPr/>
          </a:p>
        </p:txBody>
      </p:sp>
      <p:sp>
        <p:nvSpPr>
          <p:cNvPr id="110" name="Google Shape;110;p13"/>
          <p:cNvSpPr txBox="1"/>
          <p:nvPr/>
        </p:nvSpPr>
        <p:spPr>
          <a:xfrm>
            <a:off x="-329782" y="1034321"/>
            <a:ext cx="12726600" cy="584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3200" u="none" cap="none" strike="noStrike">
                <a:solidFill>
                  <a:srgbClr val="1482AB"/>
                </a:solidFill>
                <a:latin typeface="Arial"/>
                <a:ea typeface="Arial"/>
                <a:cs typeface="Arial"/>
                <a:sym typeface="Arial"/>
              </a:rPr>
              <a:t>CAPSTONE PROJECT</a:t>
            </a:r>
            <a:endParaRPr/>
          </a:p>
        </p:txBody>
      </p:sp>
      <p:sp>
        <p:nvSpPr>
          <p:cNvPr id="111" name="Google Shape;111;p13"/>
          <p:cNvSpPr txBox="1"/>
          <p:nvPr/>
        </p:nvSpPr>
        <p:spPr>
          <a:xfrm>
            <a:off x="3117529" y="4586365"/>
            <a:ext cx="79803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rPr b="1" lang="en-IN" sz="2000">
                <a:solidFill>
                  <a:srgbClr val="1482AB"/>
                </a:solidFill>
                <a:latin typeface="Arial"/>
                <a:ea typeface="Arial"/>
                <a:cs typeface="Arial"/>
                <a:sym typeface="Arial"/>
              </a:rPr>
              <a:t>1. Student Name-College Name-Department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165" name="Google Shape;165;p22"/>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208"/>
              <a:buChar char="◼"/>
            </a:pPr>
            <a:r>
              <a:rPr lang="en-IN" sz="2400">
                <a:solidFill>
                  <a:srgbClr val="0F0F0F"/>
                </a:solidFil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1463041" y="2766218"/>
            <a:ext cx="9298800" cy="1325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4"/>
          <p:cNvSpPr txBox="1"/>
          <p:nvPr>
            <p:ph type="title"/>
          </p:nvPr>
        </p:nvSpPr>
        <p:spPr>
          <a:xfrm>
            <a:off x="849573" y="558468"/>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17" name="Google Shape;117;p14"/>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Problem Statement </a:t>
            </a:r>
            <a:r>
              <a:rPr lang="en-IN" sz="2000">
                <a:latin typeface="Arial"/>
                <a:ea typeface="Arial"/>
                <a:cs typeface="Arial"/>
                <a:sym typeface="Arial"/>
              </a:rPr>
              <a:t>(Should not include 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System Development Approach </a:t>
            </a:r>
            <a:r>
              <a:rPr lang="en-IN" sz="2000">
                <a:latin typeface="Arial"/>
                <a:ea typeface="Arial"/>
                <a:cs typeface="Arial"/>
                <a:sym typeface="Arial"/>
              </a:rPr>
              <a:t>(Technology Used)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123" name="Google Shape;123;p15"/>
          <p:cNvSpPr txBox="1"/>
          <p:nvPr>
            <p:ph idx="1" type="body"/>
          </p:nvPr>
        </p:nvSpPr>
        <p:spPr>
          <a:xfrm>
            <a:off x="279991" y="1092345"/>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944"/>
              <a:buNone/>
            </a:pPr>
            <a:r>
              <a:rPr lang="en-IN" sz="3200">
                <a:solidFill>
                  <a:srgbClr val="0F0F0F"/>
                </a:solidFill>
              </a:rPr>
              <a:t>Example:</a:t>
            </a:r>
            <a:r>
              <a:rPr lang="en-IN" sz="2800">
                <a:solidFill>
                  <a:srgbClr val="0F0F0F"/>
                </a:solidFill>
              </a:rPr>
              <a:t> </a:t>
            </a:r>
            <a:r>
              <a:rPr lang="en-IN" sz="2400">
                <a:solidFill>
                  <a:srgbClr val="0F0F0F"/>
                </a:solidFill>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a:p>
          <a:p>
            <a:pPr indent="-206121" lvl="0" marL="305435" rtl="0" algn="l">
              <a:lnSpc>
                <a:spcPct val="110000"/>
              </a:lnSpc>
              <a:spcBef>
                <a:spcPts val="940"/>
              </a:spcBef>
              <a:spcAft>
                <a:spcPts val="0"/>
              </a:spcAft>
              <a:buSzPts val="1564"/>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29" name="Google Shape;129;p16"/>
          <p:cNvSpPr txBox="1"/>
          <p:nvPr>
            <p:ph idx="1" type="body"/>
          </p:nvPr>
        </p:nvSpPr>
        <p:spPr>
          <a:xfrm>
            <a:off x="441671" y="1087378"/>
            <a:ext cx="11613600" cy="55641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IN" sz="1200">
                <a:latin typeface="Calibri"/>
                <a:ea typeface="Calibri"/>
                <a:cs typeface="Calibri"/>
                <a:sym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IN" sz="1200">
                <a:latin typeface="Calibri"/>
                <a:ea typeface="Calibri"/>
                <a:cs typeface="Calibri"/>
                <a:sym typeface="Calibri"/>
              </a:rPr>
              <a:t>Data Collection:</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Gather historical data on bike rentals, including time, date, location, and other relevant factors.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Utilize real-time data sources, such as weather conditions, events, and holidays, to enhance prediction accuracy.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IN" sz="1200">
                <a:latin typeface="Calibri"/>
                <a:ea typeface="Calibri"/>
                <a:cs typeface="Calibri"/>
                <a:sym typeface="Calibri"/>
              </a:rPr>
              <a:t>Data Preprocessing:</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Clean and preprocess the collected data to handle missing values, outliers, and inconsistencies.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Feature engineering to extract relevant features from the data that might impact bike demand.</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IN" sz="1200">
                <a:latin typeface="Calibri"/>
                <a:ea typeface="Calibri"/>
                <a:cs typeface="Calibri"/>
                <a:sym typeface="Calibri"/>
              </a:rPr>
              <a:t>Machine Learning Algorithm:</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Implement a machine learning algorithm, such as a time-series forecasting model (e.g., ARIMA, SARIMA, or LSTM), to predict bike counts based on historical patterns.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Consider incorporating other factors like weather conditions, day of the week, and special events to improve prediction accuracy.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IN" sz="1200">
                <a:latin typeface="Calibri"/>
                <a:ea typeface="Calibri"/>
                <a:cs typeface="Calibri"/>
                <a:sym typeface="Calibri"/>
              </a:rPr>
              <a:t>Deployment:</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Develop a user-friendly interface or application that provides real-time predictions for bike counts at different hours.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Deploy the solution on a scalable and reliable platform, considering factors like server infrastructure, response time, and user accessibility.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IN" sz="1200">
                <a:latin typeface="Calibri"/>
                <a:ea typeface="Calibri"/>
                <a:cs typeface="Calibri"/>
                <a:sym typeface="Calibri"/>
              </a:rPr>
              <a:t>Evaluation:</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Assess the model's performance using appropriate metrics such as Mean Absolute Error (MAE), Root Mean Squared Error (RMSE), or other relevant metrics.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Fine-tune the model based on feedback and continuous monitoring of prediction accuracy.</a:t>
            </a:r>
            <a:endParaRPr b="1" sz="1200">
              <a:latin typeface="Calibri"/>
              <a:ea typeface="Calibri"/>
              <a:cs typeface="Calibri"/>
              <a:sym typeface="Calibri"/>
            </a:endParaRPr>
          </a:p>
          <a:p>
            <a:pPr indent="-305435" lvl="1" marL="629920" rtl="0" algn="l">
              <a:spcBef>
                <a:spcPts val="840"/>
              </a:spcBef>
              <a:spcAft>
                <a:spcPts val="0"/>
              </a:spcAft>
              <a:buSzPts val="1104"/>
              <a:buChar char="◼"/>
            </a:pPr>
            <a:r>
              <a:rPr lang="en-IN" sz="1200"/>
              <a:t>Result:</a:t>
            </a:r>
            <a:endParaRPr sz="1200"/>
          </a:p>
          <a:p>
            <a:pPr indent="0" lvl="0" marL="0" rtl="0" algn="l">
              <a:lnSpc>
                <a:spcPct val="110000"/>
              </a:lnSpc>
              <a:spcBef>
                <a:spcPts val="940"/>
              </a:spcBef>
              <a:spcAft>
                <a:spcPts val="0"/>
              </a:spcAft>
              <a:buSzPts val="1564"/>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74" name="Google Shape;174;p1"/>
          <p:cNvSpPr txBox="1"/>
          <p:nvPr>
            <p:ph idx="1" type="body"/>
          </p:nvPr>
        </p:nvSpPr>
        <p:spPr>
          <a:xfrm>
            <a:off x="-1" y="1092301"/>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656"/>
              <a:buNone/>
            </a:pPr>
            <a:r>
              <a:rPr b="1" lang="en-IN" sz="1800">
                <a:solidFill>
                  <a:srgbClr val="0F0F0F"/>
                </a:solidFill>
              </a:rPr>
              <a:t>The "System Approach" section outlines the overall strategy and methodology for developing and implementing the rental bike prediction system. Here's a suggested structure for this section:</a:t>
            </a:r>
            <a:endParaRPr/>
          </a:p>
          <a:p>
            <a:pPr indent="-305435" lvl="0" marL="305435" rtl="0" algn="l">
              <a:lnSpc>
                <a:spcPct val="110000"/>
              </a:lnSpc>
              <a:spcBef>
                <a:spcPts val="960"/>
              </a:spcBef>
              <a:spcAft>
                <a:spcPts val="0"/>
              </a:spcAft>
              <a:buSzPts val="1656"/>
              <a:buChar char="◼"/>
            </a:pPr>
            <a:r>
              <a:rPr b="1" lang="en-IN" sz="1800">
                <a:solidFill>
                  <a:srgbClr val="0F0F0F"/>
                </a:solidFill>
              </a:rPr>
              <a:t>System requirements</a:t>
            </a:r>
            <a:endParaRPr/>
          </a:p>
          <a:p>
            <a:pPr indent="-305435" lvl="0" marL="305435" rtl="0" algn="l">
              <a:lnSpc>
                <a:spcPct val="110000"/>
              </a:lnSpc>
              <a:spcBef>
                <a:spcPts val="960"/>
              </a:spcBef>
              <a:spcAft>
                <a:spcPts val="0"/>
              </a:spcAft>
              <a:buSzPts val="1656"/>
              <a:buChar char="◼"/>
            </a:pPr>
            <a:r>
              <a:rPr b="1" lang="en-IN" sz="1800">
                <a:solidFill>
                  <a:srgbClr val="0F0F0F"/>
                </a:solidFill>
              </a:rPr>
              <a:t>Library required to build the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41" name="Google Shape;141;p18"/>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288"/>
              <a:buChar char="◼"/>
            </a:pPr>
            <a:r>
              <a:rPr lang="en-IN" sz="1400"/>
              <a:t>In the Algorithm section, describe the machine learning algorithm chosen for predicting bike counts. Here's an example structure for this section:</a:t>
            </a:r>
            <a:endParaRPr sz="1400"/>
          </a:p>
          <a:p>
            <a:pPr indent="-305435" lvl="0" marL="305435" rtl="0" algn="l">
              <a:lnSpc>
                <a:spcPct val="110000"/>
              </a:lnSpc>
              <a:spcBef>
                <a:spcPts val="880"/>
              </a:spcBef>
              <a:spcAft>
                <a:spcPts val="0"/>
              </a:spcAft>
              <a:buSzPts val="1288"/>
              <a:buChar char="◼"/>
            </a:pPr>
            <a:r>
              <a:rPr b="1" lang="en-IN" sz="1400"/>
              <a:t>Algorithm Selection:</a:t>
            </a:r>
            <a:endParaRPr sz="1400"/>
          </a:p>
          <a:p>
            <a:pPr indent="-305435" lvl="1" marL="629920" rtl="0" algn="l">
              <a:spcBef>
                <a:spcPts val="880"/>
              </a:spcBef>
              <a:spcAft>
                <a:spcPts val="0"/>
              </a:spcAft>
              <a:buSzPts val="1288"/>
              <a:buChar char="◼"/>
            </a:pPr>
            <a:r>
              <a:rPr lang="en-IN"/>
              <a:t>Provide a brief overview of the chosen algorithm (e.g., time-series forecasting model, like ARIMA or LSTM) and justify its selection based on the problem statement and data characteristics.</a:t>
            </a:r>
            <a:endParaRPr/>
          </a:p>
          <a:p>
            <a:pPr indent="-305435" lvl="0" marL="305435" rtl="0" algn="l">
              <a:lnSpc>
                <a:spcPct val="110000"/>
              </a:lnSpc>
              <a:spcBef>
                <a:spcPts val="880"/>
              </a:spcBef>
              <a:spcAft>
                <a:spcPts val="0"/>
              </a:spcAft>
              <a:buSzPts val="1288"/>
              <a:buChar char="◼"/>
            </a:pPr>
            <a:r>
              <a:rPr b="1" lang="en-IN" sz="1400"/>
              <a:t>Data Input:</a:t>
            </a:r>
            <a:endParaRPr sz="1400"/>
          </a:p>
          <a:p>
            <a:pPr indent="-305435" lvl="1" marL="629920" rtl="0" algn="l">
              <a:spcBef>
                <a:spcPts val="880"/>
              </a:spcBef>
              <a:spcAft>
                <a:spcPts val="0"/>
              </a:spcAft>
              <a:buSzPts val="1288"/>
              <a:buChar char="◼"/>
            </a:pPr>
            <a:r>
              <a:rPr lang="en-IN"/>
              <a:t>Specify the input features used by the algorithm, such as historical bike rental data, weather conditions, day of the week, and any other relevant factors.</a:t>
            </a:r>
            <a:endParaRPr/>
          </a:p>
          <a:p>
            <a:pPr indent="-305435" lvl="0" marL="305435" rtl="0" algn="l">
              <a:lnSpc>
                <a:spcPct val="110000"/>
              </a:lnSpc>
              <a:spcBef>
                <a:spcPts val="880"/>
              </a:spcBef>
              <a:spcAft>
                <a:spcPts val="0"/>
              </a:spcAft>
              <a:buSzPts val="1288"/>
              <a:buChar char="◼"/>
            </a:pPr>
            <a:r>
              <a:rPr b="1" lang="en-IN" sz="1400"/>
              <a:t>Training Process:</a:t>
            </a:r>
            <a:endParaRPr sz="1400"/>
          </a:p>
          <a:p>
            <a:pPr indent="-305435" lvl="1" marL="629920" rtl="0" algn="l">
              <a:spcBef>
                <a:spcPts val="880"/>
              </a:spcBef>
              <a:spcAft>
                <a:spcPts val="0"/>
              </a:spcAft>
              <a:buSzPts val="1288"/>
              <a:buChar char="◼"/>
            </a:pPr>
            <a:r>
              <a:rPr lang="en-IN"/>
              <a:t>Explain how the algorithm is trained using historical data. Highlight any specific considerations or techniques employed, such as cross-validation or hyperparameter tuning.</a:t>
            </a:r>
            <a:endParaRPr/>
          </a:p>
          <a:p>
            <a:pPr indent="-305435" lvl="0" marL="305435" rtl="0" algn="l">
              <a:lnSpc>
                <a:spcPct val="110000"/>
              </a:lnSpc>
              <a:spcBef>
                <a:spcPts val="880"/>
              </a:spcBef>
              <a:spcAft>
                <a:spcPts val="0"/>
              </a:spcAft>
              <a:buSzPts val="1288"/>
              <a:buChar char="◼"/>
            </a:pPr>
            <a:r>
              <a:rPr b="1" lang="en-IN" sz="1400"/>
              <a:t>Prediction Process:</a:t>
            </a:r>
            <a:endParaRPr sz="1400"/>
          </a:p>
          <a:p>
            <a:pPr indent="-305435" lvl="1" marL="629920" rtl="0" algn="l">
              <a:spcBef>
                <a:spcPts val="880"/>
              </a:spcBef>
              <a:spcAft>
                <a:spcPts val="0"/>
              </a:spcAft>
              <a:buSzPts val="1288"/>
              <a:buChar char="◼"/>
            </a:pPr>
            <a:r>
              <a:rPr lang="en-IN"/>
              <a:t>Detail how the trained algorithm makes predictions for future bike counts. Discuss any real-time data inputs considered during the prediction phase.</a:t>
            </a:r>
            <a:endParaRPr/>
          </a:p>
          <a:p>
            <a:pPr indent="-206121" lvl="0" marL="305435" rtl="0" algn="l">
              <a:lnSpc>
                <a:spcPct val="110000"/>
              </a:lnSpc>
              <a:spcBef>
                <a:spcPts val="940"/>
              </a:spcBef>
              <a:spcAft>
                <a:spcPts val="0"/>
              </a:spcAft>
              <a:buSzPts val="1564"/>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47" name="Google Shape;147;p19"/>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lang="en-IN" sz="2400">
                <a:solidFill>
                  <a:srgbClr val="0F0F0F"/>
                </a:solidFill>
              </a:rPr>
              <a:t>Present the results of the machine learning model in terms of its accuracy and effectiveness in predicting bike counts. Include visualizations and comparisons between predicted and actual counts to highlight the model's performance.</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153" name="Google Shape;153;p20"/>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IN" sz="2000">
                <a:solidFill>
                  <a:srgbClr val="0F0F0F"/>
                </a:solidFill>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t/>
            </a:r>
            <a:endParaRPr b="1" sz="2000"/>
          </a:p>
          <a:p>
            <a:pPr indent="-305435" lvl="0" marL="305435" rtl="0" algn="l">
              <a:lnSpc>
                <a:spcPct val="110000"/>
              </a:lnSpc>
              <a:spcBef>
                <a:spcPts val="1000"/>
              </a:spcBef>
              <a:spcAft>
                <a:spcPts val="0"/>
              </a:spcAft>
              <a:buSzPts val="1840"/>
              <a:buChar char="◼"/>
            </a:pPr>
            <a:r>
              <a:rPr lang="en-IN" sz="2000"/>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sz="2000"/>
          </a:p>
          <a:p>
            <a:pPr indent="-206121" lvl="0" marL="305435" rtl="0" algn="l">
              <a:lnSpc>
                <a:spcPct val="110000"/>
              </a:lnSpc>
              <a:spcBef>
                <a:spcPts val="940"/>
              </a:spcBef>
              <a:spcAft>
                <a:spcPts val="0"/>
              </a:spcAft>
              <a:buSzPts val="1564"/>
              <a:buNone/>
            </a:pPr>
            <a:r>
              <a:t/>
            </a:r>
            <a:endParaRPr/>
          </a:p>
        </p:txBody>
      </p:sp>
      <p:sp>
        <p:nvSpPr>
          <p:cNvPr id="159" name="Google Shape;159;p21"/>
          <p:cNvSpPr txBox="1"/>
          <p:nvPr/>
        </p:nvSpPr>
        <p:spPr>
          <a:xfrm>
            <a:off x="535670" y="844659"/>
            <a:ext cx="11029500" cy="530400"/>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IN" sz="4400" cap="none">
                <a:solidFill>
                  <a:schemeClr val="accent1"/>
                </a:solidFill>
                <a:latin typeface="Arial"/>
                <a:ea typeface="Arial"/>
                <a:cs typeface="Arial"/>
                <a:sym typeface="Arial"/>
              </a:rPr>
              <a:t>FUTURE SCOPE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