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408" r:id="rId2"/>
    <p:sldId id="407" r:id="rId3"/>
    <p:sldId id="406" r:id="rId4"/>
    <p:sldId id="409" r:id="rId5"/>
    <p:sldId id="412" r:id="rId6"/>
    <p:sldId id="416" r:id="rId7"/>
    <p:sldId id="411" r:id="rId8"/>
    <p:sldId id="410" r:id="rId9"/>
    <p:sldId id="413" r:id="rId10"/>
    <p:sldId id="414" r:id="rId11"/>
    <p:sldId id="404" r:id="rId12"/>
    <p:sldId id="415" r:id="rId13"/>
    <p:sldId id="4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5E4F2-7AD7-44FA-BA28-C4AD9FEA8C3F}" v="2" dt="2025-04-23T03:31:42.1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8" autoAdjust="0"/>
    <p:restoredTop sz="94660" autoAdjust="0"/>
  </p:normalViewPr>
  <p:slideViewPr>
    <p:cSldViewPr snapToGrid="0" showGuides="1">
      <p:cViewPr varScale="1">
        <p:scale>
          <a:sx n="82" d="100"/>
          <a:sy n="82" d="100"/>
        </p:scale>
        <p:origin x="65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ram srinivasan" userId="127ef91513e4bc72" providerId="LiveId" clId="{4C65E4F2-7AD7-44FA-BA28-C4AD9FEA8C3F}"/>
    <pc:docChg chg="undo custSel addSld modSld">
      <pc:chgData name="vijayram srinivasan" userId="127ef91513e4bc72" providerId="LiveId" clId="{4C65E4F2-7AD7-44FA-BA28-C4AD9FEA8C3F}" dt="2025-04-23T03:32:11.947" v="614" actId="1076"/>
      <pc:docMkLst>
        <pc:docMk/>
      </pc:docMkLst>
      <pc:sldChg chg="addSp delSp modSp mod">
        <pc:chgData name="vijayram srinivasan" userId="127ef91513e4bc72" providerId="LiveId" clId="{4C65E4F2-7AD7-44FA-BA28-C4AD9FEA8C3F}" dt="2025-04-09T04:22:12.822" v="317" actId="1076"/>
        <pc:sldMkLst>
          <pc:docMk/>
          <pc:sldMk cId="0" sldId="404"/>
        </pc:sldMkLst>
        <pc:spChg chg="mod">
          <ac:chgData name="vijayram srinivasan" userId="127ef91513e4bc72" providerId="LiveId" clId="{4C65E4F2-7AD7-44FA-BA28-C4AD9FEA8C3F}" dt="2025-04-09T04:22:12.822" v="317" actId="1076"/>
          <ac:spMkLst>
            <pc:docMk/>
            <pc:sldMk cId="0" sldId="404"/>
            <ac:spMk id="2" creationId="{00000000-0000-0000-0000-000000000000}"/>
          </ac:spMkLst>
        </pc:spChg>
        <pc:picChg chg="add mod">
          <ac:chgData name="vijayram srinivasan" userId="127ef91513e4bc72" providerId="LiveId" clId="{4C65E4F2-7AD7-44FA-BA28-C4AD9FEA8C3F}" dt="2025-04-09T04:22:07.973" v="316" actId="1076"/>
          <ac:picMkLst>
            <pc:docMk/>
            <pc:sldMk cId="0" sldId="404"/>
            <ac:picMk id="9" creationId="{8A40BC9A-80AD-87C4-42BC-5C91443BC9E7}"/>
          </ac:picMkLst>
        </pc:picChg>
      </pc:sldChg>
      <pc:sldChg chg="modSp mod">
        <pc:chgData name="vijayram srinivasan" userId="127ef91513e4bc72" providerId="LiveId" clId="{4C65E4F2-7AD7-44FA-BA28-C4AD9FEA8C3F}" dt="2025-04-09T03:47:52.596" v="216" actId="20577"/>
        <pc:sldMkLst>
          <pc:docMk/>
          <pc:sldMk cId="2719342238" sldId="406"/>
        </pc:sldMkLst>
        <pc:spChg chg="mod">
          <ac:chgData name="vijayram srinivasan" userId="127ef91513e4bc72" providerId="LiveId" clId="{4C65E4F2-7AD7-44FA-BA28-C4AD9FEA8C3F}" dt="2025-04-09T03:47:52.596" v="216" actId="20577"/>
          <ac:spMkLst>
            <pc:docMk/>
            <pc:sldMk cId="2719342238" sldId="406"/>
            <ac:spMk id="3" creationId="{FADA8464-FB01-FEF7-0E4E-F70F7A2E6A24}"/>
          </ac:spMkLst>
        </pc:spChg>
      </pc:sldChg>
      <pc:sldChg chg="modSp mod">
        <pc:chgData name="vijayram srinivasan" userId="127ef91513e4bc72" providerId="LiveId" clId="{4C65E4F2-7AD7-44FA-BA28-C4AD9FEA8C3F}" dt="2025-03-19T06:45:30.181" v="35" actId="20577"/>
        <pc:sldMkLst>
          <pc:docMk/>
          <pc:sldMk cId="371308081" sldId="408"/>
        </pc:sldMkLst>
        <pc:spChg chg="mod">
          <ac:chgData name="vijayram srinivasan" userId="127ef91513e4bc72" providerId="LiveId" clId="{4C65E4F2-7AD7-44FA-BA28-C4AD9FEA8C3F}" dt="2025-03-19T06:45:30.181" v="35" actId="20577"/>
          <ac:spMkLst>
            <pc:docMk/>
            <pc:sldMk cId="371308081" sldId="408"/>
            <ac:spMk id="3" creationId="{5F9E3BE2-6467-268B-3B08-5B8D428E711B}"/>
          </ac:spMkLst>
        </pc:spChg>
      </pc:sldChg>
      <pc:sldChg chg="modSp mod">
        <pc:chgData name="vijayram srinivasan" userId="127ef91513e4bc72" providerId="LiveId" clId="{4C65E4F2-7AD7-44FA-BA28-C4AD9FEA8C3F}" dt="2025-04-09T04:23:42.321" v="389" actId="20577"/>
        <pc:sldMkLst>
          <pc:docMk/>
          <pc:sldMk cId="3251622779" sldId="411"/>
        </pc:sldMkLst>
        <pc:spChg chg="mod">
          <ac:chgData name="vijayram srinivasan" userId="127ef91513e4bc72" providerId="LiveId" clId="{4C65E4F2-7AD7-44FA-BA28-C4AD9FEA8C3F}" dt="2025-04-09T04:23:42.321" v="389" actId="20577"/>
          <ac:spMkLst>
            <pc:docMk/>
            <pc:sldMk cId="3251622779" sldId="411"/>
            <ac:spMk id="3" creationId="{A1EB932C-B85E-2D7D-03F5-D9E894AB7F5A}"/>
          </ac:spMkLst>
        </pc:spChg>
      </pc:sldChg>
      <pc:sldChg chg="modSp mod">
        <pc:chgData name="vijayram srinivasan" userId="127ef91513e4bc72" providerId="LiveId" clId="{4C65E4F2-7AD7-44FA-BA28-C4AD9FEA8C3F}" dt="2025-04-23T03:22:50.529" v="557" actId="115"/>
        <pc:sldMkLst>
          <pc:docMk/>
          <pc:sldMk cId="4192895295" sldId="412"/>
        </pc:sldMkLst>
        <pc:spChg chg="mod">
          <ac:chgData name="vijayram srinivasan" userId="127ef91513e4bc72" providerId="LiveId" clId="{4C65E4F2-7AD7-44FA-BA28-C4AD9FEA8C3F}" dt="2025-04-23T03:22:50.529" v="557" actId="115"/>
          <ac:spMkLst>
            <pc:docMk/>
            <pc:sldMk cId="4192895295" sldId="412"/>
            <ac:spMk id="5" creationId="{D30A8E03-807B-03B6-FA26-E376ADB560E0}"/>
          </ac:spMkLst>
        </pc:spChg>
        <pc:spChg chg="mod">
          <ac:chgData name="vijayram srinivasan" userId="127ef91513e4bc72" providerId="LiveId" clId="{4C65E4F2-7AD7-44FA-BA28-C4AD9FEA8C3F}" dt="2025-04-23T03:13:03.718" v="471" actId="20577"/>
          <ac:spMkLst>
            <pc:docMk/>
            <pc:sldMk cId="4192895295" sldId="412"/>
            <ac:spMk id="6" creationId="{F8B05037-1DD3-E9FC-D72A-F985CF3413DF}"/>
          </ac:spMkLst>
        </pc:spChg>
      </pc:sldChg>
      <pc:sldChg chg="addSp delSp modSp new mod">
        <pc:chgData name="vijayram srinivasan" userId="127ef91513e4bc72" providerId="LiveId" clId="{4C65E4F2-7AD7-44FA-BA28-C4AD9FEA8C3F}" dt="2025-04-09T05:16:03.316" v="399" actId="1076"/>
        <pc:sldMkLst>
          <pc:docMk/>
          <pc:sldMk cId="3255576968" sldId="415"/>
        </pc:sldMkLst>
        <pc:spChg chg="mod">
          <ac:chgData name="vijayram srinivasan" userId="127ef91513e4bc72" providerId="LiveId" clId="{4C65E4F2-7AD7-44FA-BA28-C4AD9FEA8C3F}" dt="2025-04-09T04:22:00.147" v="315" actId="20577"/>
          <ac:spMkLst>
            <pc:docMk/>
            <pc:sldMk cId="3255576968" sldId="415"/>
            <ac:spMk id="2" creationId="{B56BB6DA-549D-9F6E-9549-17FCFBA082CC}"/>
          </ac:spMkLst>
        </pc:spChg>
        <pc:picChg chg="add mod ord">
          <ac:chgData name="vijayram srinivasan" userId="127ef91513e4bc72" providerId="LiveId" clId="{4C65E4F2-7AD7-44FA-BA28-C4AD9FEA8C3F}" dt="2025-04-09T05:16:03.316" v="399" actId="1076"/>
          <ac:picMkLst>
            <pc:docMk/>
            <pc:sldMk cId="3255576968" sldId="415"/>
            <ac:picMk id="9" creationId="{9CBE4315-A416-1551-D8E0-DA8E0936359A}"/>
          </ac:picMkLst>
        </pc:picChg>
      </pc:sldChg>
      <pc:sldChg chg="delSp modSp new mod">
        <pc:chgData name="vijayram srinivasan" userId="127ef91513e4bc72" providerId="LiveId" clId="{4C65E4F2-7AD7-44FA-BA28-C4AD9FEA8C3F}" dt="2025-04-23T03:22:38.021" v="556" actId="108"/>
        <pc:sldMkLst>
          <pc:docMk/>
          <pc:sldMk cId="2480738649" sldId="416"/>
        </pc:sldMkLst>
        <pc:spChg chg="del">
          <ac:chgData name="vijayram srinivasan" userId="127ef91513e4bc72" providerId="LiveId" clId="{4C65E4F2-7AD7-44FA-BA28-C4AD9FEA8C3F}" dt="2025-04-23T03:13:19.957" v="473" actId="478"/>
          <ac:spMkLst>
            <pc:docMk/>
            <pc:sldMk cId="2480738649" sldId="416"/>
            <ac:spMk id="2" creationId="{0101959A-6FD5-A9B9-5317-BB1008E8B08B}"/>
          </ac:spMkLst>
        </pc:spChg>
        <pc:spChg chg="mod">
          <ac:chgData name="vijayram srinivasan" userId="127ef91513e4bc72" providerId="LiveId" clId="{4C65E4F2-7AD7-44FA-BA28-C4AD9FEA8C3F}" dt="2025-04-23T03:22:38.021" v="556" actId="108"/>
          <ac:spMkLst>
            <pc:docMk/>
            <pc:sldMk cId="2480738649" sldId="416"/>
            <ac:spMk id="3" creationId="{29F08045-0BAE-ED65-9638-B9DC8968A68A}"/>
          </ac:spMkLst>
        </pc:spChg>
      </pc:sldChg>
      <pc:sldChg chg="addSp delSp modSp new mod">
        <pc:chgData name="vijayram srinivasan" userId="127ef91513e4bc72" providerId="LiveId" clId="{4C65E4F2-7AD7-44FA-BA28-C4AD9FEA8C3F}" dt="2025-04-23T03:32:11.947" v="614" actId="1076"/>
        <pc:sldMkLst>
          <pc:docMk/>
          <pc:sldMk cId="2197088798" sldId="417"/>
        </pc:sldMkLst>
        <pc:spChg chg="mod">
          <ac:chgData name="vijayram srinivasan" userId="127ef91513e4bc72" providerId="LiveId" clId="{4C65E4F2-7AD7-44FA-BA28-C4AD9FEA8C3F}" dt="2025-04-23T03:26:18.050" v="593" actId="1076"/>
          <ac:spMkLst>
            <pc:docMk/>
            <pc:sldMk cId="2197088798" sldId="417"/>
            <ac:spMk id="2" creationId="{4649FD72-4CD2-76A2-4A0A-0DBC7A7D79DB}"/>
          </ac:spMkLst>
        </pc:spChg>
        <pc:spChg chg="del">
          <ac:chgData name="vijayram srinivasan" userId="127ef91513e4bc72" providerId="LiveId" clId="{4C65E4F2-7AD7-44FA-BA28-C4AD9FEA8C3F}" dt="2025-04-23T03:27:02.506" v="603" actId="478"/>
          <ac:spMkLst>
            <pc:docMk/>
            <pc:sldMk cId="2197088798" sldId="417"/>
            <ac:spMk id="3" creationId="{DDCAB208-1415-D4E1-C947-AC1D5695036E}"/>
          </ac:spMkLst>
        </pc:spChg>
        <pc:picChg chg="add mod">
          <ac:chgData name="vijayram srinivasan" userId="127ef91513e4bc72" providerId="LiveId" clId="{4C65E4F2-7AD7-44FA-BA28-C4AD9FEA8C3F}" dt="2025-04-23T03:27:04.559" v="604" actId="1076"/>
          <ac:picMkLst>
            <pc:docMk/>
            <pc:sldMk cId="2197088798" sldId="417"/>
            <ac:picMk id="6" creationId="{169C020C-F4A1-7181-B534-E27E415F24D2}"/>
          </ac:picMkLst>
        </pc:picChg>
        <pc:picChg chg="add mod">
          <ac:chgData name="vijayram srinivasan" userId="127ef91513e4bc72" providerId="LiveId" clId="{4C65E4F2-7AD7-44FA-BA28-C4AD9FEA8C3F}" dt="2025-04-23T03:32:11.947" v="614" actId="1076"/>
          <ac:picMkLst>
            <pc:docMk/>
            <pc:sldMk cId="2197088798" sldId="417"/>
            <ac:picMk id="8" creationId="{2D39FCC1-FFDB-121E-44A9-C3689CFF995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00"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9EAFE6-1880-4971-B881-A72FBC76A28C}" type="datetimeFigureOut">
              <a:rPr lang="en-US" smtClean="0"/>
              <a:t>4/23/2025</a:t>
            </a:fld>
            <a:endParaRPr lang="en-US" dirty="0"/>
          </a:p>
        </p:txBody>
      </p:sp>
      <p:sp>
        <p:nvSpPr>
          <p:cNvPr id="1048701"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02"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990ADB-49DA-456C-9DF9-A670745CBC33}"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69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5593C-8D4A-4E8F-85BF-3D5DDD4312EC}" type="datetimeFigureOut">
              <a:rPr lang="en-US" smtClean="0"/>
              <a:t>4/23/2025</a:t>
            </a:fld>
            <a:endParaRPr lang="en-US" dirty="0"/>
          </a:p>
        </p:txBody>
      </p:sp>
      <p:sp>
        <p:nvSpPr>
          <p:cNvPr id="104869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69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69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AFC8D-6E65-4596-AFAC-BB1D320E63F9}" type="slidenum">
              <a:rPr lang="en-US" smtClean="0"/>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0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02" name="Date Placeholder 3"/>
          <p:cNvSpPr>
            <a:spLocks noGrp="1"/>
          </p:cNvSpPr>
          <p:nvPr>
            <p:ph type="dt" sz="half" idx="10"/>
          </p:nvPr>
        </p:nvSpPr>
        <p:spPr/>
        <p:txBody>
          <a:bodyPr/>
          <a:lstStyle/>
          <a:p>
            <a:fld id="{2671B4DE-A841-43B1-91F1-F8215EAB0CEC}" type="datetime1">
              <a:rPr lang="en-US" smtClean="0"/>
              <a:t>4/23/2025</a:t>
            </a:fld>
            <a:endParaRPr lang="en-US" dirty="0"/>
          </a:p>
        </p:txBody>
      </p:sp>
      <p:sp>
        <p:nvSpPr>
          <p:cNvPr id="1048603" name="Footer Placeholder 4"/>
          <p:cNvSpPr>
            <a:spLocks noGrp="1"/>
          </p:cNvSpPr>
          <p:nvPr>
            <p:ph type="ftr" sz="quarter" idx="11"/>
          </p:nvPr>
        </p:nvSpPr>
        <p:spPr/>
        <p:txBody>
          <a:bodyPr/>
          <a:lstStyle/>
          <a:p>
            <a:r>
              <a:rPr lang="en-US" dirty="0"/>
              <a:t>RAJALAKSHMI ENGINEERING COLLEGE - ANNA UNIVERSITY</a:t>
            </a:r>
          </a:p>
        </p:txBody>
      </p:sp>
      <p:sp>
        <p:nvSpPr>
          <p:cNvPr id="1048604" name="Slide Number Placeholder 5"/>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p>
        </p:txBody>
      </p:sp>
      <p:sp>
        <p:nvSpPr>
          <p:cNvPr id="104868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Date Placeholder 3"/>
          <p:cNvSpPr>
            <a:spLocks noGrp="1"/>
          </p:cNvSpPr>
          <p:nvPr>
            <p:ph type="dt" sz="half" idx="10"/>
          </p:nvPr>
        </p:nvSpPr>
        <p:spPr/>
        <p:txBody>
          <a:bodyPr/>
          <a:lstStyle/>
          <a:p>
            <a:fld id="{F7B69E01-26F3-436C-99CA-1713AF7CC2AF}" type="datetime1">
              <a:rPr lang="en-US" smtClean="0"/>
              <a:t>4/23/2025</a:t>
            </a:fld>
            <a:endParaRPr lang="en-US" dirty="0"/>
          </a:p>
        </p:txBody>
      </p:sp>
      <p:sp>
        <p:nvSpPr>
          <p:cNvPr id="1048685" name="Footer Placeholder 4"/>
          <p:cNvSpPr>
            <a:spLocks noGrp="1"/>
          </p:cNvSpPr>
          <p:nvPr>
            <p:ph type="ftr" sz="quarter" idx="11"/>
          </p:nvPr>
        </p:nvSpPr>
        <p:spPr/>
        <p:txBody>
          <a:bodyPr/>
          <a:lstStyle/>
          <a:p>
            <a:r>
              <a:rPr lang="en-US" dirty="0"/>
              <a:t>RAJALAKSHMI ENGINEERING COLLEGE - ANNA UNIVERSITY</a:t>
            </a:r>
          </a:p>
        </p:txBody>
      </p:sp>
      <p:sp>
        <p:nvSpPr>
          <p:cNvPr id="1048686" name="Slide Number Placeholder 5"/>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3"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64"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3"/>
          <p:cNvSpPr>
            <a:spLocks noGrp="1"/>
          </p:cNvSpPr>
          <p:nvPr>
            <p:ph type="dt" sz="half" idx="10"/>
          </p:nvPr>
        </p:nvSpPr>
        <p:spPr/>
        <p:txBody>
          <a:bodyPr/>
          <a:lstStyle/>
          <a:p>
            <a:fld id="{59B820AD-8D40-418B-967D-6DD34C565FFF}" type="datetime1">
              <a:rPr lang="en-US" smtClean="0"/>
              <a:t>4/23/2025</a:t>
            </a:fld>
            <a:endParaRPr lang="en-US" dirty="0"/>
          </a:p>
        </p:txBody>
      </p:sp>
      <p:sp>
        <p:nvSpPr>
          <p:cNvPr id="1048666" name="Footer Placeholder 4"/>
          <p:cNvSpPr>
            <a:spLocks noGrp="1"/>
          </p:cNvSpPr>
          <p:nvPr>
            <p:ph type="ftr" sz="quarter" idx="11"/>
          </p:nvPr>
        </p:nvSpPr>
        <p:spPr/>
        <p:txBody>
          <a:bodyPr/>
          <a:lstStyle/>
          <a:p>
            <a:r>
              <a:rPr lang="en-US" dirty="0"/>
              <a:t>RAJALAKSHMI ENGINEERING COLLEGE - ANNA UNIVERSITY</a:t>
            </a:r>
          </a:p>
        </p:txBody>
      </p:sp>
      <p:sp>
        <p:nvSpPr>
          <p:cNvPr id="1048667" name="Slide Number Placeholder 5"/>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D82862C8-64E6-477E-97AE-6DB9C124276F}" type="datetime1">
              <a:rPr lang="en-US" smtClean="0"/>
              <a:t>4/23/2025</a:t>
            </a:fld>
            <a:endParaRPr lang="en-US" dirty="0"/>
          </a:p>
        </p:txBody>
      </p:sp>
      <p:sp>
        <p:nvSpPr>
          <p:cNvPr id="1048584" name="Footer Placeholder 4"/>
          <p:cNvSpPr>
            <a:spLocks noGrp="1"/>
          </p:cNvSpPr>
          <p:nvPr>
            <p:ph type="ftr" sz="quarter" idx="11"/>
          </p:nvPr>
        </p:nvSpPr>
        <p:spPr/>
        <p:txBody>
          <a:bodyPr/>
          <a:lstStyle/>
          <a:p>
            <a:r>
              <a:rPr lang="en-US" dirty="0"/>
              <a:t>RAJALAKSHMI ENGINEERING COLLEGE - ANNA UNIVERSITY</a:t>
            </a:r>
          </a:p>
        </p:txBody>
      </p:sp>
      <p:sp>
        <p:nvSpPr>
          <p:cNvPr id="1048585" name="Slide Number Placeholder 5"/>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7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lstStyle/>
          <a:p>
            <a:fld id="{BCAEEB00-0B15-4E03-8F90-FCB4A985837D}" type="datetime1">
              <a:rPr lang="en-US" smtClean="0"/>
              <a:t>4/23/2025</a:t>
            </a:fld>
            <a:endParaRPr lang="en-US" dirty="0"/>
          </a:p>
        </p:txBody>
      </p:sp>
      <p:sp>
        <p:nvSpPr>
          <p:cNvPr id="1048680" name="Footer Placeholder 4"/>
          <p:cNvSpPr>
            <a:spLocks noGrp="1"/>
          </p:cNvSpPr>
          <p:nvPr>
            <p:ph type="ftr" sz="quarter" idx="11"/>
          </p:nvPr>
        </p:nvSpPr>
        <p:spPr/>
        <p:txBody>
          <a:bodyPr/>
          <a:lstStyle/>
          <a:p>
            <a:r>
              <a:rPr lang="en-US" dirty="0"/>
              <a:t>RAJALAKSHMI ENGINEERING COLLEGE - ANNA UNIVERSITY</a:t>
            </a:r>
          </a:p>
        </p:txBody>
      </p:sp>
      <p:sp>
        <p:nvSpPr>
          <p:cNvPr id="1048681" name="Slide Number Placeholder 5"/>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p>
        </p:txBody>
      </p:sp>
      <p:sp>
        <p:nvSpPr>
          <p:cNvPr id="1048646"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4"/>
          <p:cNvSpPr>
            <a:spLocks noGrp="1"/>
          </p:cNvSpPr>
          <p:nvPr>
            <p:ph type="dt" sz="half" idx="10"/>
          </p:nvPr>
        </p:nvSpPr>
        <p:spPr/>
        <p:txBody>
          <a:bodyPr/>
          <a:lstStyle/>
          <a:p>
            <a:fld id="{D8086EEF-AB13-4793-946E-ADD7935D0AA5}" type="datetime1">
              <a:rPr lang="en-US" smtClean="0"/>
              <a:t>4/23/2025</a:t>
            </a:fld>
            <a:endParaRPr lang="en-US" dirty="0"/>
          </a:p>
        </p:txBody>
      </p:sp>
      <p:sp>
        <p:nvSpPr>
          <p:cNvPr id="1048649" name="Footer Placeholder 5"/>
          <p:cNvSpPr>
            <a:spLocks noGrp="1"/>
          </p:cNvSpPr>
          <p:nvPr>
            <p:ph type="ftr" sz="quarter" idx="11"/>
          </p:nvPr>
        </p:nvSpPr>
        <p:spPr/>
        <p:txBody>
          <a:bodyPr/>
          <a:lstStyle/>
          <a:p>
            <a:r>
              <a:rPr lang="en-US" dirty="0"/>
              <a:t>RAJALAKSHMI ENGINEERING COLLEGE - ANNA UNIVERSITY</a:t>
            </a:r>
          </a:p>
        </p:txBody>
      </p:sp>
      <p:sp>
        <p:nvSpPr>
          <p:cNvPr id="1048650" name="Slide Number Placeholder 6"/>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1" name="Title 1"/>
          <p:cNvSpPr>
            <a:spLocks noGrp="1"/>
          </p:cNvSpPr>
          <p:nvPr>
            <p:ph type="title"/>
          </p:nvPr>
        </p:nvSpPr>
        <p:spPr>
          <a:xfrm>
            <a:off x="839788" y="365125"/>
            <a:ext cx="10515600" cy="1325563"/>
          </a:xfrm>
        </p:spPr>
        <p:txBody>
          <a:bodyPr/>
          <a:lstStyle/>
          <a:p>
            <a:r>
              <a:rPr lang="en-US"/>
              <a:t>Click to edit Master title style</a:t>
            </a:r>
          </a:p>
        </p:txBody>
      </p:sp>
      <p:sp>
        <p:nvSpPr>
          <p:cNvPr id="104865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3"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6"/>
          <p:cNvSpPr>
            <a:spLocks noGrp="1"/>
          </p:cNvSpPr>
          <p:nvPr>
            <p:ph type="dt" sz="half" idx="10"/>
          </p:nvPr>
        </p:nvSpPr>
        <p:spPr/>
        <p:txBody>
          <a:bodyPr/>
          <a:lstStyle/>
          <a:p>
            <a:fld id="{C9601E4F-BBA7-485E-96BA-CB64FEDD002D}" type="datetime1">
              <a:rPr lang="en-US" smtClean="0"/>
              <a:t>4/23/2025</a:t>
            </a:fld>
            <a:endParaRPr lang="en-US" dirty="0"/>
          </a:p>
        </p:txBody>
      </p:sp>
      <p:sp>
        <p:nvSpPr>
          <p:cNvPr id="1048657" name="Footer Placeholder 7"/>
          <p:cNvSpPr>
            <a:spLocks noGrp="1"/>
          </p:cNvSpPr>
          <p:nvPr>
            <p:ph type="ftr" sz="quarter" idx="11"/>
          </p:nvPr>
        </p:nvSpPr>
        <p:spPr/>
        <p:txBody>
          <a:bodyPr/>
          <a:lstStyle/>
          <a:p>
            <a:r>
              <a:rPr lang="en-US" dirty="0"/>
              <a:t>RAJALAKSHMI ENGINEERING COLLEGE - ANNA UNIVERSITY</a:t>
            </a:r>
          </a:p>
        </p:txBody>
      </p:sp>
      <p:sp>
        <p:nvSpPr>
          <p:cNvPr id="1048658" name="Slide Number Placeholder 8"/>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p>
        </p:txBody>
      </p:sp>
      <p:sp>
        <p:nvSpPr>
          <p:cNvPr id="1048660" name="Date Placeholder 2"/>
          <p:cNvSpPr>
            <a:spLocks noGrp="1"/>
          </p:cNvSpPr>
          <p:nvPr>
            <p:ph type="dt" sz="half" idx="10"/>
          </p:nvPr>
        </p:nvSpPr>
        <p:spPr/>
        <p:txBody>
          <a:bodyPr/>
          <a:lstStyle/>
          <a:p>
            <a:fld id="{D42D5E8E-12A1-4F8D-8689-FBEA5497FCD4}" type="datetime1">
              <a:rPr lang="en-US" smtClean="0"/>
              <a:t>4/23/2025</a:t>
            </a:fld>
            <a:endParaRPr lang="en-US" dirty="0"/>
          </a:p>
        </p:txBody>
      </p:sp>
      <p:sp>
        <p:nvSpPr>
          <p:cNvPr id="1048661" name="Footer Placeholder 3"/>
          <p:cNvSpPr>
            <a:spLocks noGrp="1"/>
          </p:cNvSpPr>
          <p:nvPr>
            <p:ph type="ftr" sz="quarter" idx="11"/>
          </p:nvPr>
        </p:nvSpPr>
        <p:spPr/>
        <p:txBody>
          <a:bodyPr/>
          <a:lstStyle/>
          <a:p>
            <a:r>
              <a:rPr lang="en-US" dirty="0"/>
              <a:t>RAJALAKSHMI ENGINEERING COLLEGE - ANNA UNIVERSITY</a:t>
            </a:r>
          </a:p>
        </p:txBody>
      </p:sp>
      <p:sp>
        <p:nvSpPr>
          <p:cNvPr id="1048662" name="Slide Number Placeholder 4"/>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8" name="Date Placeholder 1"/>
          <p:cNvSpPr>
            <a:spLocks noGrp="1"/>
          </p:cNvSpPr>
          <p:nvPr>
            <p:ph type="dt" sz="half" idx="10"/>
          </p:nvPr>
        </p:nvSpPr>
        <p:spPr/>
        <p:txBody>
          <a:bodyPr/>
          <a:lstStyle/>
          <a:p>
            <a:fld id="{B4CA0A44-9258-4B21-AD68-388B0266FCBD}" type="datetime1">
              <a:rPr lang="en-US" smtClean="0"/>
              <a:t>4/23/2025</a:t>
            </a:fld>
            <a:endParaRPr lang="en-US" dirty="0"/>
          </a:p>
        </p:txBody>
      </p:sp>
      <p:sp>
        <p:nvSpPr>
          <p:cNvPr id="1048669" name="Footer Placeholder 2"/>
          <p:cNvSpPr>
            <a:spLocks noGrp="1"/>
          </p:cNvSpPr>
          <p:nvPr>
            <p:ph type="ftr" sz="quarter" idx="11"/>
          </p:nvPr>
        </p:nvSpPr>
        <p:spPr/>
        <p:txBody>
          <a:bodyPr/>
          <a:lstStyle/>
          <a:p>
            <a:r>
              <a:rPr lang="en-US" dirty="0"/>
              <a:t>RAJALAKSHMI ENGINEERING COLLEGE - ANNA UNIVERSITY</a:t>
            </a:r>
          </a:p>
        </p:txBody>
      </p:sp>
      <p:sp>
        <p:nvSpPr>
          <p:cNvPr id="1048670" name="Slide Number Placeholder 3"/>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8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0" name="Date Placeholder 4"/>
          <p:cNvSpPr>
            <a:spLocks noGrp="1"/>
          </p:cNvSpPr>
          <p:nvPr>
            <p:ph type="dt" sz="half" idx="10"/>
          </p:nvPr>
        </p:nvSpPr>
        <p:spPr/>
        <p:txBody>
          <a:bodyPr/>
          <a:lstStyle/>
          <a:p>
            <a:fld id="{DF608E61-BF02-4733-AE18-EEFD576849C7}" type="datetime1">
              <a:rPr lang="en-US" smtClean="0"/>
              <a:t>4/23/2025</a:t>
            </a:fld>
            <a:endParaRPr lang="en-US" dirty="0"/>
          </a:p>
        </p:txBody>
      </p:sp>
      <p:sp>
        <p:nvSpPr>
          <p:cNvPr id="1048691" name="Footer Placeholder 5"/>
          <p:cNvSpPr>
            <a:spLocks noGrp="1"/>
          </p:cNvSpPr>
          <p:nvPr>
            <p:ph type="ftr" sz="quarter" idx="11"/>
          </p:nvPr>
        </p:nvSpPr>
        <p:spPr/>
        <p:txBody>
          <a:bodyPr/>
          <a:lstStyle/>
          <a:p>
            <a:r>
              <a:rPr lang="en-US" dirty="0"/>
              <a:t>RAJALAKSHMI ENGINEERING COLLEGE - ANNA UNIVERSITY</a:t>
            </a:r>
          </a:p>
        </p:txBody>
      </p:sp>
      <p:sp>
        <p:nvSpPr>
          <p:cNvPr id="1048692" name="Slide Number Placeholder 6"/>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7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67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fld id="{24355A71-0074-4A91-BAAC-8BB307943845}" type="datetime1">
              <a:rPr lang="en-US" smtClean="0"/>
              <a:t>4/23/2025</a:t>
            </a:fld>
            <a:endParaRPr lang="en-US" dirty="0"/>
          </a:p>
        </p:txBody>
      </p:sp>
      <p:sp>
        <p:nvSpPr>
          <p:cNvPr id="1048675" name="Footer Placeholder 5"/>
          <p:cNvSpPr>
            <a:spLocks noGrp="1"/>
          </p:cNvSpPr>
          <p:nvPr>
            <p:ph type="ftr" sz="quarter" idx="11"/>
          </p:nvPr>
        </p:nvSpPr>
        <p:spPr/>
        <p:txBody>
          <a:bodyPr/>
          <a:lstStyle/>
          <a:p>
            <a:r>
              <a:rPr lang="en-US" dirty="0"/>
              <a:t>RAJALAKSHMI ENGINEERING COLLEGE - ANNA UNIVERSITY</a:t>
            </a:r>
          </a:p>
        </p:txBody>
      </p:sp>
      <p:sp>
        <p:nvSpPr>
          <p:cNvPr id="1048676" name="Slide Number Placeholder 6"/>
          <p:cNvSpPr>
            <a:spLocks noGrp="1"/>
          </p:cNvSpPr>
          <p:nvPr>
            <p:ph type="sldNum" sz="quarter" idx="12"/>
          </p:nvPr>
        </p:nvSpPr>
        <p:spPr/>
        <p:txBody>
          <a:bodyPr/>
          <a:lstStyle/>
          <a:p>
            <a:fld id="{A3A7D7EB-8AB5-4F19-BB8D-5C3C65BF330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AF835-BBAD-4C05-AA7D-B0448D282C0E}" type="datetime1">
              <a:rPr lang="en-US" smtClean="0"/>
              <a:t>4/23/2025</a:t>
            </a:fld>
            <a:endParaRPr lang="en-US"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RAJALAKSHMI ENGINEERING COLLEGE - ANNA UNIVERSITY</a:t>
            </a:r>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7D7EB-8AB5-4F19-BB8D-5C3C65BF330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DC3A-4D4F-CE4A-8215-7D9B746F8380}"/>
              </a:ext>
            </a:extLst>
          </p:cNvPr>
          <p:cNvSpPr>
            <a:spLocks noGrp="1"/>
          </p:cNvSpPr>
          <p:nvPr>
            <p:ph type="title"/>
          </p:nvPr>
        </p:nvSpPr>
        <p:spPr>
          <a:xfrm>
            <a:off x="357187" y="410368"/>
            <a:ext cx="11477625" cy="1325563"/>
          </a:xfrm>
        </p:spPr>
        <p:txBody>
          <a:bodyPr>
            <a:normAutofit fontScale="90000"/>
          </a:bodyPr>
          <a:lstStyle/>
          <a:p>
            <a:pPr algn="ctr"/>
            <a:r>
              <a:rPr lang="en-IN" sz="4000" u="sng" dirty="0">
                <a:solidFill>
                  <a:schemeClr val="bg1">
                    <a:lumMod val="95000"/>
                  </a:schemeClr>
                </a:solidFill>
                <a:latin typeface="Arial" panose="020B0604020202020204" pitchFamily="34" charset="0"/>
                <a:cs typeface="Arial" panose="020B0604020202020204" pitchFamily="34" charset="0"/>
              </a:rPr>
              <a:t>SIGN SPEAK </a:t>
            </a:r>
            <a:br>
              <a:rPr lang="en-IN" sz="4000" u="sng" dirty="0">
                <a:solidFill>
                  <a:schemeClr val="bg1">
                    <a:lumMod val="95000"/>
                  </a:schemeClr>
                </a:solidFill>
                <a:latin typeface="Arial" panose="020B0604020202020204" pitchFamily="34" charset="0"/>
                <a:cs typeface="Arial" panose="020B0604020202020204" pitchFamily="34" charset="0"/>
              </a:rPr>
            </a:br>
            <a:r>
              <a:rPr lang="en-IN" sz="4000" u="sng" dirty="0">
                <a:solidFill>
                  <a:schemeClr val="bg1">
                    <a:lumMod val="95000"/>
                  </a:schemeClr>
                </a:solidFill>
                <a:latin typeface="Arial" panose="020B0604020202020204" pitchFamily="34" charset="0"/>
                <a:cs typeface="Arial" panose="020B0604020202020204" pitchFamily="34" charset="0"/>
              </a:rPr>
              <a:t>Smart Keypad For Mute People Communication </a:t>
            </a:r>
            <a:br>
              <a:rPr lang="en-IN" sz="4400" u="sng" dirty="0">
                <a:solidFill>
                  <a:schemeClr val="bg1">
                    <a:lumMod val="95000"/>
                  </a:schemeClr>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F9E3BE2-6467-268B-3B08-5B8D428E711B}"/>
              </a:ext>
            </a:extLst>
          </p:cNvPr>
          <p:cNvSpPr>
            <a:spLocks noGrp="1"/>
          </p:cNvSpPr>
          <p:nvPr>
            <p:ph idx="1"/>
          </p:nvPr>
        </p:nvSpPr>
        <p:spPr>
          <a:xfrm>
            <a:off x="104775" y="1825625"/>
            <a:ext cx="11887199" cy="4351338"/>
          </a:xfrm>
        </p:spPr>
        <p:txBody>
          <a:bodyPr>
            <a:normAutofit fontScale="62500" lnSpcReduction="20000"/>
          </a:bodyPr>
          <a:lstStyle/>
          <a:p>
            <a:pPr marL="0" indent="0" algn="ctr">
              <a:buNone/>
            </a:pPr>
            <a:endParaRPr lang="en-US" sz="4500" dirty="0">
              <a:solidFill>
                <a:schemeClr val="bg1">
                  <a:lumMod val="95000"/>
                </a:schemeClr>
              </a:solidFill>
              <a:latin typeface="Arial" panose="020B0604020202020204" pitchFamily="34" charset="0"/>
              <a:cs typeface="Arial" panose="020B0604020202020204" pitchFamily="34" charset="0"/>
            </a:endParaRPr>
          </a:p>
          <a:p>
            <a:pPr marL="0" indent="0" algn="ctr">
              <a:buNone/>
            </a:pPr>
            <a:r>
              <a:rPr lang="en-US" sz="4500" dirty="0">
                <a:solidFill>
                  <a:schemeClr val="bg1">
                    <a:lumMod val="95000"/>
                  </a:schemeClr>
                </a:solidFill>
                <a:latin typeface="Arial" panose="020B0604020202020204" pitchFamily="34" charset="0"/>
                <a:cs typeface="Arial" panose="020B0604020202020204" pitchFamily="34" charset="0"/>
              </a:rPr>
              <a:t>VIJAYRAM S (220901116)</a:t>
            </a:r>
          </a:p>
          <a:p>
            <a:pPr marL="0" indent="0" algn="ctr">
              <a:buNone/>
            </a:pPr>
            <a:r>
              <a:rPr lang="en-US" sz="4500" dirty="0">
                <a:solidFill>
                  <a:schemeClr val="bg1">
                    <a:lumMod val="95000"/>
                  </a:schemeClr>
                </a:solidFill>
                <a:latin typeface="Arial" panose="020B0604020202020204" pitchFamily="34" charset="0"/>
                <a:cs typeface="Arial" panose="020B0604020202020204" pitchFamily="34" charset="0"/>
              </a:rPr>
              <a:t>MARAN ELANTHIRAIAN MK (220901125)</a:t>
            </a:r>
          </a:p>
          <a:p>
            <a:pPr marL="0" indent="0" algn="ctr">
              <a:buNone/>
            </a:pPr>
            <a:endParaRPr lang="en-US" sz="4500" dirty="0">
              <a:solidFill>
                <a:schemeClr val="bg1">
                  <a:lumMod val="95000"/>
                </a:schemeClr>
              </a:solidFill>
              <a:latin typeface="Arial" panose="020B0604020202020204" pitchFamily="34" charset="0"/>
              <a:cs typeface="Arial" panose="020B0604020202020204" pitchFamily="34" charset="0"/>
            </a:endParaRPr>
          </a:p>
          <a:p>
            <a:pPr marL="0" indent="0" algn="ctr">
              <a:buNone/>
            </a:pPr>
            <a:endParaRPr lang="en-US" sz="4500" dirty="0">
              <a:solidFill>
                <a:schemeClr val="bg1">
                  <a:lumMod val="95000"/>
                </a:schemeClr>
              </a:solidFill>
              <a:latin typeface="Arial" panose="020B0604020202020204" pitchFamily="34" charset="0"/>
              <a:cs typeface="Arial" panose="020B0604020202020204" pitchFamily="34" charset="0"/>
            </a:endParaRPr>
          </a:p>
          <a:p>
            <a:pPr marL="0" indent="0" algn="ctr">
              <a:buNone/>
            </a:pPr>
            <a:r>
              <a:rPr lang="en-US" sz="4500" dirty="0">
                <a:solidFill>
                  <a:schemeClr val="bg1">
                    <a:lumMod val="95000"/>
                  </a:schemeClr>
                </a:solidFill>
                <a:latin typeface="Arial" panose="020B0604020202020204" pitchFamily="34" charset="0"/>
                <a:cs typeface="Arial" panose="020B0604020202020204" pitchFamily="34" charset="0"/>
              </a:rPr>
              <a:t>Under the guidance of:</a:t>
            </a:r>
          </a:p>
          <a:p>
            <a:pPr marL="0" indent="0" algn="ctr">
              <a:buNone/>
            </a:pPr>
            <a:r>
              <a:rPr lang="en-US" sz="4500" dirty="0">
                <a:solidFill>
                  <a:schemeClr val="bg1">
                    <a:lumMod val="95000"/>
                  </a:schemeClr>
                </a:solidFill>
                <a:latin typeface="Arial" panose="020B0604020202020204" pitchFamily="34" charset="0"/>
                <a:cs typeface="Arial" panose="020B0604020202020204" pitchFamily="34" charset="0"/>
              </a:rPr>
              <a:t>Dr. D. SHYAM / </a:t>
            </a:r>
            <a:r>
              <a:rPr lang="en-US" sz="4500">
                <a:solidFill>
                  <a:schemeClr val="bg1">
                    <a:lumMod val="95000"/>
                  </a:schemeClr>
                </a:solidFill>
                <a:latin typeface="Arial" panose="020B0604020202020204" pitchFamily="34" charset="0"/>
                <a:cs typeface="Arial" panose="020B0604020202020204" pitchFamily="34" charset="0"/>
              </a:rPr>
              <a:t>Assistant Professor (SG)</a:t>
            </a:r>
            <a:endParaRPr lang="en-US" sz="4500" dirty="0">
              <a:solidFill>
                <a:schemeClr val="bg1">
                  <a:lumMod val="95000"/>
                </a:schemeClr>
              </a:solidFill>
              <a:latin typeface="Arial" panose="020B0604020202020204" pitchFamily="34" charset="0"/>
              <a:cs typeface="Arial" panose="020B0604020202020204" pitchFamily="34" charset="0"/>
            </a:endParaRPr>
          </a:p>
          <a:p>
            <a:pPr marL="0" indent="0" algn="ctr">
              <a:buNone/>
            </a:pPr>
            <a:r>
              <a:rPr lang="en-US" sz="4500" dirty="0">
                <a:solidFill>
                  <a:schemeClr val="bg1">
                    <a:lumMod val="95000"/>
                  </a:schemeClr>
                </a:solidFill>
                <a:latin typeface="Arial" panose="020B0604020202020204" pitchFamily="34" charset="0"/>
                <a:cs typeface="Arial" panose="020B0604020202020204" pitchFamily="34" charset="0"/>
              </a:rPr>
              <a:t>Department of Electrical and Electronics Engineering</a:t>
            </a:r>
          </a:p>
          <a:p>
            <a:pPr marL="0" indent="0" algn="ctr">
              <a:buNone/>
            </a:pPr>
            <a:r>
              <a:rPr lang="en-US" sz="4500" dirty="0">
                <a:solidFill>
                  <a:schemeClr val="bg1">
                    <a:lumMod val="95000"/>
                  </a:schemeClr>
                </a:solidFill>
                <a:latin typeface="Arial" panose="020B0604020202020204" pitchFamily="34" charset="0"/>
                <a:cs typeface="Arial" panose="020B0604020202020204" pitchFamily="34" charset="0"/>
              </a:rPr>
              <a:t>Rajalakshmi Engineering College</a:t>
            </a:r>
          </a:p>
          <a:p>
            <a:br>
              <a:rPr lang="en-US" sz="2800" dirty="0">
                <a:latin typeface="Arial" panose="020B0604020202020204" pitchFamily="34" charset="0"/>
                <a:cs typeface="Arial" panose="020B0604020202020204" pitchFamily="34" charset="0"/>
              </a:rPr>
            </a:br>
            <a:endParaRPr lang="en-US" sz="2800" dirty="0">
              <a:solidFill>
                <a:schemeClr val="bg1"/>
              </a:solidFill>
              <a:latin typeface="Arial" panose="020B0604020202020204" pitchFamily="34" charset="0"/>
              <a:cs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29D766BF-1897-E105-A33A-7763B0693FB9}"/>
              </a:ext>
            </a:extLst>
          </p:cNvPr>
          <p:cNvSpPr>
            <a:spLocks noGrp="1"/>
          </p:cNvSpPr>
          <p:nvPr>
            <p:ph type="sldNum" sz="quarter" idx="12"/>
          </p:nvPr>
        </p:nvSpPr>
        <p:spPr/>
        <p:txBody>
          <a:bodyPr/>
          <a:lstStyle/>
          <a:p>
            <a:fld id="{A3A7D7EB-8AB5-4F19-BB8D-5C3C65BF3300}" type="slidenum">
              <a:rPr lang="en-US" smtClean="0"/>
              <a:t>1</a:t>
            </a:fld>
            <a:endParaRPr lang="en-US" dirty="0"/>
          </a:p>
        </p:txBody>
      </p:sp>
      <p:pic>
        <p:nvPicPr>
          <p:cNvPr id="5" name="Picture 2">
            <a:extLst>
              <a:ext uri="{FF2B5EF4-FFF2-40B4-BE49-F238E27FC236}">
                <a16:creationId xmlns:a16="http://schemas.microsoft.com/office/drawing/2014/main" id="{1EC6627D-4F73-113F-006A-4E60C539A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29182"/>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0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885C-4B60-0DE7-E284-950D8BE1EDA9}"/>
              </a:ext>
            </a:extLst>
          </p:cNvPr>
          <p:cNvSpPr>
            <a:spLocks noGrp="1"/>
          </p:cNvSpPr>
          <p:nvPr>
            <p:ph type="title"/>
          </p:nvPr>
        </p:nvSpPr>
        <p:spPr>
          <a:xfrm>
            <a:off x="408992" y="-381324"/>
            <a:ext cx="10515600" cy="1325563"/>
          </a:xfrm>
        </p:spPr>
        <p:txBody>
          <a:bodyPr/>
          <a:lstStyle/>
          <a:p>
            <a:r>
              <a:rPr lang="en-IN" sz="3600" b="1" u="sng" dirty="0">
                <a:solidFill>
                  <a:schemeClr val="bg1"/>
                </a:solidFill>
                <a:latin typeface="Arial" panose="020B0604020202020204" pitchFamily="34" charset="0"/>
                <a:cs typeface="Arial" panose="020B0604020202020204" pitchFamily="34" charset="0"/>
              </a:rPr>
              <a:t>Summary of the Literature review </a:t>
            </a:r>
          </a:p>
        </p:txBody>
      </p:sp>
      <p:sp>
        <p:nvSpPr>
          <p:cNvPr id="4" name="Slide Number Placeholder 3">
            <a:extLst>
              <a:ext uri="{FF2B5EF4-FFF2-40B4-BE49-F238E27FC236}">
                <a16:creationId xmlns:a16="http://schemas.microsoft.com/office/drawing/2014/main" id="{31CBC281-64CE-AA34-48A9-53D71AAE91C9}"/>
              </a:ext>
            </a:extLst>
          </p:cNvPr>
          <p:cNvSpPr>
            <a:spLocks noGrp="1"/>
          </p:cNvSpPr>
          <p:nvPr>
            <p:ph type="sldNum" sz="quarter" idx="12"/>
          </p:nvPr>
        </p:nvSpPr>
        <p:spPr/>
        <p:txBody>
          <a:bodyPr/>
          <a:lstStyle/>
          <a:p>
            <a:fld id="{A3A7D7EB-8AB5-4F19-BB8D-5C3C65BF3300}" type="slidenum">
              <a:rPr lang="en-US" smtClean="0"/>
              <a:t>10</a:t>
            </a:fld>
            <a:endParaRPr lang="en-US" dirty="0"/>
          </a:p>
        </p:txBody>
      </p:sp>
      <p:sp>
        <p:nvSpPr>
          <p:cNvPr id="5" name="Rectangle 1">
            <a:extLst>
              <a:ext uri="{FF2B5EF4-FFF2-40B4-BE49-F238E27FC236}">
                <a16:creationId xmlns:a16="http://schemas.microsoft.com/office/drawing/2014/main" id="{537E05B4-FD5E-A1A4-0B67-7F45351B83E5}"/>
              </a:ext>
            </a:extLst>
          </p:cNvPr>
          <p:cNvSpPr>
            <a:spLocks noGrp="1" noChangeArrowheads="1"/>
          </p:cNvSpPr>
          <p:nvPr>
            <p:ph idx="1"/>
          </p:nvPr>
        </p:nvSpPr>
        <p:spPr bwMode="auto">
          <a:xfrm>
            <a:off x="147735" y="587918"/>
            <a:ext cx="12122021"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1"/>
                </a:solidFill>
                <a:effectLst/>
                <a:latin typeface="Arial" panose="020B0604020202020204" pitchFamily="34" charset="0"/>
              </a:rPr>
              <a:t>These papers aim to assist disabled individuals, especially those with speech, hearing, and vision impairments, by offering innovative communication systems.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1"/>
                </a:solidFill>
                <a:effectLst/>
                <a:latin typeface="Arial" panose="020B0604020202020204" pitchFamily="34" charset="0"/>
              </a:rPr>
              <a:t>Technologies like Arduino boards, flex sensors, Kinect, and Bluetooth enable gesture recognition, text-to-speech, and Braille output for seamless interaction.</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1"/>
                </a:solidFill>
                <a:effectLst/>
                <a:latin typeface="Arial" panose="020B0604020202020204" pitchFamily="34" charset="0"/>
              </a:rPr>
              <a:t>Each system provides real-time solutions for effective communication, ensuring accessibility in various scenarios like emergencies and everyday life.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1"/>
                </a:solidFill>
                <a:effectLst/>
                <a:latin typeface="Arial" panose="020B0604020202020204" pitchFamily="34" charset="0"/>
              </a:rPr>
              <a:t>The papers highlight future advancements, such as wireless operability, multi-language support, and enhanced portability for broader use.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1"/>
                </a:solidFill>
                <a:effectLst/>
                <a:latin typeface="Arial" panose="020B0604020202020204" pitchFamily="34" charset="0"/>
              </a:rPr>
              <a:t>Published between 2016 and 2020, these works represent a global effort by researchers to empower differently-abled individuals  . inclusivity.</a:t>
            </a:r>
          </a:p>
        </p:txBody>
      </p:sp>
      <p:pic>
        <p:nvPicPr>
          <p:cNvPr id="6" name="Picture 2">
            <a:extLst>
              <a:ext uri="{FF2B5EF4-FFF2-40B4-BE49-F238E27FC236}">
                <a16:creationId xmlns:a16="http://schemas.microsoft.com/office/drawing/2014/main" id="{29ED91E4-4576-8B68-0848-82B4FA7E4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53624"/>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8924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3" y="58158"/>
            <a:ext cx="10515600" cy="575033"/>
          </a:xfrm>
        </p:spPr>
        <p:txBody>
          <a:bodyPr>
            <a:normAutofit fontScale="90000"/>
          </a:bodyPr>
          <a:lstStyle/>
          <a:p>
            <a:r>
              <a:rPr lang="en-US" sz="3600" b="1" dirty="0">
                <a:solidFill>
                  <a:schemeClr val="bg1">
                    <a:lumMod val="95000"/>
                  </a:schemeClr>
                </a:solidFill>
                <a:latin typeface="Arial" panose="020B0604020202020204" pitchFamily="34" charset="0"/>
                <a:cs typeface="Arial" panose="020B0604020202020204" pitchFamily="34" charset="0"/>
              </a:rPr>
              <a:t>                              BLOCK DIAGRAM  </a:t>
            </a:r>
          </a:p>
        </p:txBody>
      </p:sp>
      <p:sp>
        <p:nvSpPr>
          <p:cNvPr id="3" name="Content Placeholder 2"/>
          <p:cNvSpPr>
            <a:spLocks noGrp="1"/>
          </p:cNvSpPr>
          <p:nvPr>
            <p:ph idx="1"/>
          </p:nvPr>
        </p:nvSpPr>
        <p:spPr>
          <a:xfrm>
            <a:off x="696533" y="489396"/>
            <a:ext cx="10515600" cy="2430563"/>
          </a:xfrm>
        </p:spPr>
        <p:txBody>
          <a:bodyPr>
            <a:noAutofit/>
          </a:bodyPr>
          <a:lstStyle/>
          <a:p>
            <a:endParaRPr lang="en-US" sz="2400" dirty="0"/>
          </a:p>
          <a:p>
            <a:pPr algn="just">
              <a:lnSpc>
                <a:spcPct val="100000"/>
              </a:lnSpc>
              <a:buFont typeface="Wingdings" panose="05000000000000000000" pitchFamily="2" charset="2"/>
              <a:buChar char="Ø"/>
            </a:pPr>
            <a:endParaRPr lang="en-US" sz="3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3A7D7EB-8AB5-4F19-BB8D-5C3C65BF3300}" type="slidenum">
              <a:rPr lang="en-US" smtClean="0"/>
              <a:t>11</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45621"/>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8A40BC9A-80AD-87C4-42BC-5C91443BC9E7}"/>
              </a:ext>
            </a:extLst>
          </p:cNvPr>
          <p:cNvPicPr>
            <a:picLocks noChangeAspect="1"/>
          </p:cNvPicPr>
          <p:nvPr/>
        </p:nvPicPr>
        <p:blipFill>
          <a:blip r:embed="rId3"/>
          <a:stretch>
            <a:fillRect/>
          </a:stretch>
        </p:blipFill>
        <p:spPr>
          <a:xfrm>
            <a:off x="1990530" y="776986"/>
            <a:ext cx="8210939" cy="49986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B6DA-549D-9F6E-9549-17FCFBA082CC}"/>
              </a:ext>
            </a:extLst>
          </p:cNvPr>
          <p:cNvSpPr>
            <a:spLocks noGrp="1"/>
          </p:cNvSpPr>
          <p:nvPr>
            <p:ph type="title"/>
          </p:nvPr>
        </p:nvSpPr>
        <p:spPr/>
        <p:txBody>
          <a:bodyPr/>
          <a:lstStyle/>
          <a:p>
            <a:r>
              <a:rPr lang="en-US" sz="3600" b="1" u="sng" dirty="0">
                <a:solidFill>
                  <a:schemeClr val="bg1"/>
                </a:solidFill>
                <a:latin typeface="Arial" panose="020B0604020202020204" pitchFamily="34" charset="0"/>
                <a:cs typeface="Arial" panose="020B0604020202020204" pitchFamily="34" charset="0"/>
              </a:rPr>
              <a:t>CIRCUIT DIAGRAM  </a:t>
            </a:r>
            <a:endParaRPr lang="en-IN" sz="3600" b="1" u="sng" dirty="0">
              <a:solidFill>
                <a:schemeClr val="bg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E346D74B-889F-5755-0768-B40C1AF09C54}"/>
              </a:ext>
            </a:extLst>
          </p:cNvPr>
          <p:cNvSpPr>
            <a:spLocks noGrp="1"/>
          </p:cNvSpPr>
          <p:nvPr>
            <p:ph type="sldNum" sz="quarter" idx="12"/>
          </p:nvPr>
        </p:nvSpPr>
        <p:spPr/>
        <p:txBody>
          <a:bodyPr/>
          <a:lstStyle/>
          <a:p>
            <a:fld id="{A3A7D7EB-8AB5-4F19-BB8D-5C3C65BF3300}" type="slidenum">
              <a:rPr lang="en-US" smtClean="0"/>
              <a:t>12</a:t>
            </a:fld>
            <a:endParaRPr lang="en-US" dirty="0"/>
          </a:p>
        </p:txBody>
      </p:sp>
      <p:pic>
        <p:nvPicPr>
          <p:cNvPr id="9" name="Content Placeholder 8">
            <a:extLst>
              <a:ext uri="{FF2B5EF4-FFF2-40B4-BE49-F238E27FC236}">
                <a16:creationId xmlns:a16="http://schemas.microsoft.com/office/drawing/2014/main" id="{9CBE4315-A416-1551-D8E0-DA8E0936359A}"/>
              </a:ext>
            </a:extLst>
          </p:cNvPr>
          <p:cNvPicPr>
            <a:picLocks noGrp="1" noChangeAspect="1"/>
          </p:cNvPicPr>
          <p:nvPr>
            <p:ph idx="1"/>
          </p:nvPr>
        </p:nvPicPr>
        <p:blipFill>
          <a:blip r:embed="rId2"/>
          <a:stretch>
            <a:fillRect/>
          </a:stretch>
        </p:blipFill>
        <p:spPr>
          <a:xfrm>
            <a:off x="838200" y="1552315"/>
            <a:ext cx="10515600" cy="4804035"/>
          </a:xfrm>
        </p:spPr>
      </p:pic>
    </p:spTree>
    <p:extLst>
      <p:ext uri="{BB962C8B-B14F-4D97-AF65-F5344CB8AC3E}">
        <p14:creationId xmlns:p14="http://schemas.microsoft.com/office/powerpoint/2010/main" val="325557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FD72-4CD2-76A2-4A0A-0DBC7A7D79DB}"/>
              </a:ext>
            </a:extLst>
          </p:cNvPr>
          <p:cNvSpPr>
            <a:spLocks noGrp="1"/>
          </p:cNvSpPr>
          <p:nvPr>
            <p:ph type="ctrTitle"/>
          </p:nvPr>
        </p:nvSpPr>
        <p:spPr>
          <a:xfrm>
            <a:off x="-957943" y="0"/>
            <a:ext cx="9144000" cy="888061"/>
          </a:xfrm>
        </p:spPr>
        <p:txBody>
          <a:bodyPr/>
          <a:lstStyle/>
          <a:p>
            <a:r>
              <a:rPr lang="en-US" sz="3600" b="1" u="sng" dirty="0">
                <a:solidFill>
                  <a:schemeClr val="bg1"/>
                </a:solidFill>
                <a:latin typeface="Arial" panose="020B0604020202020204" pitchFamily="34" charset="0"/>
                <a:cs typeface="Arial" panose="020B0604020202020204" pitchFamily="34" charset="0"/>
              </a:rPr>
              <a:t>PROTOTYPE AND TESTING </a:t>
            </a:r>
            <a:endParaRPr lang="en-IN" sz="3600" b="1" u="sng" dirty="0">
              <a:solidFill>
                <a:schemeClr val="bg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6CB160F-3C1E-2698-B00D-B8EA66C27B2E}"/>
              </a:ext>
            </a:extLst>
          </p:cNvPr>
          <p:cNvSpPr>
            <a:spLocks noGrp="1"/>
          </p:cNvSpPr>
          <p:nvPr>
            <p:ph type="sldNum" sz="quarter" idx="12"/>
          </p:nvPr>
        </p:nvSpPr>
        <p:spPr/>
        <p:txBody>
          <a:bodyPr/>
          <a:lstStyle/>
          <a:p>
            <a:fld id="{A3A7D7EB-8AB5-4F19-BB8D-5C3C65BF3300}" type="slidenum">
              <a:rPr lang="en-US" smtClean="0"/>
              <a:t>13</a:t>
            </a:fld>
            <a:endParaRPr lang="en-US" dirty="0"/>
          </a:p>
        </p:txBody>
      </p:sp>
      <p:pic>
        <p:nvPicPr>
          <p:cNvPr id="6" name="Picture 5">
            <a:extLst>
              <a:ext uri="{FF2B5EF4-FFF2-40B4-BE49-F238E27FC236}">
                <a16:creationId xmlns:a16="http://schemas.microsoft.com/office/drawing/2014/main" id="{169C020C-F4A1-7181-B534-E27E415F2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39711" y="1671832"/>
            <a:ext cx="4422711" cy="4366727"/>
          </a:xfrm>
          <a:prstGeom prst="rect">
            <a:avLst/>
          </a:prstGeom>
        </p:spPr>
      </p:pic>
      <p:pic>
        <p:nvPicPr>
          <p:cNvPr id="8" name="Picture 7">
            <a:extLst>
              <a:ext uri="{FF2B5EF4-FFF2-40B4-BE49-F238E27FC236}">
                <a16:creationId xmlns:a16="http://schemas.microsoft.com/office/drawing/2014/main" id="{2D39FCC1-FFDB-121E-44A9-C3689CFF9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4332"/>
            <a:ext cx="5142360" cy="4321728"/>
          </a:xfrm>
          <a:prstGeom prst="rect">
            <a:avLst/>
          </a:prstGeom>
        </p:spPr>
      </p:pic>
    </p:spTree>
    <p:extLst>
      <p:ext uri="{BB962C8B-B14F-4D97-AF65-F5344CB8AC3E}">
        <p14:creationId xmlns:p14="http://schemas.microsoft.com/office/powerpoint/2010/main" val="219708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3AFF-6729-4D21-9190-492257EB4B69}"/>
              </a:ext>
            </a:extLst>
          </p:cNvPr>
          <p:cNvSpPr>
            <a:spLocks noGrp="1"/>
          </p:cNvSpPr>
          <p:nvPr>
            <p:ph type="title"/>
          </p:nvPr>
        </p:nvSpPr>
        <p:spPr/>
        <p:txBody>
          <a:bodyPr>
            <a:normAutofit/>
          </a:bodyPr>
          <a:lstStyle/>
          <a:p>
            <a:r>
              <a:rPr lang="en-IN" sz="3600" u="sng" dirty="0">
                <a:solidFill>
                  <a:schemeClr val="bg1">
                    <a:lumMod val="95000"/>
                  </a:schemeClr>
                </a:solidFill>
                <a:latin typeface="Arial" panose="020B0604020202020204" pitchFamily="34" charset="0"/>
                <a:cs typeface="Arial" panose="020B0604020202020204" pitchFamily="34" charset="0"/>
              </a:rPr>
              <a:t>TABLE OF CONTENTS </a:t>
            </a:r>
          </a:p>
        </p:txBody>
      </p:sp>
      <p:sp>
        <p:nvSpPr>
          <p:cNvPr id="3" name="Content Placeholder 2">
            <a:extLst>
              <a:ext uri="{FF2B5EF4-FFF2-40B4-BE49-F238E27FC236}">
                <a16:creationId xmlns:a16="http://schemas.microsoft.com/office/drawing/2014/main" id="{75A69C6F-BBEC-31C2-9F6F-6B0B9C1DD47D}"/>
              </a:ext>
            </a:extLst>
          </p:cNvPr>
          <p:cNvSpPr>
            <a:spLocks noGrp="1"/>
          </p:cNvSpPr>
          <p:nvPr>
            <p:ph idx="1"/>
          </p:nvPr>
        </p:nvSpPr>
        <p:spPr/>
        <p:txBody>
          <a:bodyPr>
            <a:normAutofit/>
          </a:bodyPr>
          <a:lstStyle/>
          <a:p>
            <a:pPr marL="514350" indent="-514350">
              <a:buFont typeface="+mj-lt"/>
              <a:buAutoNum type="arabicParenR"/>
            </a:pPr>
            <a:r>
              <a:rPr lang="en-IN" dirty="0">
                <a:solidFill>
                  <a:schemeClr val="bg1">
                    <a:lumMod val="95000"/>
                  </a:schemeClr>
                </a:solidFill>
                <a:latin typeface="Arial" panose="020B0604020202020204" pitchFamily="34" charset="0"/>
                <a:cs typeface="Arial" panose="020B0604020202020204" pitchFamily="34" charset="0"/>
              </a:rPr>
              <a:t>Abstract </a:t>
            </a:r>
          </a:p>
          <a:p>
            <a:pPr marL="514350" indent="-514350">
              <a:buFont typeface="+mj-lt"/>
              <a:buAutoNum type="arabicParenR"/>
            </a:pPr>
            <a:r>
              <a:rPr lang="en-IN" dirty="0">
                <a:solidFill>
                  <a:schemeClr val="bg1">
                    <a:lumMod val="95000"/>
                  </a:schemeClr>
                </a:solidFill>
                <a:latin typeface="Arial" panose="020B0604020202020204" pitchFamily="34" charset="0"/>
                <a:cs typeface="Arial" panose="020B0604020202020204" pitchFamily="34" charset="0"/>
              </a:rPr>
              <a:t>Introduction </a:t>
            </a:r>
          </a:p>
          <a:p>
            <a:pPr marL="514350" indent="-514350">
              <a:buFont typeface="+mj-lt"/>
              <a:buAutoNum type="arabicParenR"/>
            </a:pPr>
            <a:r>
              <a:rPr lang="en-US" altLang="en-US" dirty="0">
                <a:solidFill>
                  <a:schemeClr val="bg1">
                    <a:lumMod val="95000"/>
                  </a:schemeClr>
                </a:solidFill>
                <a:latin typeface="Arial" panose="020B0604020202020204" pitchFamily="34" charset="0"/>
                <a:cs typeface="Arial" panose="020B0604020202020204" pitchFamily="34" charset="0"/>
              </a:rPr>
              <a:t>Stanford Design Thinking Model in points: </a:t>
            </a:r>
            <a:endParaRPr lang="en-IN" dirty="0">
              <a:solidFill>
                <a:schemeClr val="bg1">
                  <a:lumMod val="95000"/>
                </a:schemeClr>
              </a:solidFill>
              <a:latin typeface="Arial" panose="020B0604020202020204" pitchFamily="34" charset="0"/>
              <a:cs typeface="Arial" panose="020B0604020202020204" pitchFamily="34" charset="0"/>
            </a:endParaRPr>
          </a:p>
          <a:p>
            <a:pPr marL="514350" indent="-514350">
              <a:buFont typeface="+mj-lt"/>
              <a:buAutoNum type="arabicParenR"/>
            </a:pPr>
            <a:r>
              <a:rPr lang="en-IN" dirty="0">
                <a:solidFill>
                  <a:schemeClr val="bg1">
                    <a:lumMod val="95000"/>
                  </a:schemeClr>
                </a:solidFill>
                <a:latin typeface="Arial" panose="020B0604020202020204" pitchFamily="34" charset="0"/>
                <a:cs typeface="Arial" panose="020B0604020202020204" pitchFamily="34" charset="0"/>
              </a:rPr>
              <a:t>Components used </a:t>
            </a:r>
          </a:p>
          <a:p>
            <a:pPr marL="514350" indent="-514350">
              <a:buFont typeface="+mj-lt"/>
              <a:buAutoNum type="arabicParenR"/>
            </a:pPr>
            <a:r>
              <a:rPr lang="en-IN" dirty="0">
                <a:solidFill>
                  <a:schemeClr val="bg1">
                    <a:lumMod val="95000"/>
                  </a:schemeClr>
                </a:solidFill>
                <a:latin typeface="Arial" panose="020B0604020202020204" pitchFamily="34" charset="0"/>
                <a:cs typeface="Arial" panose="020B0604020202020204" pitchFamily="34" charset="0"/>
              </a:rPr>
              <a:t>Literature Review </a:t>
            </a:r>
          </a:p>
        </p:txBody>
      </p:sp>
      <p:sp>
        <p:nvSpPr>
          <p:cNvPr id="4" name="Slide Number Placeholder 3">
            <a:extLst>
              <a:ext uri="{FF2B5EF4-FFF2-40B4-BE49-F238E27FC236}">
                <a16:creationId xmlns:a16="http://schemas.microsoft.com/office/drawing/2014/main" id="{17253C3F-7750-E088-0BF1-ACF7012ADD59}"/>
              </a:ext>
            </a:extLst>
          </p:cNvPr>
          <p:cNvSpPr>
            <a:spLocks noGrp="1"/>
          </p:cNvSpPr>
          <p:nvPr>
            <p:ph type="sldNum" sz="quarter" idx="12"/>
          </p:nvPr>
        </p:nvSpPr>
        <p:spPr/>
        <p:txBody>
          <a:bodyPr/>
          <a:lstStyle/>
          <a:p>
            <a:fld id="{A3A7D7EB-8AB5-4F19-BB8D-5C3C65BF3300}" type="slidenum">
              <a:rPr lang="en-US" smtClean="0"/>
              <a:t>2</a:t>
            </a:fld>
            <a:endParaRPr lang="en-US" dirty="0"/>
          </a:p>
        </p:txBody>
      </p:sp>
      <p:pic>
        <p:nvPicPr>
          <p:cNvPr id="5" name="Picture 2">
            <a:extLst>
              <a:ext uri="{FF2B5EF4-FFF2-40B4-BE49-F238E27FC236}">
                <a16:creationId xmlns:a16="http://schemas.microsoft.com/office/drawing/2014/main" id="{F67E9DA8-43A7-D7AF-62FE-27E16DAFD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2722"/>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60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7534-8A06-A73F-CF7E-353EE3597DF5}"/>
              </a:ext>
            </a:extLst>
          </p:cNvPr>
          <p:cNvSpPr>
            <a:spLocks noGrp="1"/>
          </p:cNvSpPr>
          <p:nvPr>
            <p:ph type="title"/>
          </p:nvPr>
        </p:nvSpPr>
        <p:spPr>
          <a:xfrm>
            <a:off x="537287" y="-272676"/>
            <a:ext cx="10515600" cy="1325563"/>
          </a:xfrm>
        </p:spPr>
        <p:txBody>
          <a:bodyPr>
            <a:normAutofit/>
          </a:bodyPr>
          <a:lstStyle/>
          <a:p>
            <a:pPr algn="ctr"/>
            <a:r>
              <a:rPr lang="en-IN" sz="3600" b="1" u="sng" dirty="0">
                <a:solidFill>
                  <a:schemeClr val="bg1"/>
                </a:solidFill>
              </a:rPr>
              <a:t>ABSTRACT</a:t>
            </a:r>
            <a:r>
              <a:rPr lang="en-IN" sz="3600" b="1" dirty="0"/>
              <a:t> </a:t>
            </a:r>
          </a:p>
        </p:txBody>
      </p:sp>
      <p:sp>
        <p:nvSpPr>
          <p:cNvPr id="3" name="Content Placeholder 2">
            <a:extLst>
              <a:ext uri="{FF2B5EF4-FFF2-40B4-BE49-F238E27FC236}">
                <a16:creationId xmlns:a16="http://schemas.microsoft.com/office/drawing/2014/main" id="{FADA8464-FB01-FEF7-0E4E-F70F7A2E6A24}"/>
              </a:ext>
            </a:extLst>
          </p:cNvPr>
          <p:cNvSpPr>
            <a:spLocks noGrp="1"/>
          </p:cNvSpPr>
          <p:nvPr>
            <p:ph idx="1"/>
          </p:nvPr>
        </p:nvSpPr>
        <p:spPr>
          <a:xfrm>
            <a:off x="0" y="910458"/>
            <a:ext cx="11989837" cy="5661949"/>
          </a:xfrm>
        </p:spPr>
        <p:txBody>
          <a:bodyPr>
            <a:normAutofit lnSpcReduction="10000"/>
          </a:bodyPr>
          <a:lstStyle/>
          <a:p>
            <a:pPr algn="just">
              <a:buNone/>
            </a:pPr>
            <a:r>
              <a:rPr lang="en-US" sz="3000" dirty="0">
                <a:solidFill>
                  <a:schemeClr val="bg1"/>
                </a:solidFill>
                <a:latin typeface="Arial" panose="020B0604020202020204" pitchFamily="34" charset="0"/>
                <a:cs typeface="Arial" panose="020B0604020202020204" pitchFamily="34" charset="0"/>
              </a:rPr>
              <a:t>  </a:t>
            </a:r>
            <a:r>
              <a:rPr lang="en-US" dirty="0">
                <a:solidFill>
                  <a:schemeClr val="bg1"/>
                </a:solidFill>
              </a:rPr>
              <a:t>Communication is essential for expressing thoughts and emotions, yet speech-impaired individuals face challenges that lead to dependency and social isolation. The lack of affordable assistive tools worsens this issue.</a:t>
            </a:r>
          </a:p>
          <a:p>
            <a:pPr algn="just">
              <a:buNone/>
            </a:pPr>
            <a:r>
              <a:rPr lang="en-US" dirty="0">
                <a:solidFill>
                  <a:schemeClr val="bg1"/>
                </a:solidFill>
              </a:rPr>
              <a:t>	This project introduces a </a:t>
            </a:r>
            <a:r>
              <a:rPr lang="en-US" b="1" dirty="0">
                <a:solidFill>
                  <a:schemeClr val="bg1"/>
                </a:solidFill>
              </a:rPr>
              <a:t>Smart Keypad with Voice Assistant</a:t>
            </a:r>
            <a:r>
              <a:rPr lang="en-US" dirty="0">
                <a:solidFill>
                  <a:schemeClr val="bg1"/>
                </a:solidFill>
              </a:rPr>
              <a:t> to empower speech-impaired users. It features a </a:t>
            </a:r>
            <a:r>
              <a:rPr lang="en-US" b="1" dirty="0">
                <a:solidFill>
                  <a:schemeClr val="bg1"/>
                </a:solidFill>
              </a:rPr>
              <a:t>T9 text input method</a:t>
            </a:r>
            <a:r>
              <a:rPr lang="en-US" dirty="0">
                <a:solidFill>
                  <a:schemeClr val="bg1"/>
                </a:solidFill>
              </a:rPr>
              <a:t>, processed by an </a:t>
            </a:r>
            <a:r>
              <a:rPr lang="en-US" b="1" dirty="0">
                <a:solidFill>
                  <a:schemeClr val="bg1"/>
                </a:solidFill>
              </a:rPr>
              <a:t>Arduino microcontroller</a:t>
            </a:r>
            <a:r>
              <a:rPr lang="en-US" dirty="0">
                <a:solidFill>
                  <a:schemeClr val="bg1"/>
                </a:solidFill>
              </a:rPr>
              <a:t>, which generates voice output using pre-recorded audio files stored on an SD card. The device includes </a:t>
            </a:r>
            <a:r>
              <a:rPr lang="en-US" b="1" dirty="0">
                <a:solidFill>
                  <a:schemeClr val="bg1"/>
                </a:solidFill>
              </a:rPr>
              <a:t>character deletion and message confirmation</a:t>
            </a:r>
            <a:r>
              <a:rPr lang="en-US" dirty="0">
                <a:solidFill>
                  <a:schemeClr val="bg1"/>
                </a:solidFill>
              </a:rPr>
              <a:t> for enhanced usability. Additionally, it supports </a:t>
            </a:r>
            <a:r>
              <a:rPr lang="en-US" b="1" dirty="0">
                <a:solidFill>
                  <a:schemeClr val="bg1"/>
                </a:solidFill>
              </a:rPr>
              <a:t>multi-language voice output</a:t>
            </a:r>
            <a:r>
              <a:rPr lang="en-US" dirty="0">
                <a:solidFill>
                  <a:schemeClr val="bg1"/>
                </a:solidFill>
              </a:rPr>
              <a:t>, including </a:t>
            </a:r>
            <a:r>
              <a:rPr lang="en-US" b="1" dirty="0">
                <a:solidFill>
                  <a:schemeClr val="bg1"/>
                </a:solidFill>
              </a:rPr>
              <a:t>Tamil, English, and other regional languages</a:t>
            </a:r>
            <a:r>
              <a:rPr lang="en-US" dirty="0">
                <a:solidFill>
                  <a:schemeClr val="bg1"/>
                </a:solidFill>
              </a:rPr>
              <a:t>, ensuring inclusivity.</a:t>
            </a:r>
          </a:p>
          <a:p>
            <a:pPr marL="0" indent="0" algn="just">
              <a:buNone/>
            </a:pPr>
            <a:r>
              <a:rPr lang="en-US" dirty="0">
                <a:solidFill>
                  <a:schemeClr val="bg1"/>
                </a:solidFill>
              </a:rPr>
              <a:t>   Designed to be </a:t>
            </a:r>
            <a:r>
              <a:rPr lang="en-US" b="1" dirty="0">
                <a:solidFill>
                  <a:schemeClr val="bg1"/>
                </a:solidFill>
              </a:rPr>
              <a:t>portable, user-friendly, and cost-effective</a:t>
            </a:r>
            <a:r>
              <a:rPr lang="en-US" dirty="0">
                <a:solidFill>
                  <a:schemeClr val="bg1"/>
                </a:solidFill>
              </a:rPr>
              <a:t>, this innovative           solution bridges communication gaps. It enables users to express themselves    independently, </a:t>
            </a:r>
            <a:r>
              <a:rPr lang="en-US" b="1" dirty="0">
                <a:solidFill>
                  <a:schemeClr val="bg1"/>
                </a:solidFill>
              </a:rPr>
              <a:t>enhancing their social participation</a:t>
            </a:r>
            <a:r>
              <a:rPr lang="en-US" dirty="0">
                <a:solidFill>
                  <a:schemeClr val="bg1"/>
                </a:solidFill>
              </a:rPr>
              <a:t> and </a:t>
            </a:r>
            <a:r>
              <a:rPr lang="en-US" b="1" dirty="0">
                <a:solidFill>
                  <a:schemeClr val="bg1"/>
                </a:solidFill>
              </a:rPr>
              <a:t>improving their quality of life</a:t>
            </a:r>
            <a:r>
              <a:rPr lang="en-US" dirty="0">
                <a:solidFill>
                  <a:schemeClr val="bg1"/>
                </a:solidFill>
              </a:rPr>
              <a:t> by promoting self-reliance.</a:t>
            </a:r>
          </a:p>
          <a:p>
            <a:pPr>
              <a:buNone/>
            </a:pPr>
            <a:endParaRPr lang="en-IN" dirty="0"/>
          </a:p>
        </p:txBody>
      </p:sp>
      <p:sp>
        <p:nvSpPr>
          <p:cNvPr id="4" name="Slide Number Placeholder 3">
            <a:extLst>
              <a:ext uri="{FF2B5EF4-FFF2-40B4-BE49-F238E27FC236}">
                <a16:creationId xmlns:a16="http://schemas.microsoft.com/office/drawing/2014/main" id="{94AE8D01-B480-6C6D-5A07-CE61B6C09FFD}"/>
              </a:ext>
            </a:extLst>
          </p:cNvPr>
          <p:cNvSpPr>
            <a:spLocks noGrp="1"/>
          </p:cNvSpPr>
          <p:nvPr>
            <p:ph type="sldNum" sz="quarter" idx="12"/>
          </p:nvPr>
        </p:nvSpPr>
        <p:spPr/>
        <p:txBody>
          <a:bodyPr/>
          <a:lstStyle/>
          <a:p>
            <a:fld id="{A3A7D7EB-8AB5-4F19-BB8D-5C3C65BF3300}" type="slidenum">
              <a:rPr lang="en-US" smtClean="0"/>
              <a:t>3</a:t>
            </a:fld>
            <a:endParaRPr lang="en-US" dirty="0"/>
          </a:p>
        </p:txBody>
      </p:sp>
      <p:pic>
        <p:nvPicPr>
          <p:cNvPr id="5" name="Picture 2">
            <a:extLst>
              <a:ext uri="{FF2B5EF4-FFF2-40B4-BE49-F238E27FC236}">
                <a16:creationId xmlns:a16="http://schemas.microsoft.com/office/drawing/2014/main" id="{803F4E47-709F-BA86-417B-BB35ECE6C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2722"/>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34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D33D-89D7-0B13-BACE-C6D4F28EAB59}"/>
              </a:ext>
            </a:extLst>
          </p:cNvPr>
          <p:cNvSpPr>
            <a:spLocks noGrp="1"/>
          </p:cNvSpPr>
          <p:nvPr>
            <p:ph type="title"/>
          </p:nvPr>
        </p:nvSpPr>
        <p:spPr>
          <a:xfrm>
            <a:off x="642257" y="0"/>
            <a:ext cx="10515600" cy="1325563"/>
          </a:xfrm>
        </p:spPr>
        <p:txBody>
          <a:bodyPr>
            <a:normAutofit/>
          </a:bodyPr>
          <a:lstStyle/>
          <a:p>
            <a:pPr algn="ctr"/>
            <a:r>
              <a:rPr lang="en-IN" sz="3600" b="1" u="sng" dirty="0">
                <a:solidFill>
                  <a:schemeClr val="bg1"/>
                </a:solidFill>
              </a:rPr>
              <a:t>INTRODUCTION </a:t>
            </a:r>
          </a:p>
        </p:txBody>
      </p:sp>
      <p:sp>
        <p:nvSpPr>
          <p:cNvPr id="4" name="Slide Number Placeholder 3">
            <a:extLst>
              <a:ext uri="{FF2B5EF4-FFF2-40B4-BE49-F238E27FC236}">
                <a16:creationId xmlns:a16="http://schemas.microsoft.com/office/drawing/2014/main" id="{2C7BAA80-3684-54CD-6F5C-3867F800E787}"/>
              </a:ext>
            </a:extLst>
          </p:cNvPr>
          <p:cNvSpPr>
            <a:spLocks noGrp="1"/>
          </p:cNvSpPr>
          <p:nvPr>
            <p:ph type="sldNum" sz="quarter" idx="12"/>
          </p:nvPr>
        </p:nvSpPr>
        <p:spPr/>
        <p:txBody>
          <a:bodyPr/>
          <a:lstStyle/>
          <a:p>
            <a:fld id="{A3A7D7EB-8AB5-4F19-BB8D-5C3C65BF3300}" type="slidenum">
              <a:rPr lang="en-US" smtClean="0"/>
              <a:t>4</a:t>
            </a:fld>
            <a:endParaRPr lang="en-US" dirty="0"/>
          </a:p>
        </p:txBody>
      </p:sp>
      <p:sp>
        <p:nvSpPr>
          <p:cNvPr id="5" name="Rectangle 1">
            <a:extLst>
              <a:ext uri="{FF2B5EF4-FFF2-40B4-BE49-F238E27FC236}">
                <a16:creationId xmlns:a16="http://schemas.microsoft.com/office/drawing/2014/main" id="{9549EEFE-F4D1-11E6-0BCB-68A0774593DC}"/>
              </a:ext>
            </a:extLst>
          </p:cNvPr>
          <p:cNvSpPr>
            <a:spLocks noGrp="1" noChangeArrowheads="1"/>
          </p:cNvSpPr>
          <p:nvPr>
            <p:ph idx="1"/>
          </p:nvPr>
        </p:nvSpPr>
        <p:spPr bwMode="auto">
          <a:xfrm>
            <a:off x="465072" y="1193636"/>
            <a:ext cx="1156043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dirty="0">
                <a:solidFill>
                  <a:schemeClr val="bg1"/>
                </a:solidFill>
                <a:latin typeface="Arial" panose="020B0604020202020204" pitchFamily="34" charset="0"/>
                <a:cs typeface="Arial" panose="020B0604020202020204" pitchFamily="34" charset="0"/>
              </a:rPr>
              <a:t>Communication is a fundamental aspect of human interaction, allowing individuals to express their thoughts, emotions, and needs. However, for people with speech impairments, this essential process can be challenging and isolating. To bridge this gap, our project introduces an innovative solution: a Smart Keypad with Voice Assistant. This device is designed to empower speech-impaired individuals by providing an intuitive, efficient, and portable communication tool. By integrating advanced technology with a user-friendly interface, this project aims to enhance accessibility, promote inclusivity, and improve the quality of life for specially-abled individuals.</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dirty="0">
              <a:solidFill>
                <a:schemeClr val="bg1">
                  <a:lumMod val="95000"/>
                </a:schemeClr>
              </a:solidFill>
              <a:latin typeface="Arial" panose="020B0604020202020204" pitchFamily="34" charset="0"/>
              <a:cs typeface="Arial" panose="020B0604020202020204" pitchFamily="34" charset="0"/>
            </a:endParaRPr>
          </a:p>
        </p:txBody>
      </p:sp>
      <p:pic>
        <p:nvPicPr>
          <p:cNvPr id="6" name="Picture 2">
            <a:extLst>
              <a:ext uri="{FF2B5EF4-FFF2-40B4-BE49-F238E27FC236}">
                <a16:creationId xmlns:a16="http://schemas.microsoft.com/office/drawing/2014/main" id="{AB73552A-A127-15A9-0D94-6DB0AEA74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2722"/>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230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D66F91-DF37-8EB0-4061-0512F288E8FF}"/>
              </a:ext>
            </a:extLst>
          </p:cNvPr>
          <p:cNvSpPr>
            <a:spLocks noGrp="1"/>
          </p:cNvSpPr>
          <p:nvPr>
            <p:ph type="sldNum" sz="quarter" idx="12"/>
          </p:nvPr>
        </p:nvSpPr>
        <p:spPr/>
        <p:txBody>
          <a:bodyPr/>
          <a:lstStyle/>
          <a:p>
            <a:fld id="{A3A7D7EB-8AB5-4F19-BB8D-5C3C65BF3300}" type="slidenum">
              <a:rPr lang="en-US" smtClean="0"/>
              <a:t>5</a:t>
            </a:fld>
            <a:endParaRPr lang="en-US" dirty="0"/>
          </a:p>
        </p:txBody>
      </p:sp>
      <p:sp>
        <p:nvSpPr>
          <p:cNvPr id="5" name="Rectangle 1">
            <a:extLst>
              <a:ext uri="{FF2B5EF4-FFF2-40B4-BE49-F238E27FC236}">
                <a16:creationId xmlns:a16="http://schemas.microsoft.com/office/drawing/2014/main" id="{D30A8E03-807B-03B6-FA26-E376ADB560E0}"/>
              </a:ext>
            </a:extLst>
          </p:cNvPr>
          <p:cNvSpPr>
            <a:spLocks noGrp="1" noChangeArrowheads="1"/>
          </p:cNvSpPr>
          <p:nvPr>
            <p:ph type="title"/>
          </p:nvPr>
        </p:nvSpPr>
        <p:spPr bwMode="auto">
          <a:xfrm>
            <a:off x="539621" y="178484"/>
            <a:ext cx="95974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sng" strike="noStrike" cap="none" normalizeH="0" baseline="0" dirty="0">
                <a:ln>
                  <a:noFill/>
                </a:ln>
                <a:solidFill>
                  <a:schemeClr val="bg1"/>
                </a:solidFill>
                <a:effectLst/>
                <a:latin typeface="Arial" panose="020B0604020202020204" pitchFamily="34" charset="0"/>
              </a:rPr>
              <a:t>Stanford Design Thinking Model in points: </a:t>
            </a:r>
          </a:p>
        </p:txBody>
      </p:sp>
      <p:sp>
        <p:nvSpPr>
          <p:cNvPr id="6" name="Rectangle 2">
            <a:extLst>
              <a:ext uri="{FF2B5EF4-FFF2-40B4-BE49-F238E27FC236}">
                <a16:creationId xmlns:a16="http://schemas.microsoft.com/office/drawing/2014/main" id="{F8B05037-1DD3-E9FC-D72A-F985CF3413DF}"/>
              </a:ext>
            </a:extLst>
          </p:cNvPr>
          <p:cNvSpPr>
            <a:spLocks noGrp="1" noChangeArrowheads="1"/>
          </p:cNvSpPr>
          <p:nvPr>
            <p:ph idx="1"/>
          </p:nvPr>
        </p:nvSpPr>
        <p:spPr bwMode="auto">
          <a:xfrm>
            <a:off x="244637" y="1389980"/>
            <a:ext cx="115347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b="1" i="0" u="sng" strike="noStrike" cap="none" normalizeH="0" baseline="0" dirty="0">
                <a:ln>
                  <a:noFill/>
                </a:ln>
                <a:solidFill>
                  <a:schemeClr val="bg1"/>
                </a:solidFill>
                <a:effectLst/>
                <a:latin typeface="Arial" panose="020B0604020202020204" pitchFamily="34" charset="0"/>
              </a:rPr>
              <a:t>Empathize</a:t>
            </a:r>
            <a:r>
              <a:rPr kumimoji="0" lang="en-US" altLang="en-US" b="0" i="0" u="none" strike="noStrike" cap="none" normalizeH="0" baseline="0" dirty="0">
                <a:ln>
                  <a:noFill/>
                </a:ln>
                <a:solidFill>
                  <a:schemeClr val="bg1"/>
                </a:solidFill>
                <a:effectLst/>
                <a:latin typeface="Arial" panose="020B0604020202020204" pitchFamily="34" charset="0"/>
              </a:rPr>
              <a:t>: </a:t>
            </a:r>
            <a:r>
              <a:rPr lang="en-US" altLang="en-US" dirty="0">
                <a:solidFill>
                  <a:schemeClr val="bg1"/>
                </a:solidFill>
                <a:latin typeface="Arial" panose="020B0604020202020204" pitchFamily="34" charset="0"/>
              </a:rPr>
              <a:t> </a:t>
            </a:r>
            <a:r>
              <a:rPr lang="en-IN" dirty="0">
                <a:solidFill>
                  <a:schemeClr val="bg1"/>
                </a:solidFill>
                <a:latin typeface="Arial" panose="020B0604020202020204" pitchFamily="34" charset="0"/>
              </a:rPr>
              <a:t>This project provides a T9 keypad-based communication tool for mute individuals, enabling offline, accessible interaction with natural audio playback in English and Tamil. It fosters confidence and ease in expressing thoughts through a familiar input method.</a:t>
            </a:r>
          </a:p>
          <a:p>
            <a:pPr marL="514350" marR="0" lvl="0" indent="-51435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514350" indent="-514350" eaLnBrk="0" fontAlgn="base" hangingPunct="0">
              <a:lnSpc>
                <a:spcPct val="100000"/>
              </a:lnSpc>
              <a:spcBef>
                <a:spcPct val="0"/>
              </a:spcBef>
              <a:spcAft>
                <a:spcPct val="0"/>
              </a:spcAft>
              <a:buFont typeface="+mj-lt"/>
              <a:buAutoNum type="arabicParenR"/>
            </a:pPr>
            <a:r>
              <a:rPr kumimoji="0" lang="en-US" altLang="en-US" b="1" i="0" u="sng" strike="noStrike" cap="none" normalizeH="0" baseline="0" dirty="0">
                <a:ln>
                  <a:noFill/>
                </a:ln>
                <a:solidFill>
                  <a:schemeClr val="bg1"/>
                </a:solidFill>
                <a:effectLst/>
                <a:latin typeface="Arial" panose="020B0604020202020204" pitchFamily="34" charset="0"/>
              </a:rPr>
              <a:t>Define</a:t>
            </a:r>
            <a:r>
              <a:rPr kumimoji="0" lang="en-US" altLang="en-US" b="0" i="0" u="none" strike="noStrike" cap="none" normalizeH="0" baseline="0" dirty="0">
                <a:ln>
                  <a:noFill/>
                </a:ln>
                <a:solidFill>
                  <a:schemeClr val="bg1"/>
                </a:solidFill>
                <a:effectLst/>
                <a:latin typeface="Arial" panose="020B0604020202020204" pitchFamily="34" charset="0"/>
              </a:rPr>
              <a:t>: </a:t>
            </a:r>
            <a:r>
              <a:rPr lang="en-IN" dirty="0">
                <a:solidFill>
                  <a:schemeClr val="bg1"/>
                </a:solidFill>
                <a:latin typeface="Arial" panose="020B0604020202020204" pitchFamily="34" charset="0"/>
              </a:rPr>
              <a:t>Mute individuals struggle with daily communication, while existing solutions are costly or require internet. This project provides an offline, multilingual T9 keypad-based text-to-voice system with natural audio playback.</a:t>
            </a:r>
          </a:p>
        </p:txBody>
      </p:sp>
      <p:pic>
        <p:nvPicPr>
          <p:cNvPr id="7" name="Picture 2">
            <a:extLst>
              <a:ext uri="{FF2B5EF4-FFF2-40B4-BE49-F238E27FC236}">
                <a16:creationId xmlns:a16="http://schemas.microsoft.com/office/drawing/2014/main" id="{B1FE7032-133A-6A53-5709-D19C07718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2722"/>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89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F08045-0BAE-ED65-9638-B9DC8968A68A}"/>
              </a:ext>
            </a:extLst>
          </p:cNvPr>
          <p:cNvSpPr>
            <a:spLocks noGrp="1"/>
          </p:cNvSpPr>
          <p:nvPr>
            <p:ph type="subTitle" idx="1"/>
          </p:nvPr>
        </p:nvSpPr>
        <p:spPr>
          <a:xfrm>
            <a:off x="133738" y="136525"/>
            <a:ext cx="12058262" cy="6382139"/>
          </a:xfrm>
        </p:spPr>
        <p:txBody>
          <a:bodyPr>
            <a:normAutofit fontScale="25000" lnSpcReduction="20000"/>
          </a:bodyPr>
          <a:lstStyle/>
          <a:p>
            <a:pPr algn="l">
              <a:lnSpc>
                <a:spcPct val="107000"/>
              </a:lnSpc>
              <a:spcAft>
                <a:spcPts val="800"/>
              </a:spcAft>
            </a:pPr>
            <a:r>
              <a:rPr lang="en-IN" sz="14400" b="1" u="sng" dirty="0">
                <a:solidFill>
                  <a:schemeClr val="bg1"/>
                </a:solidFill>
                <a:latin typeface="+mj-lt"/>
                <a:ea typeface="+mj-ea"/>
                <a:cs typeface="+mj-cs"/>
              </a:rPr>
              <a:t>3) IDEATE</a:t>
            </a:r>
          </a:p>
          <a:p>
            <a:pPr algn="l">
              <a:lnSpc>
                <a:spcPct val="107000"/>
              </a:lnSpc>
              <a:spcAft>
                <a:spcPts val="800"/>
              </a:spcAft>
            </a:pPr>
            <a:r>
              <a:rPr lang="en-IN" sz="8600" dirty="0">
                <a:solidFill>
                  <a:schemeClr val="bg1"/>
                </a:solidFill>
                <a:latin typeface="Arial" panose="020B0604020202020204" pitchFamily="34" charset="0"/>
              </a:rPr>
              <a:t>Design a compact, T9 keypad-based speech device to aid mute individuals in communication. Users enter predefined phrases, pick English or Tamil, and hear clear voice playback. The offline, user-friendly system enhances accessibility and autonomy.</a:t>
            </a:r>
          </a:p>
          <a:p>
            <a:pPr algn="l">
              <a:lnSpc>
                <a:spcPct val="107000"/>
              </a:lnSpc>
              <a:spcAft>
                <a:spcPts val="800"/>
              </a:spcAft>
            </a:pPr>
            <a:r>
              <a:rPr lang="en-IN" sz="14400" b="1" u="sng" dirty="0">
                <a:solidFill>
                  <a:schemeClr val="bg1"/>
                </a:solidFill>
                <a:latin typeface="+mj-lt"/>
                <a:ea typeface="+mj-ea"/>
                <a:cs typeface="+mj-cs"/>
              </a:rPr>
              <a:t>4) PROTOTYPE</a:t>
            </a:r>
          </a:p>
          <a:p>
            <a:pPr algn="l">
              <a:lnSpc>
                <a:spcPct val="107000"/>
              </a:lnSpc>
              <a:spcAft>
                <a:spcPts val="800"/>
              </a:spcAft>
            </a:pPr>
            <a:r>
              <a:rPr lang="en-IN" sz="8800" dirty="0">
                <a:solidFill>
                  <a:schemeClr val="bg1"/>
                </a:solidFill>
                <a:latin typeface="Arial" panose="020B0604020202020204" pitchFamily="34" charset="0"/>
              </a:rPr>
              <a:t>Users enter sentences word-by-word using a multi-press  keypad, switching between English and Tamil for easy communication. Predefined phrases play natural audio through a speaker, enabling real-time interaction in various settings. The compact, offline device includes emergency phrases and an optional screen for sentence confirmation.</a:t>
            </a:r>
            <a:br>
              <a:rPr lang="en-IN" sz="5100" dirty="0">
                <a:solidFill>
                  <a:schemeClr val="bg1"/>
                </a:solidFill>
                <a:latin typeface="Arial" panose="020B0604020202020204" pitchFamily="34" charset="0"/>
              </a:rPr>
            </a:br>
            <a:endParaRPr lang="en-IN" sz="5100" dirty="0">
              <a:solidFill>
                <a:schemeClr val="bg1"/>
              </a:solidFill>
              <a:latin typeface="Arial" panose="020B0604020202020204" pitchFamily="34" charset="0"/>
            </a:endParaRPr>
          </a:p>
          <a:p>
            <a:pPr algn="l">
              <a:lnSpc>
                <a:spcPct val="107000"/>
              </a:lnSpc>
              <a:spcAft>
                <a:spcPts val="800"/>
              </a:spcAft>
            </a:pPr>
            <a:r>
              <a:rPr lang="en-IN" sz="14400" b="1" u="sng" dirty="0">
                <a:solidFill>
                  <a:schemeClr val="bg1"/>
                </a:solidFill>
                <a:latin typeface="+mj-lt"/>
                <a:ea typeface="+mj-ea"/>
                <a:cs typeface="+mj-cs"/>
              </a:rPr>
              <a:t>5) TEST</a:t>
            </a:r>
          </a:p>
          <a:p>
            <a:endParaRPr lang="en-IN" sz="5000" dirty="0">
              <a:solidFill>
                <a:schemeClr val="bg1"/>
              </a:solidFill>
              <a:latin typeface="Arial" panose="020B0604020202020204" pitchFamily="34" charset="0"/>
            </a:endParaRPr>
          </a:p>
          <a:p>
            <a:pPr algn="l"/>
            <a:r>
              <a:rPr lang="en-IN" sz="8800" dirty="0">
                <a:solidFill>
                  <a:schemeClr val="bg1"/>
                </a:solidFill>
                <a:latin typeface="Arial" panose="020B0604020202020204" pitchFamily="34" charset="0"/>
              </a:rPr>
              <a:t>Verify T9 keypad input accuracy, sentence formation, language switching, and natural audio</a:t>
            </a:r>
          </a:p>
          <a:p>
            <a:pPr algn="l"/>
            <a:r>
              <a:rPr lang="en-IN" sz="8800" dirty="0">
                <a:solidFill>
                  <a:schemeClr val="bg1"/>
                </a:solidFill>
                <a:latin typeface="Arial" panose="020B0604020202020204" pitchFamily="34" charset="0"/>
              </a:rPr>
              <a:t> playback. Check emergency phrase activation, offline stability, battery operation, and display</a:t>
            </a:r>
          </a:p>
          <a:p>
            <a:pPr algn="l"/>
            <a:r>
              <a:rPr lang="en-IN" sz="8800" dirty="0">
                <a:solidFill>
                  <a:schemeClr val="bg1"/>
                </a:solidFill>
                <a:latin typeface="Arial" panose="020B0604020202020204" pitchFamily="34" charset="0"/>
              </a:rPr>
              <a:t> feedback reliability.</a:t>
            </a:r>
          </a:p>
          <a:p>
            <a:endParaRPr lang="en-IN" dirty="0"/>
          </a:p>
        </p:txBody>
      </p:sp>
      <p:sp>
        <p:nvSpPr>
          <p:cNvPr id="4" name="Slide Number Placeholder 3">
            <a:extLst>
              <a:ext uri="{FF2B5EF4-FFF2-40B4-BE49-F238E27FC236}">
                <a16:creationId xmlns:a16="http://schemas.microsoft.com/office/drawing/2014/main" id="{992487C6-455A-42F1-9EA4-608446B8D7F4}"/>
              </a:ext>
            </a:extLst>
          </p:cNvPr>
          <p:cNvSpPr>
            <a:spLocks noGrp="1"/>
          </p:cNvSpPr>
          <p:nvPr>
            <p:ph type="sldNum" sz="quarter" idx="12"/>
          </p:nvPr>
        </p:nvSpPr>
        <p:spPr/>
        <p:txBody>
          <a:bodyPr/>
          <a:lstStyle/>
          <a:p>
            <a:fld id="{A3A7D7EB-8AB5-4F19-BB8D-5C3C65BF3300}" type="slidenum">
              <a:rPr lang="en-US" smtClean="0"/>
              <a:t>6</a:t>
            </a:fld>
            <a:endParaRPr lang="en-US" dirty="0"/>
          </a:p>
        </p:txBody>
      </p:sp>
    </p:spTree>
    <p:extLst>
      <p:ext uri="{BB962C8B-B14F-4D97-AF65-F5344CB8AC3E}">
        <p14:creationId xmlns:p14="http://schemas.microsoft.com/office/powerpoint/2010/main" val="248073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E5AE-E4FE-7AFD-394E-F31761B8AC70}"/>
              </a:ext>
            </a:extLst>
          </p:cNvPr>
          <p:cNvSpPr>
            <a:spLocks noGrp="1"/>
          </p:cNvSpPr>
          <p:nvPr>
            <p:ph type="title"/>
          </p:nvPr>
        </p:nvSpPr>
        <p:spPr/>
        <p:txBody>
          <a:bodyPr/>
          <a:lstStyle/>
          <a:p>
            <a:r>
              <a:rPr lang="en-IN" sz="3600" b="1" u="sng" dirty="0">
                <a:solidFill>
                  <a:schemeClr val="bg1"/>
                </a:solidFill>
              </a:rPr>
              <a:t>Components Used</a:t>
            </a:r>
          </a:p>
        </p:txBody>
      </p:sp>
      <p:sp>
        <p:nvSpPr>
          <p:cNvPr id="3" name="Content Placeholder 2">
            <a:extLst>
              <a:ext uri="{FF2B5EF4-FFF2-40B4-BE49-F238E27FC236}">
                <a16:creationId xmlns:a16="http://schemas.microsoft.com/office/drawing/2014/main" id="{A1EB932C-B85E-2D7D-03F5-D9E894AB7F5A}"/>
              </a:ext>
            </a:extLst>
          </p:cNvPr>
          <p:cNvSpPr>
            <a:spLocks noGrp="1"/>
          </p:cNvSpPr>
          <p:nvPr>
            <p:ph idx="1"/>
          </p:nvPr>
        </p:nvSpPr>
        <p:spPr/>
        <p:txBody>
          <a:bodyPr/>
          <a:lstStyle/>
          <a:p>
            <a:pPr marL="514350" indent="-514350">
              <a:buFont typeface="+mj-lt"/>
              <a:buAutoNum type="arabicParenR"/>
            </a:pPr>
            <a:r>
              <a:rPr lang="en-IN" dirty="0">
                <a:solidFill>
                  <a:schemeClr val="bg1"/>
                </a:solidFill>
              </a:rPr>
              <a:t>ARDIUNO Microcontroller </a:t>
            </a:r>
          </a:p>
          <a:p>
            <a:pPr marL="514350" indent="-514350">
              <a:buFont typeface="+mj-lt"/>
              <a:buAutoNum type="arabicParenR"/>
            </a:pPr>
            <a:r>
              <a:rPr lang="en-IN" dirty="0">
                <a:solidFill>
                  <a:schemeClr val="bg1"/>
                </a:solidFill>
              </a:rPr>
              <a:t>Speaker</a:t>
            </a:r>
          </a:p>
          <a:p>
            <a:pPr marL="514350" indent="-514350">
              <a:buFont typeface="+mj-lt"/>
              <a:buAutoNum type="arabicParenR"/>
            </a:pPr>
            <a:r>
              <a:rPr lang="en-IN" dirty="0">
                <a:solidFill>
                  <a:schemeClr val="bg1"/>
                </a:solidFill>
              </a:rPr>
              <a:t>MP3-TF-16 DF MINI AMPLIFIER </a:t>
            </a:r>
          </a:p>
          <a:p>
            <a:pPr marL="514350" indent="-514350">
              <a:buFont typeface="+mj-lt"/>
              <a:buAutoNum type="arabicParenR"/>
            </a:pPr>
            <a:r>
              <a:rPr lang="en-IN" dirty="0">
                <a:solidFill>
                  <a:schemeClr val="bg1"/>
                </a:solidFill>
              </a:rPr>
              <a:t>LCD Display</a:t>
            </a:r>
          </a:p>
          <a:p>
            <a:pPr marL="514350" indent="-514350">
              <a:buFont typeface="+mj-lt"/>
              <a:buAutoNum type="arabicParenR"/>
            </a:pPr>
            <a:r>
              <a:rPr lang="en-IN" dirty="0">
                <a:solidFill>
                  <a:schemeClr val="bg1"/>
                </a:solidFill>
              </a:rPr>
              <a:t>Keypad </a:t>
            </a:r>
          </a:p>
          <a:p>
            <a:pPr marL="514350" indent="-514350">
              <a:buFont typeface="+mj-lt"/>
              <a:buAutoNum type="arabicParenR"/>
            </a:pPr>
            <a:r>
              <a:rPr lang="en-IN" dirty="0">
                <a:solidFill>
                  <a:schemeClr val="bg1"/>
                </a:solidFill>
              </a:rPr>
              <a:t>SD card</a:t>
            </a:r>
          </a:p>
          <a:p>
            <a:endParaRPr lang="en-IN" dirty="0"/>
          </a:p>
          <a:p>
            <a:endParaRPr lang="en-IN" dirty="0"/>
          </a:p>
        </p:txBody>
      </p:sp>
      <p:sp>
        <p:nvSpPr>
          <p:cNvPr id="4" name="Slide Number Placeholder 3">
            <a:extLst>
              <a:ext uri="{FF2B5EF4-FFF2-40B4-BE49-F238E27FC236}">
                <a16:creationId xmlns:a16="http://schemas.microsoft.com/office/drawing/2014/main" id="{2A2965B9-156C-F260-A3D5-A41A6E0F69E8}"/>
              </a:ext>
            </a:extLst>
          </p:cNvPr>
          <p:cNvSpPr>
            <a:spLocks noGrp="1"/>
          </p:cNvSpPr>
          <p:nvPr>
            <p:ph type="sldNum" sz="quarter" idx="12"/>
          </p:nvPr>
        </p:nvSpPr>
        <p:spPr/>
        <p:txBody>
          <a:bodyPr/>
          <a:lstStyle/>
          <a:p>
            <a:fld id="{A3A7D7EB-8AB5-4F19-BB8D-5C3C65BF3300}" type="slidenum">
              <a:rPr lang="en-US" smtClean="0"/>
              <a:t>7</a:t>
            </a:fld>
            <a:endParaRPr lang="en-US" dirty="0"/>
          </a:p>
        </p:txBody>
      </p:sp>
      <p:pic>
        <p:nvPicPr>
          <p:cNvPr id="5" name="Picture 2">
            <a:extLst>
              <a:ext uri="{FF2B5EF4-FFF2-40B4-BE49-F238E27FC236}">
                <a16:creationId xmlns:a16="http://schemas.microsoft.com/office/drawing/2014/main" id="{03F2830F-C760-4E59-3275-318815A33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2722"/>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62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65D0-D4DD-4C12-FD98-3F1183E6C622}"/>
              </a:ext>
            </a:extLst>
          </p:cNvPr>
          <p:cNvSpPr>
            <a:spLocks noGrp="1"/>
          </p:cNvSpPr>
          <p:nvPr>
            <p:ph type="title"/>
          </p:nvPr>
        </p:nvSpPr>
        <p:spPr>
          <a:xfrm>
            <a:off x="562170" y="17260"/>
            <a:ext cx="10515600" cy="1325563"/>
          </a:xfrm>
        </p:spPr>
        <p:txBody>
          <a:bodyPr/>
          <a:lstStyle/>
          <a:p>
            <a:r>
              <a:rPr lang="en-IN" sz="3600" b="1" u="sng" dirty="0">
                <a:solidFill>
                  <a:schemeClr val="bg1"/>
                </a:solidFill>
              </a:rPr>
              <a:t>Literature Review </a:t>
            </a:r>
            <a:br>
              <a:rPr lang="en-IN" sz="3600" b="1" u="sng" dirty="0">
                <a:solidFill>
                  <a:schemeClr val="bg1"/>
                </a:solidFill>
              </a:rPr>
            </a:br>
            <a:r>
              <a:rPr lang="en-IN" dirty="0"/>
              <a:t> </a:t>
            </a:r>
          </a:p>
        </p:txBody>
      </p:sp>
      <p:graphicFrame>
        <p:nvGraphicFramePr>
          <p:cNvPr id="7" name="Content Placeholder 6">
            <a:extLst>
              <a:ext uri="{FF2B5EF4-FFF2-40B4-BE49-F238E27FC236}">
                <a16:creationId xmlns:a16="http://schemas.microsoft.com/office/drawing/2014/main" id="{0A6210C5-7A17-1F12-11C9-D79C0A43F354}"/>
              </a:ext>
            </a:extLst>
          </p:cNvPr>
          <p:cNvGraphicFramePr>
            <a:graphicFrameLocks noGrp="1"/>
          </p:cNvGraphicFramePr>
          <p:nvPr>
            <p:ph idx="1"/>
            <p:extLst>
              <p:ext uri="{D42A27DB-BD31-4B8C-83A1-F6EECF244321}">
                <p14:modId xmlns:p14="http://schemas.microsoft.com/office/powerpoint/2010/main" val="3329032700"/>
              </p:ext>
            </p:extLst>
          </p:nvPr>
        </p:nvGraphicFramePr>
        <p:xfrm>
          <a:off x="195943" y="664489"/>
          <a:ext cx="11658988" cy="5874422"/>
        </p:xfrm>
        <a:graphic>
          <a:graphicData uri="http://schemas.openxmlformats.org/drawingml/2006/table">
            <a:tbl>
              <a:tblPr firstRow="1" bandRow="1">
                <a:tableStyleId>{3C2FFA5D-87B4-456A-9821-1D502468CF0F}</a:tableStyleId>
              </a:tblPr>
              <a:tblGrid>
                <a:gridCol w="1446522">
                  <a:extLst>
                    <a:ext uri="{9D8B030D-6E8A-4147-A177-3AD203B41FA5}">
                      <a16:colId xmlns:a16="http://schemas.microsoft.com/office/drawing/2014/main" val="724519590"/>
                    </a:ext>
                  </a:extLst>
                </a:gridCol>
                <a:gridCol w="3174810">
                  <a:extLst>
                    <a:ext uri="{9D8B030D-6E8A-4147-A177-3AD203B41FA5}">
                      <a16:colId xmlns:a16="http://schemas.microsoft.com/office/drawing/2014/main" val="2218189809"/>
                    </a:ext>
                  </a:extLst>
                </a:gridCol>
                <a:gridCol w="1562831">
                  <a:extLst>
                    <a:ext uri="{9D8B030D-6E8A-4147-A177-3AD203B41FA5}">
                      <a16:colId xmlns:a16="http://schemas.microsoft.com/office/drawing/2014/main" val="560352625"/>
                    </a:ext>
                  </a:extLst>
                </a:gridCol>
                <a:gridCol w="3143027">
                  <a:extLst>
                    <a:ext uri="{9D8B030D-6E8A-4147-A177-3AD203B41FA5}">
                      <a16:colId xmlns:a16="http://schemas.microsoft.com/office/drawing/2014/main" val="3126072067"/>
                    </a:ext>
                  </a:extLst>
                </a:gridCol>
                <a:gridCol w="2331798">
                  <a:extLst>
                    <a:ext uri="{9D8B030D-6E8A-4147-A177-3AD203B41FA5}">
                      <a16:colId xmlns:a16="http://schemas.microsoft.com/office/drawing/2014/main" val="1271318738"/>
                    </a:ext>
                  </a:extLst>
                </a:gridCol>
              </a:tblGrid>
              <a:tr h="363727">
                <a:tc>
                  <a:txBody>
                    <a:bodyPr/>
                    <a:lstStyle/>
                    <a:p>
                      <a:pPr algn="ctr"/>
                      <a:r>
                        <a:rPr lang="en-IN" dirty="0"/>
                        <a:t>Reference </a:t>
                      </a:r>
                    </a:p>
                  </a:txBody>
                  <a:tcPr/>
                </a:tc>
                <a:tc>
                  <a:txBody>
                    <a:bodyPr/>
                    <a:lstStyle/>
                    <a:p>
                      <a:pPr algn="ctr"/>
                      <a:r>
                        <a:rPr lang="en-IN" dirty="0"/>
                        <a:t>Authors</a:t>
                      </a:r>
                    </a:p>
                  </a:txBody>
                  <a:tcPr/>
                </a:tc>
                <a:tc>
                  <a:txBody>
                    <a:bodyPr/>
                    <a:lstStyle/>
                    <a:p>
                      <a:pPr algn="ctr"/>
                      <a:r>
                        <a:rPr lang="en-IN" dirty="0"/>
                        <a:t>Year</a:t>
                      </a:r>
                    </a:p>
                  </a:txBody>
                  <a:tcPr/>
                </a:tc>
                <a:tc>
                  <a:txBody>
                    <a:bodyPr/>
                    <a:lstStyle/>
                    <a:p>
                      <a:pPr algn="ctr"/>
                      <a:r>
                        <a:rPr lang="en-IN" dirty="0"/>
                        <a:t>Title </a:t>
                      </a:r>
                    </a:p>
                  </a:txBody>
                  <a:tcPr/>
                </a:tc>
                <a:tc>
                  <a:txBody>
                    <a:bodyPr/>
                    <a:lstStyle/>
                    <a:p>
                      <a:pPr algn="ctr"/>
                      <a:r>
                        <a:rPr lang="en-IN" dirty="0"/>
                        <a:t>Key Feature </a:t>
                      </a:r>
                    </a:p>
                  </a:txBody>
                  <a:tcPr/>
                </a:tc>
                <a:extLst>
                  <a:ext uri="{0D108BD9-81ED-4DB2-BD59-A6C34878D82A}">
                    <a16:rowId xmlns:a16="http://schemas.microsoft.com/office/drawing/2014/main" val="2508016341"/>
                  </a:ext>
                </a:extLst>
              </a:tr>
              <a:tr h="2288664">
                <a:tc>
                  <a:txBody>
                    <a:bodyPr/>
                    <a:lstStyle/>
                    <a:p>
                      <a:pPr algn="ctr"/>
                      <a:r>
                        <a:rPr lang="en-IN" dirty="0">
                          <a:solidFill>
                            <a:schemeClr val="bg1"/>
                          </a:solidFill>
                        </a:rPr>
                        <a:t>1 </a:t>
                      </a:r>
                    </a:p>
                  </a:txBody>
                  <a:tcPr/>
                </a:tc>
                <a:tc>
                  <a:txBody>
                    <a:bodyPr/>
                    <a:lstStyle/>
                    <a:p>
                      <a:pPr marL="342900" indent="-342900">
                        <a:buFont typeface="+mj-lt"/>
                        <a:buAutoNum type="arabicPeriod"/>
                      </a:pPr>
                      <a:r>
                        <a:rPr lang="en-IN" b="1" dirty="0">
                          <a:solidFill>
                            <a:schemeClr val="bg1"/>
                          </a:solidFill>
                        </a:rPr>
                        <a:t>Prof. Heena B. </a:t>
                      </a:r>
                      <a:r>
                        <a:rPr lang="en-IN" b="1" dirty="0" err="1">
                          <a:solidFill>
                            <a:schemeClr val="bg1"/>
                          </a:solidFill>
                        </a:rPr>
                        <a:t>Kachhela</a:t>
                      </a:r>
                      <a:r>
                        <a:rPr lang="en-IN" dirty="0">
                          <a:solidFill>
                            <a:schemeClr val="bg1"/>
                          </a:solidFill>
                        </a:rPr>
                        <a:t> </a:t>
                      </a:r>
                      <a:r>
                        <a:rPr lang="en-IN" dirty="0" err="1">
                          <a:solidFill>
                            <a:schemeClr val="bg1"/>
                          </a:solidFill>
                        </a:rPr>
                        <a:t>Tulsiramji</a:t>
                      </a:r>
                      <a:endParaRPr lang="en-IN" dirty="0">
                        <a:solidFill>
                          <a:schemeClr val="bg1"/>
                        </a:solidFill>
                      </a:endParaRPr>
                    </a:p>
                    <a:p>
                      <a:pPr marL="342900" indent="-342900">
                        <a:buFont typeface="+mj-lt"/>
                        <a:buAutoNum type="arabicPeriod"/>
                      </a:pPr>
                      <a:r>
                        <a:rPr lang="en-IN" b="1" dirty="0">
                          <a:solidFill>
                            <a:schemeClr val="bg1"/>
                          </a:solidFill>
                        </a:rPr>
                        <a:t>Ms. Sakshi S. Pathade</a:t>
                      </a:r>
                      <a:r>
                        <a:rPr lang="en-IN" dirty="0">
                          <a:solidFill>
                            <a:schemeClr val="bg1"/>
                          </a:solidFill>
                        </a:rPr>
                        <a:t> </a:t>
                      </a:r>
                      <a:r>
                        <a:rPr lang="en-IN" dirty="0" err="1">
                          <a:solidFill>
                            <a:schemeClr val="bg1"/>
                          </a:solidFill>
                        </a:rPr>
                        <a:t>Tulsiramji</a:t>
                      </a:r>
                      <a:endParaRPr lang="en-IN" dirty="0">
                        <a:solidFill>
                          <a:schemeClr val="bg1"/>
                        </a:solidFill>
                      </a:endParaRPr>
                    </a:p>
                    <a:p>
                      <a:pPr marL="342900" indent="-342900">
                        <a:buFont typeface="+mj-lt"/>
                        <a:buAutoNum type="arabicPeriod"/>
                      </a:pPr>
                      <a:r>
                        <a:rPr lang="en-IN" dirty="0">
                          <a:solidFill>
                            <a:schemeClr val="bg1"/>
                          </a:solidFill>
                        </a:rPr>
                        <a:t>Prof. Sneha R. </a:t>
                      </a:r>
                      <a:r>
                        <a:rPr lang="en-IN" dirty="0" err="1">
                          <a:solidFill>
                            <a:schemeClr val="bg1"/>
                          </a:solidFill>
                        </a:rPr>
                        <a:t>Bhange</a:t>
                      </a:r>
                      <a:endParaRPr lang="en-IN" dirty="0">
                        <a:solidFill>
                          <a:schemeClr val="bg1"/>
                        </a:solidFill>
                      </a:endParaRPr>
                    </a:p>
                    <a:p>
                      <a:pPr marL="342900" indent="-342900">
                        <a:buFont typeface="+mj-lt"/>
                        <a:buAutoNum type="arabicPeriod"/>
                      </a:pPr>
                      <a:r>
                        <a:rPr lang="en-IN" b="1" dirty="0">
                          <a:solidFill>
                            <a:schemeClr val="bg1"/>
                          </a:solidFill>
                        </a:rPr>
                        <a:t>Ms. Palak O. Bhoyar</a:t>
                      </a:r>
                      <a:r>
                        <a:rPr lang="en-IN" dirty="0">
                          <a:solidFill>
                            <a:schemeClr val="bg1"/>
                          </a:solidFill>
                        </a:rPr>
                        <a:t> </a:t>
                      </a:r>
                    </a:p>
                  </a:txBody>
                  <a:tcPr/>
                </a:tc>
                <a:tc>
                  <a:txBody>
                    <a:bodyPr/>
                    <a:lstStyle/>
                    <a:p>
                      <a:pPr algn="ctr"/>
                      <a:r>
                        <a:rPr lang="en-IN" b="1" dirty="0">
                          <a:solidFill>
                            <a:schemeClr val="bg1"/>
                          </a:solidFill>
                        </a:rPr>
                        <a:t>2024 </a:t>
                      </a:r>
                    </a:p>
                  </a:txBody>
                  <a:tcPr/>
                </a:tc>
                <a:tc>
                  <a:txBody>
                    <a:bodyPr/>
                    <a:lstStyle/>
                    <a:p>
                      <a:r>
                        <a:rPr lang="en-US" dirty="0">
                          <a:solidFill>
                            <a:schemeClr val="bg1"/>
                          </a:solidFill>
                        </a:rPr>
                        <a:t>IoT Based Speaking System for Mute People Using Hand Gesture</a:t>
                      </a:r>
                      <a:endParaRPr lang="en-IN" dirty="0">
                        <a:solidFill>
                          <a:schemeClr val="bg1"/>
                        </a:solidFill>
                      </a:endParaRPr>
                    </a:p>
                  </a:txBody>
                  <a:tcPr/>
                </a:tc>
                <a:tc>
                  <a:txBody>
                    <a:bodyPr/>
                    <a:lstStyle/>
                    <a:p>
                      <a:r>
                        <a:rPr lang="en-US" dirty="0">
                          <a:solidFill>
                            <a:schemeClr val="bg1"/>
                          </a:solidFill>
                        </a:rPr>
                        <a:t>The paper focuses on developing a device that translates hand gestures into speech, bridging the communication gap between mute individuals and others.</a:t>
                      </a:r>
                      <a:endParaRPr lang="en-IN" dirty="0">
                        <a:solidFill>
                          <a:schemeClr val="bg1"/>
                        </a:solidFill>
                      </a:endParaRPr>
                    </a:p>
                  </a:txBody>
                  <a:tcPr/>
                </a:tc>
                <a:extLst>
                  <a:ext uri="{0D108BD9-81ED-4DB2-BD59-A6C34878D82A}">
                    <a16:rowId xmlns:a16="http://schemas.microsoft.com/office/drawing/2014/main" val="137942233"/>
                  </a:ext>
                </a:extLst>
              </a:tr>
              <a:tr h="3219998">
                <a:tc>
                  <a:txBody>
                    <a:bodyPr/>
                    <a:lstStyle/>
                    <a:p>
                      <a:pPr algn="ctr"/>
                      <a:r>
                        <a:rPr lang="en-IN" dirty="0">
                          <a:solidFill>
                            <a:schemeClr val="bg1"/>
                          </a:solidFill>
                        </a:rPr>
                        <a:t>2 </a:t>
                      </a:r>
                    </a:p>
                  </a:txBody>
                  <a:tcPr/>
                </a:tc>
                <a:tc>
                  <a:txBody>
                    <a:bodyPr/>
                    <a:lstStyle/>
                    <a:p>
                      <a:pPr marL="342900" indent="-342900">
                        <a:buFont typeface="+mj-lt"/>
                        <a:buAutoNum type="arabicParenR"/>
                      </a:pPr>
                      <a:r>
                        <a:rPr lang="en-IN" b="1" dirty="0">
                          <a:solidFill>
                            <a:schemeClr val="bg1"/>
                          </a:solidFill>
                        </a:rPr>
                        <a:t>Pradip Mule</a:t>
                      </a:r>
                    </a:p>
                    <a:p>
                      <a:pPr marL="342900" indent="-342900">
                        <a:buFont typeface="+mj-lt"/>
                        <a:buAutoNum type="arabicParenR"/>
                      </a:pPr>
                      <a:r>
                        <a:rPr lang="en-IN" dirty="0">
                          <a:solidFill>
                            <a:schemeClr val="bg1"/>
                          </a:solidFill>
                        </a:rPr>
                        <a:t>N. </a:t>
                      </a:r>
                      <a:r>
                        <a:rPr lang="en-IN" dirty="0" err="1">
                          <a:solidFill>
                            <a:schemeClr val="bg1"/>
                          </a:solidFill>
                        </a:rPr>
                        <a:t>Cheeran</a:t>
                      </a:r>
                      <a:endParaRPr lang="en-IN" dirty="0">
                        <a:solidFill>
                          <a:schemeClr val="bg1"/>
                        </a:solidFill>
                      </a:endParaRPr>
                    </a:p>
                    <a:p>
                      <a:pPr marL="342900" indent="-342900">
                        <a:buFont typeface="+mj-lt"/>
                        <a:buAutoNum type="arabicParenR"/>
                      </a:pPr>
                      <a:r>
                        <a:rPr lang="en-IN" dirty="0">
                          <a:solidFill>
                            <a:schemeClr val="bg1"/>
                          </a:solidFill>
                        </a:rPr>
                        <a:t>Tejaswini Palav</a:t>
                      </a:r>
                    </a:p>
                    <a:p>
                      <a:pPr marL="342900" indent="-342900">
                        <a:buFont typeface="+mj-lt"/>
                        <a:buAutoNum type="arabicParenR"/>
                      </a:pPr>
                      <a:r>
                        <a:rPr lang="en-IN" b="1" dirty="0">
                          <a:solidFill>
                            <a:schemeClr val="bg1"/>
                          </a:solidFill>
                        </a:rPr>
                        <a:t>Shailaja Sasi</a:t>
                      </a:r>
                      <a:r>
                        <a:rPr lang="en-IN" dirty="0">
                          <a:solidFill>
                            <a:schemeClr val="bg1"/>
                          </a:solidFill>
                        </a:rPr>
                        <a:t> </a:t>
                      </a:r>
                    </a:p>
                  </a:txBody>
                  <a:tcPr/>
                </a:tc>
                <a:tc>
                  <a:txBody>
                    <a:bodyPr/>
                    <a:lstStyle/>
                    <a:p>
                      <a:pPr algn="ctr"/>
                      <a:r>
                        <a:rPr lang="en-IN" dirty="0">
                          <a:solidFill>
                            <a:schemeClr val="bg1"/>
                          </a:solidFill>
                        </a:rPr>
                        <a:t>2016</a:t>
                      </a:r>
                    </a:p>
                  </a:txBody>
                  <a:tcPr/>
                </a:tc>
                <a:tc>
                  <a:txBody>
                    <a:bodyPr/>
                    <a:lstStyle/>
                    <a:p>
                      <a:r>
                        <a:rPr lang="en-US" dirty="0">
                          <a:solidFill>
                            <a:schemeClr val="bg1"/>
                          </a:solidFill>
                        </a:rPr>
                        <a:t>Low Cost and Easy to use Electronic Communication System for Speech Impaired People with Wired and Wireless Operability </a:t>
                      </a:r>
                      <a:endParaRPr lang="en-IN"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The paper introduces an </a:t>
                      </a:r>
                      <a:r>
                        <a:rPr lang="en-US" i="1" dirty="0">
                          <a:solidFill>
                            <a:schemeClr val="bg1"/>
                          </a:solidFill>
                        </a:rPr>
                        <a:t>Electronic Communication System (ECS)</a:t>
                      </a:r>
                      <a:r>
                        <a:rPr lang="en-US" dirty="0">
                          <a:solidFill>
                            <a:schemeClr val="bg1"/>
                          </a:solidFill>
                        </a:rPr>
                        <a:t> designed for speech-impaired individuals, allowing them to communicate effectively through wired (keypad) and wireless (Bluetooth) inputs.</a:t>
                      </a:r>
                    </a:p>
                  </a:txBody>
                  <a:tcPr/>
                </a:tc>
                <a:extLst>
                  <a:ext uri="{0D108BD9-81ED-4DB2-BD59-A6C34878D82A}">
                    <a16:rowId xmlns:a16="http://schemas.microsoft.com/office/drawing/2014/main" val="1461603233"/>
                  </a:ext>
                </a:extLst>
              </a:tr>
            </a:tbl>
          </a:graphicData>
        </a:graphic>
      </p:graphicFrame>
      <p:sp>
        <p:nvSpPr>
          <p:cNvPr id="4" name="Slide Number Placeholder 3">
            <a:extLst>
              <a:ext uri="{FF2B5EF4-FFF2-40B4-BE49-F238E27FC236}">
                <a16:creationId xmlns:a16="http://schemas.microsoft.com/office/drawing/2014/main" id="{F8B40A9F-1CCC-5997-5393-CCE30E524422}"/>
              </a:ext>
            </a:extLst>
          </p:cNvPr>
          <p:cNvSpPr>
            <a:spLocks noGrp="1"/>
          </p:cNvSpPr>
          <p:nvPr>
            <p:ph type="sldNum" sz="quarter" idx="12"/>
          </p:nvPr>
        </p:nvSpPr>
        <p:spPr/>
        <p:txBody>
          <a:bodyPr/>
          <a:lstStyle/>
          <a:p>
            <a:fld id="{A3A7D7EB-8AB5-4F19-BB8D-5C3C65BF3300}" type="slidenum">
              <a:rPr lang="en-US" smtClean="0"/>
              <a:t>8</a:t>
            </a:fld>
            <a:endParaRPr lang="en-US" dirty="0"/>
          </a:p>
        </p:txBody>
      </p:sp>
      <p:pic>
        <p:nvPicPr>
          <p:cNvPr id="8" name="Picture 2">
            <a:extLst>
              <a:ext uri="{FF2B5EF4-FFF2-40B4-BE49-F238E27FC236}">
                <a16:creationId xmlns:a16="http://schemas.microsoft.com/office/drawing/2014/main" id="{7F37CBEE-0E83-65F1-1509-70B0DB247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2722"/>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23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BE634E-77BD-C6DA-D746-58B1E57DF928}"/>
              </a:ext>
            </a:extLst>
          </p:cNvPr>
          <p:cNvSpPr>
            <a:spLocks noGrp="1"/>
          </p:cNvSpPr>
          <p:nvPr>
            <p:ph type="sldNum" sz="quarter" idx="12"/>
          </p:nvPr>
        </p:nvSpPr>
        <p:spPr/>
        <p:txBody>
          <a:bodyPr/>
          <a:lstStyle/>
          <a:p>
            <a:fld id="{A3A7D7EB-8AB5-4F19-BB8D-5C3C65BF3300}" type="slidenum">
              <a:rPr lang="en-US" smtClean="0"/>
              <a:t>9</a:t>
            </a:fld>
            <a:endParaRPr lang="en-US" dirty="0"/>
          </a:p>
        </p:txBody>
      </p:sp>
      <p:sp>
        <p:nvSpPr>
          <p:cNvPr id="4" name="TextBox 3">
            <a:extLst>
              <a:ext uri="{FF2B5EF4-FFF2-40B4-BE49-F238E27FC236}">
                <a16:creationId xmlns:a16="http://schemas.microsoft.com/office/drawing/2014/main" id="{5D78F43B-377E-3757-F4A5-89C222344126}"/>
              </a:ext>
            </a:extLst>
          </p:cNvPr>
          <p:cNvSpPr txBox="1"/>
          <p:nvPr/>
        </p:nvSpPr>
        <p:spPr>
          <a:xfrm>
            <a:off x="3048778" y="3244334"/>
            <a:ext cx="6097554" cy="369332"/>
          </a:xfrm>
          <a:prstGeom prst="rect">
            <a:avLst/>
          </a:prstGeom>
          <a:noFill/>
        </p:spPr>
        <p:txBody>
          <a:bodyPr wrap="square">
            <a:spAutoFit/>
          </a:bodyPr>
          <a:lstStyle/>
          <a:p>
            <a:pPr algn="ctr"/>
            <a:r>
              <a:rPr lang="en-IN" dirty="0"/>
              <a:t>Title </a:t>
            </a:r>
          </a:p>
        </p:txBody>
      </p:sp>
      <p:graphicFrame>
        <p:nvGraphicFramePr>
          <p:cNvPr id="5" name="Content Placeholder 6">
            <a:extLst>
              <a:ext uri="{FF2B5EF4-FFF2-40B4-BE49-F238E27FC236}">
                <a16:creationId xmlns:a16="http://schemas.microsoft.com/office/drawing/2014/main" id="{DFF09EE3-E3E6-66C6-37FD-A37449278A64}"/>
              </a:ext>
            </a:extLst>
          </p:cNvPr>
          <p:cNvGraphicFramePr>
            <a:graphicFrameLocks/>
          </p:cNvGraphicFramePr>
          <p:nvPr>
            <p:extLst>
              <p:ext uri="{D42A27DB-BD31-4B8C-83A1-F6EECF244321}">
                <p14:modId xmlns:p14="http://schemas.microsoft.com/office/powerpoint/2010/main" val="874759756"/>
              </p:ext>
            </p:extLst>
          </p:nvPr>
        </p:nvGraphicFramePr>
        <p:xfrm>
          <a:off x="234334" y="74645"/>
          <a:ext cx="11723332" cy="6134451"/>
        </p:xfrm>
        <a:graphic>
          <a:graphicData uri="http://schemas.openxmlformats.org/drawingml/2006/table">
            <a:tbl>
              <a:tblPr firstRow="1" bandRow="1">
                <a:tableStyleId>{3C2FFA5D-87B4-456A-9821-1D502468CF0F}</a:tableStyleId>
              </a:tblPr>
              <a:tblGrid>
                <a:gridCol w="1454505">
                  <a:extLst>
                    <a:ext uri="{9D8B030D-6E8A-4147-A177-3AD203B41FA5}">
                      <a16:colId xmlns:a16="http://schemas.microsoft.com/office/drawing/2014/main" val="724519590"/>
                    </a:ext>
                  </a:extLst>
                </a:gridCol>
                <a:gridCol w="3192331">
                  <a:extLst>
                    <a:ext uri="{9D8B030D-6E8A-4147-A177-3AD203B41FA5}">
                      <a16:colId xmlns:a16="http://schemas.microsoft.com/office/drawing/2014/main" val="2218189809"/>
                    </a:ext>
                  </a:extLst>
                </a:gridCol>
                <a:gridCol w="1571456">
                  <a:extLst>
                    <a:ext uri="{9D8B030D-6E8A-4147-A177-3AD203B41FA5}">
                      <a16:colId xmlns:a16="http://schemas.microsoft.com/office/drawing/2014/main" val="560352625"/>
                    </a:ext>
                  </a:extLst>
                </a:gridCol>
                <a:gridCol w="3160373">
                  <a:extLst>
                    <a:ext uri="{9D8B030D-6E8A-4147-A177-3AD203B41FA5}">
                      <a16:colId xmlns:a16="http://schemas.microsoft.com/office/drawing/2014/main" val="3126072067"/>
                    </a:ext>
                  </a:extLst>
                </a:gridCol>
                <a:gridCol w="2344667">
                  <a:extLst>
                    <a:ext uri="{9D8B030D-6E8A-4147-A177-3AD203B41FA5}">
                      <a16:colId xmlns:a16="http://schemas.microsoft.com/office/drawing/2014/main" val="1271318738"/>
                    </a:ext>
                  </a:extLst>
                </a:gridCol>
              </a:tblGrid>
              <a:tr h="465171">
                <a:tc>
                  <a:txBody>
                    <a:bodyPr/>
                    <a:lstStyle/>
                    <a:p>
                      <a:pPr algn="ctr"/>
                      <a:r>
                        <a:rPr lang="en-IN" dirty="0"/>
                        <a:t>Reference </a:t>
                      </a:r>
                    </a:p>
                  </a:txBody>
                  <a:tcPr/>
                </a:tc>
                <a:tc>
                  <a:txBody>
                    <a:bodyPr/>
                    <a:lstStyle/>
                    <a:p>
                      <a:pPr algn="ctr"/>
                      <a:r>
                        <a:rPr lang="en-IN" dirty="0"/>
                        <a:t>Authors</a:t>
                      </a:r>
                    </a:p>
                  </a:txBody>
                  <a:tcPr/>
                </a:tc>
                <a:tc>
                  <a:txBody>
                    <a:bodyPr/>
                    <a:lstStyle/>
                    <a:p>
                      <a:pPr algn="ctr"/>
                      <a:r>
                        <a:rPr lang="en-IN" dirty="0"/>
                        <a:t>Year</a:t>
                      </a:r>
                    </a:p>
                  </a:txBody>
                  <a:tcPr/>
                </a:tc>
                <a:tc>
                  <a:txBody>
                    <a:bodyPr/>
                    <a:lstStyle/>
                    <a:p>
                      <a:pPr algn="ctr"/>
                      <a:r>
                        <a:rPr lang="en-IN" dirty="0"/>
                        <a:t>Title </a:t>
                      </a:r>
                    </a:p>
                  </a:txBody>
                  <a:tcPr/>
                </a:tc>
                <a:tc>
                  <a:txBody>
                    <a:bodyPr/>
                    <a:lstStyle/>
                    <a:p>
                      <a:pPr algn="ctr"/>
                      <a:r>
                        <a:rPr lang="en-IN" dirty="0"/>
                        <a:t>Key Feature </a:t>
                      </a:r>
                    </a:p>
                  </a:txBody>
                  <a:tcPr/>
                </a:tc>
                <a:extLst>
                  <a:ext uri="{0D108BD9-81ED-4DB2-BD59-A6C34878D82A}">
                    <a16:rowId xmlns:a16="http://schemas.microsoft.com/office/drawing/2014/main" val="2508016341"/>
                  </a:ext>
                </a:extLst>
              </a:tr>
              <a:tr h="2718471">
                <a:tc>
                  <a:txBody>
                    <a:bodyPr/>
                    <a:lstStyle/>
                    <a:p>
                      <a:pPr algn="ctr"/>
                      <a:r>
                        <a:rPr lang="en-IN" dirty="0">
                          <a:solidFill>
                            <a:schemeClr val="bg1"/>
                          </a:solidFill>
                        </a:rPr>
                        <a:t>3</a:t>
                      </a:r>
                    </a:p>
                  </a:txBody>
                  <a:tcPr/>
                </a:tc>
                <a:tc>
                  <a:txBody>
                    <a:bodyPr/>
                    <a:lstStyle/>
                    <a:p>
                      <a:pPr marL="342900" indent="-342900">
                        <a:buFont typeface="+mj-lt"/>
                        <a:buAutoNum type="arabicPeriod"/>
                      </a:pPr>
                      <a:r>
                        <a:rPr lang="en-IN" dirty="0">
                          <a:solidFill>
                            <a:schemeClr val="bg1"/>
                          </a:solidFill>
                        </a:rPr>
                        <a:t>Iram Haider</a:t>
                      </a:r>
                    </a:p>
                    <a:p>
                      <a:pPr marL="342900" indent="-342900">
                        <a:buFont typeface="+mj-lt"/>
                        <a:buAutoNum type="arabicPeriod"/>
                      </a:pPr>
                      <a:r>
                        <a:rPr lang="en-IN" dirty="0">
                          <a:solidFill>
                            <a:schemeClr val="bg1"/>
                          </a:solidFill>
                        </a:rPr>
                        <a:t>Mohammad Ammar Mehdi</a:t>
                      </a:r>
                    </a:p>
                    <a:p>
                      <a:pPr marL="342900" indent="-342900">
                        <a:buFont typeface="+mj-lt"/>
                        <a:buAutoNum type="arabicPeriod"/>
                      </a:pPr>
                      <a:r>
                        <a:rPr lang="en-IN" dirty="0">
                          <a:solidFill>
                            <a:schemeClr val="bg1"/>
                          </a:solidFill>
                        </a:rPr>
                        <a:t>Asjad Amin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b="1" dirty="0">
                          <a:solidFill>
                            <a:schemeClr val="bg1"/>
                          </a:solidFill>
                        </a:rPr>
                        <a:t>Kashif Nisar</a:t>
                      </a:r>
                      <a:endParaRPr lang="en-IN" dirty="0">
                        <a:solidFill>
                          <a:schemeClr val="bg1"/>
                        </a:solidFill>
                      </a:endParaRPr>
                    </a:p>
                    <a:p>
                      <a:pPr marL="342900" indent="-342900">
                        <a:buFont typeface="+mj-lt"/>
                        <a:buAutoNum type="arabicPeriod"/>
                      </a:pPr>
                      <a:endParaRPr lang="en-IN" dirty="0">
                        <a:solidFill>
                          <a:schemeClr val="bg1"/>
                        </a:solidFill>
                      </a:endParaRPr>
                    </a:p>
                  </a:txBody>
                  <a:tcPr/>
                </a:tc>
                <a:tc>
                  <a:txBody>
                    <a:bodyPr/>
                    <a:lstStyle/>
                    <a:p>
                      <a:pPr algn="ctr"/>
                      <a:r>
                        <a:rPr lang="en-IN" b="1" dirty="0">
                          <a:solidFill>
                            <a:schemeClr val="bg1"/>
                          </a:solidFill>
                        </a:rPr>
                        <a:t>2020</a:t>
                      </a:r>
                    </a:p>
                  </a:txBody>
                  <a:tcPr/>
                </a:tc>
                <a:tc>
                  <a:txBody>
                    <a:bodyPr/>
                    <a:lstStyle/>
                    <a:p>
                      <a:r>
                        <a:rPr lang="en-US" b="1" dirty="0">
                          <a:solidFill>
                            <a:schemeClr val="bg1"/>
                          </a:solidFill>
                        </a:rPr>
                        <a:t>A Hand Gesture Recognition Based Communication System for Mute People</a:t>
                      </a:r>
                      <a:endParaRPr lang="en-IN" dirty="0">
                        <a:solidFill>
                          <a:schemeClr val="bg1"/>
                        </a:solidFill>
                      </a:endParaRPr>
                    </a:p>
                  </a:txBody>
                  <a:tcPr/>
                </a:tc>
                <a:tc>
                  <a:txBody>
                    <a:bodyPr/>
                    <a:lstStyle/>
                    <a:p>
                      <a:r>
                        <a:rPr lang="en-US" dirty="0">
                          <a:solidFill>
                            <a:schemeClr val="bg1"/>
                          </a:solidFill>
                        </a:rPr>
                        <a:t>The paper presents a system aimed at enhancing communication for mute individuals by translating hand gestures into audio messages using advanced technologies like Kinect sensors.</a:t>
                      </a:r>
                      <a:endParaRPr lang="en-IN" dirty="0">
                        <a:solidFill>
                          <a:schemeClr val="bg1"/>
                        </a:solidFill>
                      </a:endParaRPr>
                    </a:p>
                  </a:txBody>
                  <a:tcPr/>
                </a:tc>
                <a:extLst>
                  <a:ext uri="{0D108BD9-81ED-4DB2-BD59-A6C34878D82A}">
                    <a16:rowId xmlns:a16="http://schemas.microsoft.com/office/drawing/2014/main" val="137942233"/>
                  </a:ext>
                </a:extLst>
              </a:tr>
              <a:tr h="2721692">
                <a:tc>
                  <a:txBody>
                    <a:bodyPr/>
                    <a:lstStyle/>
                    <a:p>
                      <a:pPr algn="ctr"/>
                      <a:r>
                        <a:rPr lang="en-IN" dirty="0">
                          <a:solidFill>
                            <a:schemeClr val="bg1"/>
                          </a:solidFill>
                        </a:rPr>
                        <a:t>4</a:t>
                      </a:r>
                    </a:p>
                  </a:txBody>
                  <a:tcPr/>
                </a:tc>
                <a:tc>
                  <a:txBody>
                    <a:bodyPr/>
                    <a:lstStyle/>
                    <a:p>
                      <a:pPr marL="342900" indent="-342900">
                        <a:buFont typeface="+mj-lt"/>
                        <a:buAutoNum type="arabicParenR"/>
                      </a:pPr>
                      <a:r>
                        <a:rPr lang="en-IN" b="1" dirty="0">
                          <a:solidFill>
                            <a:schemeClr val="bg1"/>
                          </a:solidFill>
                        </a:rPr>
                        <a:t>B. Rajapandian</a:t>
                      </a:r>
                      <a:r>
                        <a:rPr lang="en-IN" dirty="0">
                          <a:solidFill>
                            <a:schemeClr val="bg1"/>
                          </a:solidFill>
                        </a:rPr>
                        <a:t> </a:t>
                      </a:r>
                    </a:p>
                    <a:p>
                      <a:pPr marL="342900" indent="-342900">
                        <a:buFont typeface="+mj-lt"/>
                        <a:buAutoNum type="arabicParenR"/>
                      </a:pPr>
                      <a:r>
                        <a:rPr lang="en-IN" dirty="0">
                          <a:solidFill>
                            <a:schemeClr val="bg1"/>
                          </a:solidFill>
                        </a:rPr>
                        <a:t>V. Harini</a:t>
                      </a:r>
                    </a:p>
                    <a:p>
                      <a:pPr marL="342900" indent="-342900">
                        <a:buFont typeface="+mj-lt"/>
                        <a:buAutoNum type="arabicParenR"/>
                      </a:pPr>
                      <a:r>
                        <a:rPr lang="en-IN" dirty="0">
                          <a:solidFill>
                            <a:schemeClr val="bg1"/>
                          </a:solidFill>
                        </a:rPr>
                        <a:t>D. Raksha</a:t>
                      </a:r>
                    </a:p>
                    <a:p>
                      <a:pPr marL="342900" indent="-342900">
                        <a:buFont typeface="+mj-lt"/>
                        <a:buAutoNum type="arabicParenR"/>
                      </a:pPr>
                      <a:r>
                        <a:rPr lang="en-IN" b="1" dirty="0">
                          <a:solidFill>
                            <a:schemeClr val="bg1"/>
                          </a:solidFill>
                        </a:rPr>
                        <a:t>V. Sangeetha</a:t>
                      </a:r>
                      <a:r>
                        <a:rPr lang="en-IN" dirty="0">
                          <a:solidFill>
                            <a:schemeClr val="bg1"/>
                          </a:solidFill>
                        </a:rPr>
                        <a:t> </a:t>
                      </a:r>
                    </a:p>
                  </a:txBody>
                  <a:tcPr/>
                </a:tc>
                <a:tc>
                  <a:txBody>
                    <a:bodyPr/>
                    <a:lstStyle/>
                    <a:p>
                      <a:pPr algn="ctr"/>
                      <a:r>
                        <a:rPr lang="en-IN" dirty="0">
                          <a:solidFill>
                            <a:schemeClr val="bg1"/>
                          </a:solidFill>
                        </a:rPr>
                        <a:t>2017</a:t>
                      </a:r>
                    </a:p>
                  </a:txBody>
                  <a:tcPr/>
                </a:tc>
                <a:tc>
                  <a:txBody>
                    <a:bodyPr/>
                    <a:lstStyle/>
                    <a:p>
                      <a:r>
                        <a:rPr lang="en-US" b="1" dirty="0">
                          <a:solidFill>
                            <a:schemeClr val="bg1"/>
                          </a:solidFill>
                        </a:rPr>
                        <a:t>"A Novel Approach as an Aid for Blind, Deaf and Dumb People"</a:t>
                      </a:r>
                      <a:r>
                        <a:rPr lang="en-US" dirty="0">
                          <a:solidFill>
                            <a:schemeClr val="bg1"/>
                          </a:solidFill>
                        </a:rPr>
                        <a:t>:</a:t>
                      </a:r>
                      <a:endParaRPr lang="en-IN"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 develop a communication aid for individuals suffering from blindness, deafness, or muteness, or any combination of these disabilities, enabling them to communicate seamlessly.</a:t>
                      </a:r>
                    </a:p>
                  </a:txBody>
                  <a:tcPr/>
                </a:tc>
                <a:extLst>
                  <a:ext uri="{0D108BD9-81ED-4DB2-BD59-A6C34878D82A}">
                    <a16:rowId xmlns:a16="http://schemas.microsoft.com/office/drawing/2014/main" val="1461603233"/>
                  </a:ext>
                </a:extLst>
              </a:tr>
            </a:tbl>
          </a:graphicData>
        </a:graphic>
      </p:graphicFrame>
      <p:pic>
        <p:nvPicPr>
          <p:cNvPr id="8" name="Picture 2">
            <a:extLst>
              <a:ext uri="{FF2B5EF4-FFF2-40B4-BE49-F238E27FC236}">
                <a16:creationId xmlns:a16="http://schemas.microsoft.com/office/drawing/2014/main" id="{681A77D8-5821-6096-2075-ABD62F3BA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82722"/>
            <a:ext cx="12192000" cy="5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299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936</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SIGN SPEAK  Smart Keypad For Mute People Communication  </vt:lpstr>
      <vt:lpstr>TABLE OF CONTENTS </vt:lpstr>
      <vt:lpstr>ABSTRACT </vt:lpstr>
      <vt:lpstr>INTRODUCTION </vt:lpstr>
      <vt:lpstr>Stanford Design Thinking Model in points: </vt:lpstr>
      <vt:lpstr>PowerPoint Presentation</vt:lpstr>
      <vt:lpstr>Components Used</vt:lpstr>
      <vt:lpstr>Literature Review   </vt:lpstr>
      <vt:lpstr>PowerPoint Presentation</vt:lpstr>
      <vt:lpstr>Summary of the Literature review </vt:lpstr>
      <vt:lpstr>                              BLOCK DIAGRAM  </vt:lpstr>
      <vt:lpstr>CIRCUIT DIAGRAM  </vt:lpstr>
      <vt:lpstr>PROTOTYPE AND TESTING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Kummara Guru</dc:creator>
  <cp:lastModifiedBy>vijayram srinivasan</cp:lastModifiedBy>
  <cp:revision>181</cp:revision>
  <dcterms:created xsi:type="dcterms:W3CDTF">2015-12-13T14:19:00Z</dcterms:created>
  <dcterms:modified xsi:type="dcterms:W3CDTF">2025-04-23T03:32:21Z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4BBD2F0D191C4AB19E1CE1AFF1F47EDC_12</vt:lpwstr>
  </property>
  <property fmtid="{D5CDD505-2E9C-101B-9397-08002B2CF9AE}" pid="3" name="KSOProductBuildVer">
    <vt:lpwstr>1033-12.2.0.19805</vt:lpwstr>
  </property>
</Properties>
</file>