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5" r:id="rId7"/>
    <p:sldId id="263" r:id="rId8"/>
    <p:sldId id="261" r:id="rId9"/>
    <p:sldId id="268" r:id="rId10"/>
    <p:sldId id="266" r:id="rId11"/>
    <p:sldId id="269" r:id="rId12"/>
    <p:sldId id="262" r:id="rId13"/>
    <p:sldId id="270" r:id="rId14"/>
    <p:sldId id="264" r:id="rId15"/>
    <p:sldId id="271"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6"/>
  </p:normalViewPr>
  <p:slideViewPr>
    <p:cSldViewPr snapToGrid="0">
      <p:cViewPr>
        <p:scale>
          <a:sx n="121" d="100"/>
          <a:sy n="121" d="100"/>
        </p:scale>
        <p:origin x="200" y="-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4DE0B5A-A015-4EED-AE85-440724180DEA}" type="doc">
      <dgm:prSet loTypeId="urn:microsoft.com/office/officeart/2008/layout/LinedList" loCatId="list" qsTypeId="urn:microsoft.com/office/officeart/2005/8/quickstyle/simple4" qsCatId="simple" csTypeId="urn:microsoft.com/office/officeart/2005/8/colors/colorful1" csCatId="colorful"/>
      <dgm:spPr/>
      <dgm:t>
        <a:bodyPr/>
        <a:lstStyle/>
        <a:p>
          <a:endParaRPr lang="en-US"/>
        </a:p>
      </dgm:t>
    </dgm:pt>
    <dgm:pt modelId="{0E9D5156-34B7-4F3A-8972-E04ED5A423ED}">
      <dgm:prSet/>
      <dgm:spPr/>
      <dgm:t>
        <a:bodyPr/>
        <a:lstStyle/>
        <a:p>
          <a:r>
            <a:rPr lang="en-US" b="1"/>
            <a:t>EDA (Exploratory Data Analysis)</a:t>
          </a:r>
          <a:r>
            <a:rPr lang="en-US"/>
            <a:t> is the process of analyzing data sets to summarize their main characteristics, often using visual methods. It helps you understand the data before building any models.</a:t>
          </a:r>
        </a:p>
      </dgm:t>
    </dgm:pt>
    <dgm:pt modelId="{98AA848F-B721-44DD-8C9E-9D43F969D4F5}" type="parTrans" cxnId="{4A202B55-9487-4095-A551-03EDDA4C98AD}">
      <dgm:prSet/>
      <dgm:spPr/>
      <dgm:t>
        <a:bodyPr/>
        <a:lstStyle/>
        <a:p>
          <a:endParaRPr lang="en-US"/>
        </a:p>
      </dgm:t>
    </dgm:pt>
    <dgm:pt modelId="{AABB66DA-474B-4FB5-ABA4-DFF10903C32A}" type="sibTrans" cxnId="{4A202B55-9487-4095-A551-03EDDA4C98AD}">
      <dgm:prSet/>
      <dgm:spPr/>
      <dgm:t>
        <a:bodyPr/>
        <a:lstStyle/>
        <a:p>
          <a:endParaRPr lang="en-US"/>
        </a:p>
      </dgm:t>
    </dgm:pt>
    <dgm:pt modelId="{DA8DB739-D123-410B-A874-31287A5F4002}">
      <dgm:prSet/>
      <dgm:spPr/>
      <dgm:t>
        <a:bodyPr/>
        <a:lstStyle/>
        <a:p>
          <a:r>
            <a:rPr lang="en-US" b="1"/>
            <a:t>Steps of EDA: </a:t>
          </a:r>
          <a:r>
            <a:rPr lang="en-US"/>
            <a:t> </a:t>
          </a:r>
          <a:r>
            <a:rPr lang="en-US" b="1"/>
            <a:t>Look at the data</a:t>
          </a:r>
          <a:br>
            <a:rPr lang="en-US"/>
          </a:br>
          <a:r>
            <a:rPr lang="en-US"/>
            <a:t>→ Open the file and see what’s inside (like names of columns, number of rows).</a:t>
          </a:r>
        </a:p>
      </dgm:t>
    </dgm:pt>
    <dgm:pt modelId="{A211ED94-CD8D-42FE-871C-6C1FFDA844D5}" type="parTrans" cxnId="{AA52E99D-33F4-4AD2-8866-49E6CF0B9330}">
      <dgm:prSet/>
      <dgm:spPr/>
      <dgm:t>
        <a:bodyPr/>
        <a:lstStyle/>
        <a:p>
          <a:endParaRPr lang="en-US"/>
        </a:p>
      </dgm:t>
    </dgm:pt>
    <dgm:pt modelId="{5D2CA41C-1D20-4F87-8492-AE0000483831}" type="sibTrans" cxnId="{AA52E99D-33F4-4AD2-8866-49E6CF0B9330}">
      <dgm:prSet/>
      <dgm:spPr/>
      <dgm:t>
        <a:bodyPr/>
        <a:lstStyle/>
        <a:p>
          <a:endParaRPr lang="en-US"/>
        </a:p>
      </dgm:t>
    </dgm:pt>
    <dgm:pt modelId="{710301DC-1CDD-4262-B51A-83BD7DDE673F}">
      <dgm:prSet/>
      <dgm:spPr/>
      <dgm:t>
        <a:bodyPr/>
        <a:lstStyle/>
        <a:p>
          <a:r>
            <a:rPr lang="en-US" b="1"/>
            <a:t>Fix the data</a:t>
          </a:r>
          <a:br>
            <a:rPr lang="en-US"/>
          </a:br>
          <a:r>
            <a:rPr lang="en-US"/>
            <a:t>→ Remove empty or wrong values, fix mistakes.</a:t>
          </a:r>
        </a:p>
      </dgm:t>
    </dgm:pt>
    <dgm:pt modelId="{3D643417-A374-4107-B7B6-2B5C110713D0}" type="parTrans" cxnId="{465DCD5C-08EB-4D08-B4D5-DA8170C63A62}">
      <dgm:prSet/>
      <dgm:spPr/>
      <dgm:t>
        <a:bodyPr/>
        <a:lstStyle/>
        <a:p>
          <a:endParaRPr lang="en-US"/>
        </a:p>
      </dgm:t>
    </dgm:pt>
    <dgm:pt modelId="{7D85D4DE-2B2B-467E-A63C-03517C99322A}" type="sibTrans" cxnId="{465DCD5C-08EB-4D08-B4D5-DA8170C63A62}">
      <dgm:prSet/>
      <dgm:spPr/>
      <dgm:t>
        <a:bodyPr/>
        <a:lstStyle/>
        <a:p>
          <a:endParaRPr lang="en-US"/>
        </a:p>
      </dgm:t>
    </dgm:pt>
    <dgm:pt modelId="{3377FAF2-23D8-4535-85C6-0772C6483FA4}">
      <dgm:prSet/>
      <dgm:spPr/>
      <dgm:t>
        <a:bodyPr/>
        <a:lstStyle/>
        <a:p>
          <a:r>
            <a:rPr lang="en-US" b="1"/>
            <a:t>Learn about the data</a:t>
          </a:r>
          <a:br>
            <a:rPr lang="en-US"/>
          </a:br>
          <a:r>
            <a:rPr lang="en-US"/>
            <a:t>→ Find out things like biggest value, smallest value, average, etc.</a:t>
          </a:r>
        </a:p>
      </dgm:t>
    </dgm:pt>
    <dgm:pt modelId="{1B4715E9-365C-4BB5-8BE4-F5C900A756AB}" type="parTrans" cxnId="{CB65FE96-D119-4BF6-B04B-FDA7EA107975}">
      <dgm:prSet/>
      <dgm:spPr/>
      <dgm:t>
        <a:bodyPr/>
        <a:lstStyle/>
        <a:p>
          <a:endParaRPr lang="en-US"/>
        </a:p>
      </dgm:t>
    </dgm:pt>
    <dgm:pt modelId="{3824079A-E261-4AA5-AFC9-7CCB8E6CAAAF}" type="sibTrans" cxnId="{CB65FE96-D119-4BF6-B04B-FDA7EA107975}">
      <dgm:prSet/>
      <dgm:spPr/>
      <dgm:t>
        <a:bodyPr/>
        <a:lstStyle/>
        <a:p>
          <a:endParaRPr lang="en-US"/>
        </a:p>
      </dgm:t>
    </dgm:pt>
    <dgm:pt modelId="{6BA2AD23-E3C3-4727-A13A-AB30EA0490E4}">
      <dgm:prSet/>
      <dgm:spPr/>
      <dgm:t>
        <a:bodyPr/>
        <a:lstStyle/>
        <a:p>
          <a:r>
            <a:rPr lang="en-US" b="1"/>
            <a:t>Draw charts</a:t>
          </a:r>
          <a:br>
            <a:rPr lang="en-US"/>
          </a:br>
          <a:r>
            <a:rPr lang="en-US"/>
            <a:t>→ Make graphs to see patterns or trends (like bar charts, pie charts, etc.).</a:t>
          </a:r>
        </a:p>
      </dgm:t>
    </dgm:pt>
    <dgm:pt modelId="{A50FF939-41E3-4AD2-944C-0E80CC6A6589}" type="parTrans" cxnId="{EEDDE9B2-67CB-422D-8FFD-89A136E4BD78}">
      <dgm:prSet/>
      <dgm:spPr/>
      <dgm:t>
        <a:bodyPr/>
        <a:lstStyle/>
        <a:p>
          <a:endParaRPr lang="en-US"/>
        </a:p>
      </dgm:t>
    </dgm:pt>
    <dgm:pt modelId="{FFD417D5-B3A4-47F3-AF35-872DCB8AB6C4}" type="sibTrans" cxnId="{EEDDE9B2-67CB-422D-8FFD-89A136E4BD78}">
      <dgm:prSet/>
      <dgm:spPr/>
      <dgm:t>
        <a:bodyPr/>
        <a:lstStyle/>
        <a:p>
          <a:endParaRPr lang="en-US"/>
        </a:p>
      </dgm:t>
    </dgm:pt>
    <dgm:pt modelId="{1FF7E650-542F-42EF-BD5B-9AD23716C73B}">
      <dgm:prSet/>
      <dgm:spPr/>
      <dgm:t>
        <a:bodyPr/>
        <a:lstStyle/>
        <a:p>
          <a:r>
            <a:rPr lang="en-US" b="1"/>
            <a:t>Find connections</a:t>
          </a:r>
          <a:br>
            <a:rPr lang="en-US"/>
          </a:br>
          <a:r>
            <a:rPr lang="en-US"/>
            <a:t>→ See if two things are related (like height and weight).</a:t>
          </a:r>
        </a:p>
      </dgm:t>
    </dgm:pt>
    <dgm:pt modelId="{9F1D2359-5EB5-4FED-8DD4-F07CF0C41943}" type="parTrans" cxnId="{96BE8CCB-404F-42C0-9C3C-194684A536BB}">
      <dgm:prSet/>
      <dgm:spPr/>
      <dgm:t>
        <a:bodyPr/>
        <a:lstStyle/>
        <a:p>
          <a:endParaRPr lang="en-US"/>
        </a:p>
      </dgm:t>
    </dgm:pt>
    <dgm:pt modelId="{BE015F10-F0F8-41BE-96D5-36810918A064}" type="sibTrans" cxnId="{96BE8CCB-404F-42C0-9C3C-194684A536BB}">
      <dgm:prSet/>
      <dgm:spPr/>
      <dgm:t>
        <a:bodyPr/>
        <a:lstStyle/>
        <a:p>
          <a:endParaRPr lang="en-US"/>
        </a:p>
      </dgm:t>
    </dgm:pt>
    <dgm:pt modelId="{AD607707-6891-4871-A006-3EE25015B284}">
      <dgm:prSet/>
      <dgm:spPr/>
      <dgm:t>
        <a:bodyPr/>
        <a:lstStyle/>
        <a:p>
          <a:r>
            <a:rPr lang="en-US" b="1"/>
            <a:t>Spot strange values</a:t>
          </a:r>
          <a:br>
            <a:rPr lang="en-US"/>
          </a:br>
          <a:r>
            <a:rPr lang="en-US"/>
            <a:t>→ Look for values that don’t fit in (too big or too small).</a:t>
          </a:r>
        </a:p>
      </dgm:t>
    </dgm:pt>
    <dgm:pt modelId="{8AD46331-DA2C-4CD5-A83E-C80FB1DFC351}" type="parTrans" cxnId="{2374F40C-4ADD-47BC-9D3F-35AFC9BAF1AA}">
      <dgm:prSet/>
      <dgm:spPr/>
      <dgm:t>
        <a:bodyPr/>
        <a:lstStyle/>
        <a:p>
          <a:endParaRPr lang="en-US"/>
        </a:p>
      </dgm:t>
    </dgm:pt>
    <dgm:pt modelId="{3DC32518-2789-4A5E-B624-DBACDFD344DD}" type="sibTrans" cxnId="{2374F40C-4ADD-47BC-9D3F-35AFC9BAF1AA}">
      <dgm:prSet/>
      <dgm:spPr/>
      <dgm:t>
        <a:bodyPr/>
        <a:lstStyle/>
        <a:p>
          <a:endParaRPr lang="en-US"/>
        </a:p>
      </dgm:t>
    </dgm:pt>
    <dgm:pt modelId="{8CDB16B6-0E08-E74C-8565-E83C838C32C9}" type="pres">
      <dgm:prSet presAssocID="{94DE0B5A-A015-4EED-AE85-440724180DEA}" presName="vert0" presStyleCnt="0">
        <dgm:presLayoutVars>
          <dgm:dir/>
          <dgm:animOne val="branch"/>
          <dgm:animLvl val="lvl"/>
        </dgm:presLayoutVars>
      </dgm:prSet>
      <dgm:spPr/>
    </dgm:pt>
    <dgm:pt modelId="{7E8C0D44-2C52-594B-8C20-60B851054AA4}" type="pres">
      <dgm:prSet presAssocID="{0E9D5156-34B7-4F3A-8972-E04ED5A423ED}" presName="thickLine" presStyleLbl="alignNode1" presStyleIdx="0" presStyleCnt="7"/>
      <dgm:spPr/>
    </dgm:pt>
    <dgm:pt modelId="{9D5F73B8-8C79-4048-98F8-9A6BE1DB1DC0}" type="pres">
      <dgm:prSet presAssocID="{0E9D5156-34B7-4F3A-8972-E04ED5A423ED}" presName="horz1" presStyleCnt="0"/>
      <dgm:spPr/>
    </dgm:pt>
    <dgm:pt modelId="{94C49515-9D45-7A49-A1D6-4C9BB344AAF9}" type="pres">
      <dgm:prSet presAssocID="{0E9D5156-34B7-4F3A-8972-E04ED5A423ED}" presName="tx1" presStyleLbl="revTx" presStyleIdx="0" presStyleCnt="7"/>
      <dgm:spPr/>
    </dgm:pt>
    <dgm:pt modelId="{E74472C1-EE36-ED47-982B-D011D79E3AB3}" type="pres">
      <dgm:prSet presAssocID="{0E9D5156-34B7-4F3A-8972-E04ED5A423ED}" presName="vert1" presStyleCnt="0"/>
      <dgm:spPr/>
    </dgm:pt>
    <dgm:pt modelId="{C9542FB2-105D-AD4D-92EB-41E07F3341CC}" type="pres">
      <dgm:prSet presAssocID="{DA8DB739-D123-410B-A874-31287A5F4002}" presName="thickLine" presStyleLbl="alignNode1" presStyleIdx="1" presStyleCnt="7"/>
      <dgm:spPr/>
    </dgm:pt>
    <dgm:pt modelId="{21AA08F6-563C-F84E-AA07-45656D0B7C8B}" type="pres">
      <dgm:prSet presAssocID="{DA8DB739-D123-410B-A874-31287A5F4002}" presName="horz1" presStyleCnt="0"/>
      <dgm:spPr/>
    </dgm:pt>
    <dgm:pt modelId="{BECF51CF-A45E-7944-AF41-577B7B0C367F}" type="pres">
      <dgm:prSet presAssocID="{DA8DB739-D123-410B-A874-31287A5F4002}" presName="tx1" presStyleLbl="revTx" presStyleIdx="1" presStyleCnt="7"/>
      <dgm:spPr/>
    </dgm:pt>
    <dgm:pt modelId="{B92B7ACA-8276-2B44-BDA6-54F67E0CEB82}" type="pres">
      <dgm:prSet presAssocID="{DA8DB739-D123-410B-A874-31287A5F4002}" presName="vert1" presStyleCnt="0"/>
      <dgm:spPr/>
    </dgm:pt>
    <dgm:pt modelId="{98FAF2F9-CA78-7744-A419-970CC8BFF2E9}" type="pres">
      <dgm:prSet presAssocID="{710301DC-1CDD-4262-B51A-83BD7DDE673F}" presName="thickLine" presStyleLbl="alignNode1" presStyleIdx="2" presStyleCnt="7"/>
      <dgm:spPr/>
    </dgm:pt>
    <dgm:pt modelId="{8B909D15-0648-FD4C-83AF-AC7DC2054663}" type="pres">
      <dgm:prSet presAssocID="{710301DC-1CDD-4262-B51A-83BD7DDE673F}" presName="horz1" presStyleCnt="0"/>
      <dgm:spPr/>
    </dgm:pt>
    <dgm:pt modelId="{659356B9-3EE3-794A-ADCD-415259C30079}" type="pres">
      <dgm:prSet presAssocID="{710301DC-1CDD-4262-B51A-83BD7DDE673F}" presName="tx1" presStyleLbl="revTx" presStyleIdx="2" presStyleCnt="7"/>
      <dgm:spPr/>
    </dgm:pt>
    <dgm:pt modelId="{5EFA699D-B719-074B-8914-C5432E9E4B7C}" type="pres">
      <dgm:prSet presAssocID="{710301DC-1CDD-4262-B51A-83BD7DDE673F}" presName="vert1" presStyleCnt="0"/>
      <dgm:spPr/>
    </dgm:pt>
    <dgm:pt modelId="{33C5C9A6-A85D-184A-8E08-A256F91397E5}" type="pres">
      <dgm:prSet presAssocID="{3377FAF2-23D8-4535-85C6-0772C6483FA4}" presName="thickLine" presStyleLbl="alignNode1" presStyleIdx="3" presStyleCnt="7"/>
      <dgm:spPr/>
    </dgm:pt>
    <dgm:pt modelId="{E6C53774-EF11-D047-AA08-85FBF99AEF95}" type="pres">
      <dgm:prSet presAssocID="{3377FAF2-23D8-4535-85C6-0772C6483FA4}" presName="horz1" presStyleCnt="0"/>
      <dgm:spPr/>
    </dgm:pt>
    <dgm:pt modelId="{AF0878C5-3DBC-0F4C-A784-9BA3956CF968}" type="pres">
      <dgm:prSet presAssocID="{3377FAF2-23D8-4535-85C6-0772C6483FA4}" presName="tx1" presStyleLbl="revTx" presStyleIdx="3" presStyleCnt="7"/>
      <dgm:spPr/>
    </dgm:pt>
    <dgm:pt modelId="{35805BE1-455B-964E-B2DC-CE50E04E2B2D}" type="pres">
      <dgm:prSet presAssocID="{3377FAF2-23D8-4535-85C6-0772C6483FA4}" presName="vert1" presStyleCnt="0"/>
      <dgm:spPr/>
    </dgm:pt>
    <dgm:pt modelId="{736455CF-E671-4B4D-8490-25CD16E53F41}" type="pres">
      <dgm:prSet presAssocID="{6BA2AD23-E3C3-4727-A13A-AB30EA0490E4}" presName="thickLine" presStyleLbl="alignNode1" presStyleIdx="4" presStyleCnt="7"/>
      <dgm:spPr/>
    </dgm:pt>
    <dgm:pt modelId="{AD6BAE85-5F5C-7042-B2A6-B91EEB38E06E}" type="pres">
      <dgm:prSet presAssocID="{6BA2AD23-E3C3-4727-A13A-AB30EA0490E4}" presName="horz1" presStyleCnt="0"/>
      <dgm:spPr/>
    </dgm:pt>
    <dgm:pt modelId="{F69D81E6-FCAE-3047-8033-37DFA8A5FA92}" type="pres">
      <dgm:prSet presAssocID="{6BA2AD23-E3C3-4727-A13A-AB30EA0490E4}" presName="tx1" presStyleLbl="revTx" presStyleIdx="4" presStyleCnt="7"/>
      <dgm:spPr/>
    </dgm:pt>
    <dgm:pt modelId="{3DFC9477-AB24-3D4C-A30E-05A0416A4046}" type="pres">
      <dgm:prSet presAssocID="{6BA2AD23-E3C3-4727-A13A-AB30EA0490E4}" presName="vert1" presStyleCnt="0"/>
      <dgm:spPr/>
    </dgm:pt>
    <dgm:pt modelId="{528F0943-4C04-2E41-BEB4-C7438F86E232}" type="pres">
      <dgm:prSet presAssocID="{1FF7E650-542F-42EF-BD5B-9AD23716C73B}" presName="thickLine" presStyleLbl="alignNode1" presStyleIdx="5" presStyleCnt="7"/>
      <dgm:spPr/>
    </dgm:pt>
    <dgm:pt modelId="{922B4959-DD23-304B-B691-B19128B8EEB0}" type="pres">
      <dgm:prSet presAssocID="{1FF7E650-542F-42EF-BD5B-9AD23716C73B}" presName="horz1" presStyleCnt="0"/>
      <dgm:spPr/>
    </dgm:pt>
    <dgm:pt modelId="{7493D6E0-8A4F-414C-B97B-AABC9FB01901}" type="pres">
      <dgm:prSet presAssocID="{1FF7E650-542F-42EF-BD5B-9AD23716C73B}" presName="tx1" presStyleLbl="revTx" presStyleIdx="5" presStyleCnt="7"/>
      <dgm:spPr/>
    </dgm:pt>
    <dgm:pt modelId="{8B6B0499-E3EA-1A4D-AC8E-85A838D401E7}" type="pres">
      <dgm:prSet presAssocID="{1FF7E650-542F-42EF-BD5B-9AD23716C73B}" presName="vert1" presStyleCnt="0"/>
      <dgm:spPr/>
    </dgm:pt>
    <dgm:pt modelId="{BE5C50B0-9923-9D46-AC14-EEC8F95DED6D}" type="pres">
      <dgm:prSet presAssocID="{AD607707-6891-4871-A006-3EE25015B284}" presName="thickLine" presStyleLbl="alignNode1" presStyleIdx="6" presStyleCnt="7"/>
      <dgm:spPr/>
    </dgm:pt>
    <dgm:pt modelId="{AB06CB5F-A43E-8A40-9683-837560E0DF3E}" type="pres">
      <dgm:prSet presAssocID="{AD607707-6891-4871-A006-3EE25015B284}" presName="horz1" presStyleCnt="0"/>
      <dgm:spPr/>
    </dgm:pt>
    <dgm:pt modelId="{C9FAF83D-D5C8-294D-9B27-FE4921F1B891}" type="pres">
      <dgm:prSet presAssocID="{AD607707-6891-4871-A006-3EE25015B284}" presName="tx1" presStyleLbl="revTx" presStyleIdx="6" presStyleCnt="7"/>
      <dgm:spPr/>
    </dgm:pt>
    <dgm:pt modelId="{99EC1245-8E64-6A40-BF03-0E032AE22BA2}" type="pres">
      <dgm:prSet presAssocID="{AD607707-6891-4871-A006-3EE25015B284}" presName="vert1" presStyleCnt="0"/>
      <dgm:spPr/>
    </dgm:pt>
  </dgm:ptLst>
  <dgm:cxnLst>
    <dgm:cxn modelId="{134E1809-96E1-0C4D-8991-FB1A26BC26D2}" type="presOf" srcId="{0E9D5156-34B7-4F3A-8972-E04ED5A423ED}" destId="{94C49515-9D45-7A49-A1D6-4C9BB344AAF9}" srcOrd="0" destOrd="0" presId="urn:microsoft.com/office/officeart/2008/layout/LinedList"/>
    <dgm:cxn modelId="{2374F40C-4ADD-47BC-9D3F-35AFC9BAF1AA}" srcId="{94DE0B5A-A015-4EED-AE85-440724180DEA}" destId="{AD607707-6891-4871-A006-3EE25015B284}" srcOrd="6" destOrd="0" parTransId="{8AD46331-DA2C-4CD5-A83E-C80FB1DFC351}" sibTransId="{3DC32518-2789-4A5E-B624-DBACDFD344DD}"/>
    <dgm:cxn modelId="{DF5E7E16-989E-B845-B791-A8ACEDB35388}" type="presOf" srcId="{94DE0B5A-A015-4EED-AE85-440724180DEA}" destId="{8CDB16B6-0E08-E74C-8565-E83C838C32C9}" srcOrd="0" destOrd="0" presId="urn:microsoft.com/office/officeart/2008/layout/LinedList"/>
    <dgm:cxn modelId="{84342031-01BB-5E42-A67B-93F591D4B1F5}" type="presOf" srcId="{710301DC-1CDD-4262-B51A-83BD7DDE673F}" destId="{659356B9-3EE3-794A-ADCD-415259C30079}" srcOrd="0" destOrd="0" presId="urn:microsoft.com/office/officeart/2008/layout/LinedList"/>
    <dgm:cxn modelId="{A8ACFE36-D6B7-E74D-87A2-6ACAC07D4141}" type="presOf" srcId="{AD607707-6891-4871-A006-3EE25015B284}" destId="{C9FAF83D-D5C8-294D-9B27-FE4921F1B891}" srcOrd="0" destOrd="0" presId="urn:microsoft.com/office/officeart/2008/layout/LinedList"/>
    <dgm:cxn modelId="{4A202B55-9487-4095-A551-03EDDA4C98AD}" srcId="{94DE0B5A-A015-4EED-AE85-440724180DEA}" destId="{0E9D5156-34B7-4F3A-8972-E04ED5A423ED}" srcOrd="0" destOrd="0" parTransId="{98AA848F-B721-44DD-8C9E-9D43F969D4F5}" sibTransId="{AABB66DA-474B-4FB5-ABA4-DFF10903C32A}"/>
    <dgm:cxn modelId="{465DCD5C-08EB-4D08-B4D5-DA8170C63A62}" srcId="{94DE0B5A-A015-4EED-AE85-440724180DEA}" destId="{710301DC-1CDD-4262-B51A-83BD7DDE673F}" srcOrd="2" destOrd="0" parTransId="{3D643417-A374-4107-B7B6-2B5C110713D0}" sibTransId="{7D85D4DE-2B2B-467E-A63C-03517C99322A}"/>
    <dgm:cxn modelId="{1AA00E82-8B87-BC49-A6B6-68ECC75CC51D}" type="presOf" srcId="{1FF7E650-542F-42EF-BD5B-9AD23716C73B}" destId="{7493D6E0-8A4F-414C-B97B-AABC9FB01901}" srcOrd="0" destOrd="0" presId="urn:microsoft.com/office/officeart/2008/layout/LinedList"/>
    <dgm:cxn modelId="{51B5EE87-9255-0D4F-BCC3-1238930586B1}" type="presOf" srcId="{DA8DB739-D123-410B-A874-31287A5F4002}" destId="{BECF51CF-A45E-7944-AF41-577B7B0C367F}" srcOrd="0" destOrd="0" presId="urn:microsoft.com/office/officeart/2008/layout/LinedList"/>
    <dgm:cxn modelId="{CB65FE96-D119-4BF6-B04B-FDA7EA107975}" srcId="{94DE0B5A-A015-4EED-AE85-440724180DEA}" destId="{3377FAF2-23D8-4535-85C6-0772C6483FA4}" srcOrd="3" destOrd="0" parTransId="{1B4715E9-365C-4BB5-8BE4-F5C900A756AB}" sibTransId="{3824079A-E261-4AA5-AFC9-7CCB8E6CAAAF}"/>
    <dgm:cxn modelId="{AA52E99D-33F4-4AD2-8866-49E6CF0B9330}" srcId="{94DE0B5A-A015-4EED-AE85-440724180DEA}" destId="{DA8DB739-D123-410B-A874-31287A5F4002}" srcOrd="1" destOrd="0" parTransId="{A211ED94-CD8D-42FE-871C-6C1FFDA844D5}" sibTransId="{5D2CA41C-1D20-4F87-8492-AE0000483831}"/>
    <dgm:cxn modelId="{0B058CAD-0337-8E48-9D2D-743143437FBF}" type="presOf" srcId="{6BA2AD23-E3C3-4727-A13A-AB30EA0490E4}" destId="{F69D81E6-FCAE-3047-8033-37DFA8A5FA92}" srcOrd="0" destOrd="0" presId="urn:microsoft.com/office/officeart/2008/layout/LinedList"/>
    <dgm:cxn modelId="{EEDDE9B2-67CB-422D-8FFD-89A136E4BD78}" srcId="{94DE0B5A-A015-4EED-AE85-440724180DEA}" destId="{6BA2AD23-E3C3-4727-A13A-AB30EA0490E4}" srcOrd="4" destOrd="0" parTransId="{A50FF939-41E3-4AD2-944C-0E80CC6A6589}" sibTransId="{FFD417D5-B3A4-47F3-AF35-872DCB8AB6C4}"/>
    <dgm:cxn modelId="{96BE8CCB-404F-42C0-9C3C-194684A536BB}" srcId="{94DE0B5A-A015-4EED-AE85-440724180DEA}" destId="{1FF7E650-542F-42EF-BD5B-9AD23716C73B}" srcOrd="5" destOrd="0" parTransId="{9F1D2359-5EB5-4FED-8DD4-F07CF0C41943}" sibTransId="{BE015F10-F0F8-41BE-96D5-36810918A064}"/>
    <dgm:cxn modelId="{CD2FC9D1-555B-CD46-9345-4A972A520EB9}" type="presOf" srcId="{3377FAF2-23D8-4535-85C6-0772C6483FA4}" destId="{AF0878C5-3DBC-0F4C-A784-9BA3956CF968}" srcOrd="0" destOrd="0" presId="urn:microsoft.com/office/officeart/2008/layout/LinedList"/>
    <dgm:cxn modelId="{2EF5BF76-8E4E-F941-BFE2-3B5FAADC2BD6}" type="presParOf" srcId="{8CDB16B6-0E08-E74C-8565-E83C838C32C9}" destId="{7E8C0D44-2C52-594B-8C20-60B851054AA4}" srcOrd="0" destOrd="0" presId="urn:microsoft.com/office/officeart/2008/layout/LinedList"/>
    <dgm:cxn modelId="{F38E6173-93DF-7F4A-A0CA-47E36A2F5D94}" type="presParOf" srcId="{8CDB16B6-0E08-E74C-8565-E83C838C32C9}" destId="{9D5F73B8-8C79-4048-98F8-9A6BE1DB1DC0}" srcOrd="1" destOrd="0" presId="urn:microsoft.com/office/officeart/2008/layout/LinedList"/>
    <dgm:cxn modelId="{02163A1C-4F96-0A48-A213-1EE075A61880}" type="presParOf" srcId="{9D5F73B8-8C79-4048-98F8-9A6BE1DB1DC0}" destId="{94C49515-9D45-7A49-A1D6-4C9BB344AAF9}" srcOrd="0" destOrd="0" presId="urn:microsoft.com/office/officeart/2008/layout/LinedList"/>
    <dgm:cxn modelId="{6DAA9A15-385D-DC48-8EE2-D38B66628A0E}" type="presParOf" srcId="{9D5F73B8-8C79-4048-98F8-9A6BE1DB1DC0}" destId="{E74472C1-EE36-ED47-982B-D011D79E3AB3}" srcOrd="1" destOrd="0" presId="urn:microsoft.com/office/officeart/2008/layout/LinedList"/>
    <dgm:cxn modelId="{233594B8-00D0-E74E-AA1E-0AE4B27C4118}" type="presParOf" srcId="{8CDB16B6-0E08-E74C-8565-E83C838C32C9}" destId="{C9542FB2-105D-AD4D-92EB-41E07F3341CC}" srcOrd="2" destOrd="0" presId="urn:microsoft.com/office/officeart/2008/layout/LinedList"/>
    <dgm:cxn modelId="{D1BD1EB1-0A19-984F-AD7B-70E0C08ED4F1}" type="presParOf" srcId="{8CDB16B6-0E08-E74C-8565-E83C838C32C9}" destId="{21AA08F6-563C-F84E-AA07-45656D0B7C8B}" srcOrd="3" destOrd="0" presId="urn:microsoft.com/office/officeart/2008/layout/LinedList"/>
    <dgm:cxn modelId="{A95D89DA-4502-E741-9DA5-F166D170F7EC}" type="presParOf" srcId="{21AA08F6-563C-F84E-AA07-45656D0B7C8B}" destId="{BECF51CF-A45E-7944-AF41-577B7B0C367F}" srcOrd="0" destOrd="0" presId="urn:microsoft.com/office/officeart/2008/layout/LinedList"/>
    <dgm:cxn modelId="{B5F548C3-97B6-9841-ADD3-4F2EA4DF1DDE}" type="presParOf" srcId="{21AA08F6-563C-F84E-AA07-45656D0B7C8B}" destId="{B92B7ACA-8276-2B44-BDA6-54F67E0CEB82}" srcOrd="1" destOrd="0" presId="urn:microsoft.com/office/officeart/2008/layout/LinedList"/>
    <dgm:cxn modelId="{C6127DFB-35CF-F24E-98E2-1F3A947206B0}" type="presParOf" srcId="{8CDB16B6-0E08-E74C-8565-E83C838C32C9}" destId="{98FAF2F9-CA78-7744-A419-970CC8BFF2E9}" srcOrd="4" destOrd="0" presId="urn:microsoft.com/office/officeart/2008/layout/LinedList"/>
    <dgm:cxn modelId="{7516D463-F24B-124B-8549-AB52D7C2AA30}" type="presParOf" srcId="{8CDB16B6-0E08-E74C-8565-E83C838C32C9}" destId="{8B909D15-0648-FD4C-83AF-AC7DC2054663}" srcOrd="5" destOrd="0" presId="urn:microsoft.com/office/officeart/2008/layout/LinedList"/>
    <dgm:cxn modelId="{48722D76-33A5-6344-BF57-79D7CA06C969}" type="presParOf" srcId="{8B909D15-0648-FD4C-83AF-AC7DC2054663}" destId="{659356B9-3EE3-794A-ADCD-415259C30079}" srcOrd="0" destOrd="0" presId="urn:microsoft.com/office/officeart/2008/layout/LinedList"/>
    <dgm:cxn modelId="{7505C7B3-309E-784A-AA4E-1AFAB414E947}" type="presParOf" srcId="{8B909D15-0648-FD4C-83AF-AC7DC2054663}" destId="{5EFA699D-B719-074B-8914-C5432E9E4B7C}" srcOrd="1" destOrd="0" presId="urn:microsoft.com/office/officeart/2008/layout/LinedList"/>
    <dgm:cxn modelId="{9861B3D0-314C-6F4A-9E1C-9051FE9AACB5}" type="presParOf" srcId="{8CDB16B6-0E08-E74C-8565-E83C838C32C9}" destId="{33C5C9A6-A85D-184A-8E08-A256F91397E5}" srcOrd="6" destOrd="0" presId="urn:microsoft.com/office/officeart/2008/layout/LinedList"/>
    <dgm:cxn modelId="{290D6650-D3D5-454E-AA8A-2568FF29043A}" type="presParOf" srcId="{8CDB16B6-0E08-E74C-8565-E83C838C32C9}" destId="{E6C53774-EF11-D047-AA08-85FBF99AEF95}" srcOrd="7" destOrd="0" presId="urn:microsoft.com/office/officeart/2008/layout/LinedList"/>
    <dgm:cxn modelId="{871BA08E-5095-4141-BE6D-C5BFEF7EDE66}" type="presParOf" srcId="{E6C53774-EF11-D047-AA08-85FBF99AEF95}" destId="{AF0878C5-3DBC-0F4C-A784-9BA3956CF968}" srcOrd="0" destOrd="0" presId="urn:microsoft.com/office/officeart/2008/layout/LinedList"/>
    <dgm:cxn modelId="{E33758AA-56D7-BC41-A771-8833A5C82BAC}" type="presParOf" srcId="{E6C53774-EF11-D047-AA08-85FBF99AEF95}" destId="{35805BE1-455B-964E-B2DC-CE50E04E2B2D}" srcOrd="1" destOrd="0" presId="urn:microsoft.com/office/officeart/2008/layout/LinedList"/>
    <dgm:cxn modelId="{DD5B4F44-4CF5-B64F-B4BC-3882F165AA7F}" type="presParOf" srcId="{8CDB16B6-0E08-E74C-8565-E83C838C32C9}" destId="{736455CF-E671-4B4D-8490-25CD16E53F41}" srcOrd="8" destOrd="0" presId="urn:microsoft.com/office/officeart/2008/layout/LinedList"/>
    <dgm:cxn modelId="{03243E2A-4AEF-1141-AAB0-8858A8FD9473}" type="presParOf" srcId="{8CDB16B6-0E08-E74C-8565-E83C838C32C9}" destId="{AD6BAE85-5F5C-7042-B2A6-B91EEB38E06E}" srcOrd="9" destOrd="0" presId="urn:microsoft.com/office/officeart/2008/layout/LinedList"/>
    <dgm:cxn modelId="{F086F9A7-DAB8-0448-83F4-4C0FAE1B0728}" type="presParOf" srcId="{AD6BAE85-5F5C-7042-B2A6-B91EEB38E06E}" destId="{F69D81E6-FCAE-3047-8033-37DFA8A5FA92}" srcOrd="0" destOrd="0" presId="urn:microsoft.com/office/officeart/2008/layout/LinedList"/>
    <dgm:cxn modelId="{7FB2304C-C4DD-B943-9AD5-D12F467AD6AE}" type="presParOf" srcId="{AD6BAE85-5F5C-7042-B2A6-B91EEB38E06E}" destId="{3DFC9477-AB24-3D4C-A30E-05A0416A4046}" srcOrd="1" destOrd="0" presId="urn:microsoft.com/office/officeart/2008/layout/LinedList"/>
    <dgm:cxn modelId="{C5A7521A-4E48-1743-8DB7-DFC9A6EC68DA}" type="presParOf" srcId="{8CDB16B6-0E08-E74C-8565-E83C838C32C9}" destId="{528F0943-4C04-2E41-BEB4-C7438F86E232}" srcOrd="10" destOrd="0" presId="urn:microsoft.com/office/officeart/2008/layout/LinedList"/>
    <dgm:cxn modelId="{C56E1C0B-DB62-C740-AE95-872B66A8ABC5}" type="presParOf" srcId="{8CDB16B6-0E08-E74C-8565-E83C838C32C9}" destId="{922B4959-DD23-304B-B691-B19128B8EEB0}" srcOrd="11" destOrd="0" presId="urn:microsoft.com/office/officeart/2008/layout/LinedList"/>
    <dgm:cxn modelId="{CF4D9E2A-2374-674B-8CA3-9B30FD49E927}" type="presParOf" srcId="{922B4959-DD23-304B-B691-B19128B8EEB0}" destId="{7493D6E0-8A4F-414C-B97B-AABC9FB01901}" srcOrd="0" destOrd="0" presId="urn:microsoft.com/office/officeart/2008/layout/LinedList"/>
    <dgm:cxn modelId="{E7FA76F6-F7D5-7244-9627-D45B41CD91DE}" type="presParOf" srcId="{922B4959-DD23-304B-B691-B19128B8EEB0}" destId="{8B6B0499-E3EA-1A4D-AC8E-85A838D401E7}" srcOrd="1" destOrd="0" presId="urn:microsoft.com/office/officeart/2008/layout/LinedList"/>
    <dgm:cxn modelId="{E8117406-A1A3-B242-906B-AC9E413904B1}" type="presParOf" srcId="{8CDB16B6-0E08-E74C-8565-E83C838C32C9}" destId="{BE5C50B0-9923-9D46-AC14-EEC8F95DED6D}" srcOrd="12" destOrd="0" presId="urn:microsoft.com/office/officeart/2008/layout/LinedList"/>
    <dgm:cxn modelId="{CD667529-7A42-1A48-ACDE-9B3B1C3F9512}" type="presParOf" srcId="{8CDB16B6-0E08-E74C-8565-E83C838C32C9}" destId="{AB06CB5F-A43E-8A40-9683-837560E0DF3E}" srcOrd="13" destOrd="0" presId="urn:microsoft.com/office/officeart/2008/layout/LinedList"/>
    <dgm:cxn modelId="{B3D73BCB-C9AB-CC49-A206-EDAA2231B821}" type="presParOf" srcId="{AB06CB5F-A43E-8A40-9683-837560E0DF3E}" destId="{C9FAF83D-D5C8-294D-9B27-FE4921F1B891}" srcOrd="0" destOrd="0" presId="urn:microsoft.com/office/officeart/2008/layout/LinedList"/>
    <dgm:cxn modelId="{F59EEC19-29F4-BD40-9F34-37C617888112}" type="presParOf" srcId="{AB06CB5F-A43E-8A40-9683-837560E0DF3E}" destId="{99EC1245-8E64-6A40-BF03-0E032AE22BA2}"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086D77A-6958-426E-83FB-E6453A165CF2}"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DB02A68E-FAB2-4820-9D5E-41FFF48ECE6A}">
      <dgm:prSet/>
      <dgm:spPr/>
      <dgm:t>
        <a:bodyPr/>
        <a:lstStyle/>
        <a:p>
          <a:r>
            <a:rPr lang="en-IN"/>
            <a:t>1  Order Trends &amp; Peak Hours Analysis</a:t>
          </a:r>
          <a:endParaRPr lang="en-US"/>
        </a:p>
      </dgm:t>
    </dgm:pt>
    <dgm:pt modelId="{B31B00AE-CF30-4379-A95D-14E2EC7B45EF}" type="parTrans" cxnId="{AAC9C5D6-D725-4479-B7C5-0F638F8DBC56}">
      <dgm:prSet/>
      <dgm:spPr/>
      <dgm:t>
        <a:bodyPr/>
        <a:lstStyle/>
        <a:p>
          <a:endParaRPr lang="en-US"/>
        </a:p>
      </dgm:t>
    </dgm:pt>
    <dgm:pt modelId="{1F63A42E-890F-4E61-ACC9-3DA2011DF316}" type="sibTrans" cxnId="{AAC9C5D6-D725-4479-B7C5-0F638F8DBC56}">
      <dgm:prSet/>
      <dgm:spPr/>
      <dgm:t>
        <a:bodyPr/>
        <a:lstStyle/>
        <a:p>
          <a:endParaRPr lang="en-US"/>
        </a:p>
      </dgm:t>
    </dgm:pt>
    <dgm:pt modelId="{1F08C946-F074-400A-B3EB-66A4C8FF84DF}">
      <dgm:prSet/>
      <dgm:spPr/>
      <dgm:t>
        <a:bodyPr/>
        <a:lstStyle/>
        <a:p>
          <a:r>
            <a:rPr lang="en-IN"/>
            <a:t>2  Delivery Time Analysis &amp; Delay Impact</a:t>
          </a:r>
          <a:endParaRPr lang="en-US"/>
        </a:p>
      </dgm:t>
    </dgm:pt>
    <dgm:pt modelId="{B65326C6-F08D-4D16-A4C0-7AAEF19EBB3A}" type="parTrans" cxnId="{1B919BBE-0F95-4166-8EFF-41362F4DB6F9}">
      <dgm:prSet/>
      <dgm:spPr/>
      <dgm:t>
        <a:bodyPr/>
        <a:lstStyle/>
        <a:p>
          <a:endParaRPr lang="en-US"/>
        </a:p>
      </dgm:t>
    </dgm:pt>
    <dgm:pt modelId="{6892EF5E-1A34-4270-83EB-9CEA72E6F05E}" type="sibTrans" cxnId="{1B919BBE-0F95-4166-8EFF-41362F4DB6F9}">
      <dgm:prSet/>
      <dgm:spPr/>
      <dgm:t>
        <a:bodyPr/>
        <a:lstStyle/>
        <a:p>
          <a:endParaRPr lang="en-US"/>
        </a:p>
      </dgm:t>
    </dgm:pt>
    <dgm:pt modelId="{53B6954E-8940-41D6-B33A-4E7D49EAC68C}">
      <dgm:prSet/>
      <dgm:spPr/>
      <dgm:t>
        <a:bodyPr/>
        <a:lstStyle/>
        <a:p>
          <a:r>
            <a:rPr lang="en-IN"/>
            <a:t>3  Customer Satisfaction &amp; Service Ratings</a:t>
          </a:r>
          <a:endParaRPr lang="en-US"/>
        </a:p>
      </dgm:t>
    </dgm:pt>
    <dgm:pt modelId="{B718A87E-0652-46AA-BA4A-D1D62764613F}" type="parTrans" cxnId="{130E5014-4C49-4230-86AE-D5A065D0A51D}">
      <dgm:prSet/>
      <dgm:spPr/>
      <dgm:t>
        <a:bodyPr/>
        <a:lstStyle/>
        <a:p>
          <a:endParaRPr lang="en-US"/>
        </a:p>
      </dgm:t>
    </dgm:pt>
    <dgm:pt modelId="{81227801-1D02-47E1-BB34-D29870AB9869}" type="sibTrans" cxnId="{130E5014-4C49-4230-86AE-D5A065D0A51D}">
      <dgm:prSet/>
      <dgm:spPr/>
      <dgm:t>
        <a:bodyPr/>
        <a:lstStyle/>
        <a:p>
          <a:endParaRPr lang="en-US"/>
        </a:p>
      </dgm:t>
    </dgm:pt>
    <dgm:pt modelId="{E16FA9F9-DB5F-4BF8-B4A9-E1D8415EFEC9}">
      <dgm:prSet/>
      <dgm:spPr/>
      <dgm:t>
        <a:bodyPr/>
        <a:lstStyle/>
        <a:p>
          <a:r>
            <a:rPr lang="en-IN"/>
            <a:t>4  Revenue Insights &amp; Top-Selling Products</a:t>
          </a:r>
          <a:endParaRPr lang="en-US"/>
        </a:p>
      </dgm:t>
    </dgm:pt>
    <dgm:pt modelId="{59B583B8-BFD3-446A-A7B8-74DBF779C191}" type="parTrans" cxnId="{83BF5ABF-50D1-45C0-A17A-2069EC9F57B6}">
      <dgm:prSet/>
      <dgm:spPr/>
      <dgm:t>
        <a:bodyPr/>
        <a:lstStyle/>
        <a:p>
          <a:endParaRPr lang="en-US"/>
        </a:p>
      </dgm:t>
    </dgm:pt>
    <dgm:pt modelId="{C3F4017B-C9C7-427B-BA28-43776ABE902D}" type="sibTrans" cxnId="{83BF5ABF-50D1-45C0-A17A-2069EC9F57B6}">
      <dgm:prSet/>
      <dgm:spPr/>
      <dgm:t>
        <a:bodyPr/>
        <a:lstStyle/>
        <a:p>
          <a:endParaRPr lang="en-US"/>
        </a:p>
      </dgm:t>
    </dgm:pt>
    <dgm:pt modelId="{FEE1A781-A2BC-49FE-9138-E7CD1721BA17}">
      <dgm:prSet/>
      <dgm:spPr/>
      <dgm:t>
        <a:bodyPr/>
        <a:lstStyle/>
        <a:p>
          <a:r>
            <a:rPr lang="en-IN"/>
            <a:t>5  Refund &amp; Complaint Analysis</a:t>
          </a:r>
          <a:endParaRPr lang="en-US"/>
        </a:p>
      </dgm:t>
    </dgm:pt>
    <dgm:pt modelId="{C7431043-20E1-43FA-8D7C-83F02E0D3BA5}" type="parTrans" cxnId="{7C7A1C9A-68AD-45EB-AD84-67BC351FDB2E}">
      <dgm:prSet/>
      <dgm:spPr/>
      <dgm:t>
        <a:bodyPr/>
        <a:lstStyle/>
        <a:p>
          <a:endParaRPr lang="en-US"/>
        </a:p>
      </dgm:t>
    </dgm:pt>
    <dgm:pt modelId="{751C11D8-0090-4651-9E54-5F7757FA52C9}" type="sibTrans" cxnId="{7C7A1C9A-68AD-45EB-AD84-67BC351FDB2E}">
      <dgm:prSet/>
      <dgm:spPr/>
      <dgm:t>
        <a:bodyPr/>
        <a:lstStyle/>
        <a:p>
          <a:endParaRPr lang="en-US"/>
        </a:p>
      </dgm:t>
    </dgm:pt>
    <dgm:pt modelId="{CFDA4166-4405-FB48-B30A-F201C0B7F8E7}" type="pres">
      <dgm:prSet presAssocID="{6086D77A-6958-426E-83FB-E6453A165CF2}" presName="linear" presStyleCnt="0">
        <dgm:presLayoutVars>
          <dgm:dir/>
          <dgm:animLvl val="lvl"/>
          <dgm:resizeHandles val="exact"/>
        </dgm:presLayoutVars>
      </dgm:prSet>
      <dgm:spPr/>
    </dgm:pt>
    <dgm:pt modelId="{90A74200-4DD8-0344-B953-4E7D86C15F89}" type="pres">
      <dgm:prSet presAssocID="{DB02A68E-FAB2-4820-9D5E-41FFF48ECE6A}" presName="parentLin" presStyleCnt="0"/>
      <dgm:spPr/>
    </dgm:pt>
    <dgm:pt modelId="{55847633-C8C7-3A45-B7C0-CF385FD46E32}" type="pres">
      <dgm:prSet presAssocID="{DB02A68E-FAB2-4820-9D5E-41FFF48ECE6A}" presName="parentLeftMargin" presStyleLbl="node1" presStyleIdx="0" presStyleCnt="5"/>
      <dgm:spPr/>
    </dgm:pt>
    <dgm:pt modelId="{9FAD0A96-FB8D-7D49-9512-614C8BF8F9E4}" type="pres">
      <dgm:prSet presAssocID="{DB02A68E-FAB2-4820-9D5E-41FFF48ECE6A}" presName="parentText" presStyleLbl="node1" presStyleIdx="0" presStyleCnt="5">
        <dgm:presLayoutVars>
          <dgm:chMax val="0"/>
          <dgm:bulletEnabled val="1"/>
        </dgm:presLayoutVars>
      </dgm:prSet>
      <dgm:spPr/>
    </dgm:pt>
    <dgm:pt modelId="{9A5DA15A-9B8D-F745-9A69-66406BF4429A}" type="pres">
      <dgm:prSet presAssocID="{DB02A68E-FAB2-4820-9D5E-41FFF48ECE6A}" presName="negativeSpace" presStyleCnt="0"/>
      <dgm:spPr/>
    </dgm:pt>
    <dgm:pt modelId="{4912C03B-8E5C-AD4F-93A2-D7B36BB9FC78}" type="pres">
      <dgm:prSet presAssocID="{DB02A68E-FAB2-4820-9D5E-41FFF48ECE6A}" presName="childText" presStyleLbl="conFgAcc1" presStyleIdx="0" presStyleCnt="5">
        <dgm:presLayoutVars>
          <dgm:bulletEnabled val="1"/>
        </dgm:presLayoutVars>
      </dgm:prSet>
      <dgm:spPr/>
    </dgm:pt>
    <dgm:pt modelId="{B2FA19C7-E7EF-BD48-B63B-79F09621F294}" type="pres">
      <dgm:prSet presAssocID="{1F63A42E-890F-4E61-ACC9-3DA2011DF316}" presName="spaceBetweenRectangles" presStyleCnt="0"/>
      <dgm:spPr/>
    </dgm:pt>
    <dgm:pt modelId="{9F2C872F-05C8-AB45-8733-5DD83A507CDD}" type="pres">
      <dgm:prSet presAssocID="{1F08C946-F074-400A-B3EB-66A4C8FF84DF}" presName="parentLin" presStyleCnt="0"/>
      <dgm:spPr/>
    </dgm:pt>
    <dgm:pt modelId="{F4D51ADC-FABB-FF47-8066-05E535655426}" type="pres">
      <dgm:prSet presAssocID="{1F08C946-F074-400A-B3EB-66A4C8FF84DF}" presName="parentLeftMargin" presStyleLbl="node1" presStyleIdx="0" presStyleCnt="5"/>
      <dgm:spPr/>
    </dgm:pt>
    <dgm:pt modelId="{C503804C-21B6-EA42-8538-1479B0004990}" type="pres">
      <dgm:prSet presAssocID="{1F08C946-F074-400A-B3EB-66A4C8FF84DF}" presName="parentText" presStyleLbl="node1" presStyleIdx="1" presStyleCnt="5">
        <dgm:presLayoutVars>
          <dgm:chMax val="0"/>
          <dgm:bulletEnabled val="1"/>
        </dgm:presLayoutVars>
      </dgm:prSet>
      <dgm:spPr/>
    </dgm:pt>
    <dgm:pt modelId="{6E9BF864-A294-0149-9282-273EF16941B0}" type="pres">
      <dgm:prSet presAssocID="{1F08C946-F074-400A-B3EB-66A4C8FF84DF}" presName="negativeSpace" presStyleCnt="0"/>
      <dgm:spPr/>
    </dgm:pt>
    <dgm:pt modelId="{8553B43A-30F7-5E4F-8442-370599DB5C4B}" type="pres">
      <dgm:prSet presAssocID="{1F08C946-F074-400A-B3EB-66A4C8FF84DF}" presName="childText" presStyleLbl="conFgAcc1" presStyleIdx="1" presStyleCnt="5">
        <dgm:presLayoutVars>
          <dgm:bulletEnabled val="1"/>
        </dgm:presLayoutVars>
      </dgm:prSet>
      <dgm:spPr/>
    </dgm:pt>
    <dgm:pt modelId="{AB77B8CE-1BF5-3840-BEB9-1F62A3204339}" type="pres">
      <dgm:prSet presAssocID="{6892EF5E-1A34-4270-83EB-9CEA72E6F05E}" presName="spaceBetweenRectangles" presStyleCnt="0"/>
      <dgm:spPr/>
    </dgm:pt>
    <dgm:pt modelId="{9270AE50-F12F-2647-9D4A-2F36BA080710}" type="pres">
      <dgm:prSet presAssocID="{53B6954E-8940-41D6-B33A-4E7D49EAC68C}" presName="parentLin" presStyleCnt="0"/>
      <dgm:spPr/>
    </dgm:pt>
    <dgm:pt modelId="{8D85DA8D-CAD1-B04C-BEED-4534ADA86FE2}" type="pres">
      <dgm:prSet presAssocID="{53B6954E-8940-41D6-B33A-4E7D49EAC68C}" presName="parentLeftMargin" presStyleLbl="node1" presStyleIdx="1" presStyleCnt="5"/>
      <dgm:spPr/>
    </dgm:pt>
    <dgm:pt modelId="{3027DF52-0B1F-A949-8187-BA8862EEF9DE}" type="pres">
      <dgm:prSet presAssocID="{53B6954E-8940-41D6-B33A-4E7D49EAC68C}" presName="parentText" presStyleLbl="node1" presStyleIdx="2" presStyleCnt="5">
        <dgm:presLayoutVars>
          <dgm:chMax val="0"/>
          <dgm:bulletEnabled val="1"/>
        </dgm:presLayoutVars>
      </dgm:prSet>
      <dgm:spPr/>
    </dgm:pt>
    <dgm:pt modelId="{B6A0BACE-EEAB-EB46-97DD-619F4AF8626C}" type="pres">
      <dgm:prSet presAssocID="{53B6954E-8940-41D6-B33A-4E7D49EAC68C}" presName="negativeSpace" presStyleCnt="0"/>
      <dgm:spPr/>
    </dgm:pt>
    <dgm:pt modelId="{9FA72528-7B42-C94E-A43A-BB2DC6005778}" type="pres">
      <dgm:prSet presAssocID="{53B6954E-8940-41D6-B33A-4E7D49EAC68C}" presName="childText" presStyleLbl="conFgAcc1" presStyleIdx="2" presStyleCnt="5">
        <dgm:presLayoutVars>
          <dgm:bulletEnabled val="1"/>
        </dgm:presLayoutVars>
      </dgm:prSet>
      <dgm:spPr/>
    </dgm:pt>
    <dgm:pt modelId="{73B928DD-34D2-EB4F-BDD4-9CDA613ECE64}" type="pres">
      <dgm:prSet presAssocID="{81227801-1D02-47E1-BB34-D29870AB9869}" presName="spaceBetweenRectangles" presStyleCnt="0"/>
      <dgm:spPr/>
    </dgm:pt>
    <dgm:pt modelId="{BC8A3AE7-C7C7-4543-977E-ED6AA1977CE7}" type="pres">
      <dgm:prSet presAssocID="{E16FA9F9-DB5F-4BF8-B4A9-E1D8415EFEC9}" presName="parentLin" presStyleCnt="0"/>
      <dgm:spPr/>
    </dgm:pt>
    <dgm:pt modelId="{32763DBC-D36C-1B49-8AD1-04C047B52A50}" type="pres">
      <dgm:prSet presAssocID="{E16FA9F9-DB5F-4BF8-B4A9-E1D8415EFEC9}" presName="parentLeftMargin" presStyleLbl="node1" presStyleIdx="2" presStyleCnt="5"/>
      <dgm:spPr/>
    </dgm:pt>
    <dgm:pt modelId="{4767358E-F98B-244C-AE91-051FB169F551}" type="pres">
      <dgm:prSet presAssocID="{E16FA9F9-DB5F-4BF8-B4A9-E1D8415EFEC9}" presName="parentText" presStyleLbl="node1" presStyleIdx="3" presStyleCnt="5">
        <dgm:presLayoutVars>
          <dgm:chMax val="0"/>
          <dgm:bulletEnabled val="1"/>
        </dgm:presLayoutVars>
      </dgm:prSet>
      <dgm:spPr/>
    </dgm:pt>
    <dgm:pt modelId="{BE4AB009-2740-C241-B77D-8319C6E88B8B}" type="pres">
      <dgm:prSet presAssocID="{E16FA9F9-DB5F-4BF8-B4A9-E1D8415EFEC9}" presName="negativeSpace" presStyleCnt="0"/>
      <dgm:spPr/>
    </dgm:pt>
    <dgm:pt modelId="{769091E4-D388-2E4F-8812-F7811B2745E4}" type="pres">
      <dgm:prSet presAssocID="{E16FA9F9-DB5F-4BF8-B4A9-E1D8415EFEC9}" presName="childText" presStyleLbl="conFgAcc1" presStyleIdx="3" presStyleCnt="5">
        <dgm:presLayoutVars>
          <dgm:bulletEnabled val="1"/>
        </dgm:presLayoutVars>
      </dgm:prSet>
      <dgm:spPr/>
    </dgm:pt>
    <dgm:pt modelId="{FCEB884D-8F7D-054D-A90C-E23AE5895863}" type="pres">
      <dgm:prSet presAssocID="{C3F4017B-C9C7-427B-BA28-43776ABE902D}" presName="spaceBetweenRectangles" presStyleCnt="0"/>
      <dgm:spPr/>
    </dgm:pt>
    <dgm:pt modelId="{E3322425-171C-074B-B6B1-4559EF151CFE}" type="pres">
      <dgm:prSet presAssocID="{FEE1A781-A2BC-49FE-9138-E7CD1721BA17}" presName="parentLin" presStyleCnt="0"/>
      <dgm:spPr/>
    </dgm:pt>
    <dgm:pt modelId="{1FE3B604-E0C2-D046-8EC9-B1DE2937F5DB}" type="pres">
      <dgm:prSet presAssocID="{FEE1A781-A2BC-49FE-9138-E7CD1721BA17}" presName="parentLeftMargin" presStyleLbl="node1" presStyleIdx="3" presStyleCnt="5"/>
      <dgm:spPr/>
    </dgm:pt>
    <dgm:pt modelId="{6A9B75C6-A62F-7646-8398-D074512EA526}" type="pres">
      <dgm:prSet presAssocID="{FEE1A781-A2BC-49FE-9138-E7CD1721BA17}" presName="parentText" presStyleLbl="node1" presStyleIdx="4" presStyleCnt="5">
        <dgm:presLayoutVars>
          <dgm:chMax val="0"/>
          <dgm:bulletEnabled val="1"/>
        </dgm:presLayoutVars>
      </dgm:prSet>
      <dgm:spPr/>
    </dgm:pt>
    <dgm:pt modelId="{35B19F42-3396-D241-8638-EDBAA6071AF2}" type="pres">
      <dgm:prSet presAssocID="{FEE1A781-A2BC-49FE-9138-E7CD1721BA17}" presName="negativeSpace" presStyleCnt="0"/>
      <dgm:spPr/>
    </dgm:pt>
    <dgm:pt modelId="{EA8BC8F9-7C59-3845-87DF-FCBA1458266E}" type="pres">
      <dgm:prSet presAssocID="{FEE1A781-A2BC-49FE-9138-E7CD1721BA17}" presName="childText" presStyleLbl="conFgAcc1" presStyleIdx="4" presStyleCnt="5">
        <dgm:presLayoutVars>
          <dgm:bulletEnabled val="1"/>
        </dgm:presLayoutVars>
      </dgm:prSet>
      <dgm:spPr/>
    </dgm:pt>
  </dgm:ptLst>
  <dgm:cxnLst>
    <dgm:cxn modelId="{88501D00-22AB-654C-8E91-D79D70DA0C7E}" type="presOf" srcId="{53B6954E-8940-41D6-B33A-4E7D49EAC68C}" destId="{3027DF52-0B1F-A949-8187-BA8862EEF9DE}" srcOrd="1" destOrd="0" presId="urn:microsoft.com/office/officeart/2005/8/layout/list1"/>
    <dgm:cxn modelId="{130E5014-4C49-4230-86AE-D5A065D0A51D}" srcId="{6086D77A-6958-426E-83FB-E6453A165CF2}" destId="{53B6954E-8940-41D6-B33A-4E7D49EAC68C}" srcOrd="2" destOrd="0" parTransId="{B718A87E-0652-46AA-BA4A-D1D62764613F}" sibTransId="{81227801-1D02-47E1-BB34-D29870AB9869}"/>
    <dgm:cxn modelId="{D01A3038-7EE5-8941-87AC-2DBAF4C92EE3}" type="presOf" srcId="{1F08C946-F074-400A-B3EB-66A4C8FF84DF}" destId="{F4D51ADC-FABB-FF47-8066-05E535655426}" srcOrd="0" destOrd="0" presId="urn:microsoft.com/office/officeart/2005/8/layout/list1"/>
    <dgm:cxn modelId="{DD3BE539-A240-294F-BD7D-6E7D06CB8D51}" type="presOf" srcId="{E16FA9F9-DB5F-4BF8-B4A9-E1D8415EFEC9}" destId="{4767358E-F98B-244C-AE91-051FB169F551}" srcOrd="1" destOrd="0" presId="urn:microsoft.com/office/officeart/2005/8/layout/list1"/>
    <dgm:cxn modelId="{D2724C67-F078-2A4A-AE5F-06FA9D3C17F3}" type="presOf" srcId="{53B6954E-8940-41D6-B33A-4E7D49EAC68C}" destId="{8D85DA8D-CAD1-B04C-BEED-4534ADA86FE2}" srcOrd="0" destOrd="0" presId="urn:microsoft.com/office/officeart/2005/8/layout/list1"/>
    <dgm:cxn modelId="{4DB6F170-459F-3344-81E0-EFA65EAF1B68}" type="presOf" srcId="{DB02A68E-FAB2-4820-9D5E-41FFF48ECE6A}" destId="{9FAD0A96-FB8D-7D49-9512-614C8BF8F9E4}" srcOrd="1" destOrd="0" presId="urn:microsoft.com/office/officeart/2005/8/layout/list1"/>
    <dgm:cxn modelId="{47C08077-F98D-A94F-9D74-7E0FE3AD9858}" type="presOf" srcId="{DB02A68E-FAB2-4820-9D5E-41FFF48ECE6A}" destId="{55847633-C8C7-3A45-B7C0-CF385FD46E32}" srcOrd="0" destOrd="0" presId="urn:microsoft.com/office/officeart/2005/8/layout/list1"/>
    <dgm:cxn modelId="{7C7A1C9A-68AD-45EB-AD84-67BC351FDB2E}" srcId="{6086D77A-6958-426E-83FB-E6453A165CF2}" destId="{FEE1A781-A2BC-49FE-9138-E7CD1721BA17}" srcOrd="4" destOrd="0" parTransId="{C7431043-20E1-43FA-8D7C-83F02E0D3BA5}" sibTransId="{751C11D8-0090-4651-9E54-5F7757FA52C9}"/>
    <dgm:cxn modelId="{0DE20AA9-E2F2-3A4C-B86A-E0C10095CF86}" type="presOf" srcId="{6086D77A-6958-426E-83FB-E6453A165CF2}" destId="{CFDA4166-4405-FB48-B30A-F201C0B7F8E7}" srcOrd="0" destOrd="0" presId="urn:microsoft.com/office/officeart/2005/8/layout/list1"/>
    <dgm:cxn modelId="{E07FFEAE-2A42-B047-BE9E-2E8F20CE9660}" type="presOf" srcId="{FEE1A781-A2BC-49FE-9138-E7CD1721BA17}" destId="{6A9B75C6-A62F-7646-8398-D074512EA526}" srcOrd="1" destOrd="0" presId="urn:microsoft.com/office/officeart/2005/8/layout/list1"/>
    <dgm:cxn modelId="{554ACDB5-5914-BC4C-843D-557FF13C22C4}" type="presOf" srcId="{E16FA9F9-DB5F-4BF8-B4A9-E1D8415EFEC9}" destId="{32763DBC-D36C-1B49-8AD1-04C047B52A50}" srcOrd="0" destOrd="0" presId="urn:microsoft.com/office/officeart/2005/8/layout/list1"/>
    <dgm:cxn modelId="{1B919BBE-0F95-4166-8EFF-41362F4DB6F9}" srcId="{6086D77A-6958-426E-83FB-E6453A165CF2}" destId="{1F08C946-F074-400A-B3EB-66A4C8FF84DF}" srcOrd="1" destOrd="0" parTransId="{B65326C6-F08D-4D16-A4C0-7AAEF19EBB3A}" sibTransId="{6892EF5E-1A34-4270-83EB-9CEA72E6F05E}"/>
    <dgm:cxn modelId="{83BF5ABF-50D1-45C0-A17A-2069EC9F57B6}" srcId="{6086D77A-6958-426E-83FB-E6453A165CF2}" destId="{E16FA9F9-DB5F-4BF8-B4A9-E1D8415EFEC9}" srcOrd="3" destOrd="0" parTransId="{59B583B8-BFD3-446A-A7B8-74DBF779C191}" sibTransId="{C3F4017B-C9C7-427B-BA28-43776ABE902D}"/>
    <dgm:cxn modelId="{AAC9C5D6-D725-4479-B7C5-0F638F8DBC56}" srcId="{6086D77A-6958-426E-83FB-E6453A165CF2}" destId="{DB02A68E-FAB2-4820-9D5E-41FFF48ECE6A}" srcOrd="0" destOrd="0" parTransId="{B31B00AE-CF30-4379-A95D-14E2EC7B45EF}" sibTransId="{1F63A42E-890F-4E61-ACC9-3DA2011DF316}"/>
    <dgm:cxn modelId="{B1D460F8-D247-AF43-BA7D-86CB69D9B0A3}" type="presOf" srcId="{FEE1A781-A2BC-49FE-9138-E7CD1721BA17}" destId="{1FE3B604-E0C2-D046-8EC9-B1DE2937F5DB}" srcOrd="0" destOrd="0" presId="urn:microsoft.com/office/officeart/2005/8/layout/list1"/>
    <dgm:cxn modelId="{BFC079FB-AF9A-5F44-AEEE-C3A901AEEE43}" type="presOf" srcId="{1F08C946-F074-400A-B3EB-66A4C8FF84DF}" destId="{C503804C-21B6-EA42-8538-1479B0004990}" srcOrd="1" destOrd="0" presId="urn:microsoft.com/office/officeart/2005/8/layout/list1"/>
    <dgm:cxn modelId="{3A54C223-C56F-FB4D-B730-EDA908F7CD83}" type="presParOf" srcId="{CFDA4166-4405-FB48-B30A-F201C0B7F8E7}" destId="{90A74200-4DD8-0344-B953-4E7D86C15F89}" srcOrd="0" destOrd="0" presId="urn:microsoft.com/office/officeart/2005/8/layout/list1"/>
    <dgm:cxn modelId="{0A59F930-D921-3E4D-8580-6FDC03FBDB11}" type="presParOf" srcId="{90A74200-4DD8-0344-B953-4E7D86C15F89}" destId="{55847633-C8C7-3A45-B7C0-CF385FD46E32}" srcOrd="0" destOrd="0" presId="urn:microsoft.com/office/officeart/2005/8/layout/list1"/>
    <dgm:cxn modelId="{493213A2-86A4-E94E-9858-9F5BE41C4E10}" type="presParOf" srcId="{90A74200-4DD8-0344-B953-4E7D86C15F89}" destId="{9FAD0A96-FB8D-7D49-9512-614C8BF8F9E4}" srcOrd="1" destOrd="0" presId="urn:microsoft.com/office/officeart/2005/8/layout/list1"/>
    <dgm:cxn modelId="{C84CB2F0-0C42-9C44-9151-43B0E65A836C}" type="presParOf" srcId="{CFDA4166-4405-FB48-B30A-F201C0B7F8E7}" destId="{9A5DA15A-9B8D-F745-9A69-66406BF4429A}" srcOrd="1" destOrd="0" presId="urn:microsoft.com/office/officeart/2005/8/layout/list1"/>
    <dgm:cxn modelId="{7081C58F-8B05-B54F-8792-F45B10C49EF6}" type="presParOf" srcId="{CFDA4166-4405-FB48-B30A-F201C0B7F8E7}" destId="{4912C03B-8E5C-AD4F-93A2-D7B36BB9FC78}" srcOrd="2" destOrd="0" presId="urn:microsoft.com/office/officeart/2005/8/layout/list1"/>
    <dgm:cxn modelId="{B04031A4-8453-C94B-A98F-CEC67D108991}" type="presParOf" srcId="{CFDA4166-4405-FB48-B30A-F201C0B7F8E7}" destId="{B2FA19C7-E7EF-BD48-B63B-79F09621F294}" srcOrd="3" destOrd="0" presId="urn:microsoft.com/office/officeart/2005/8/layout/list1"/>
    <dgm:cxn modelId="{23188BBB-DF23-0649-BC07-086A20ADB27F}" type="presParOf" srcId="{CFDA4166-4405-FB48-B30A-F201C0B7F8E7}" destId="{9F2C872F-05C8-AB45-8733-5DD83A507CDD}" srcOrd="4" destOrd="0" presId="urn:microsoft.com/office/officeart/2005/8/layout/list1"/>
    <dgm:cxn modelId="{E0D40A2F-34BE-D343-987B-D6F593947EBE}" type="presParOf" srcId="{9F2C872F-05C8-AB45-8733-5DD83A507CDD}" destId="{F4D51ADC-FABB-FF47-8066-05E535655426}" srcOrd="0" destOrd="0" presId="urn:microsoft.com/office/officeart/2005/8/layout/list1"/>
    <dgm:cxn modelId="{C56D2970-4559-B04E-A996-A2748EFFA987}" type="presParOf" srcId="{9F2C872F-05C8-AB45-8733-5DD83A507CDD}" destId="{C503804C-21B6-EA42-8538-1479B0004990}" srcOrd="1" destOrd="0" presId="urn:microsoft.com/office/officeart/2005/8/layout/list1"/>
    <dgm:cxn modelId="{D2C4358B-0B8F-024F-886E-96BD01DDAB26}" type="presParOf" srcId="{CFDA4166-4405-FB48-B30A-F201C0B7F8E7}" destId="{6E9BF864-A294-0149-9282-273EF16941B0}" srcOrd="5" destOrd="0" presId="urn:microsoft.com/office/officeart/2005/8/layout/list1"/>
    <dgm:cxn modelId="{0CDB5392-407E-964B-95CD-36471C7F83EE}" type="presParOf" srcId="{CFDA4166-4405-FB48-B30A-F201C0B7F8E7}" destId="{8553B43A-30F7-5E4F-8442-370599DB5C4B}" srcOrd="6" destOrd="0" presId="urn:microsoft.com/office/officeart/2005/8/layout/list1"/>
    <dgm:cxn modelId="{854F4BD2-4300-054A-A577-27A154AAA7C7}" type="presParOf" srcId="{CFDA4166-4405-FB48-B30A-F201C0B7F8E7}" destId="{AB77B8CE-1BF5-3840-BEB9-1F62A3204339}" srcOrd="7" destOrd="0" presId="urn:microsoft.com/office/officeart/2005/8/layout/list1"/>
    <dgm:cxn modelId="{C0A2C3E3-692E-024A-81E5-8EB7E3BBD264}" type="presParOf" srcId="{CFDA4166-4405-FB48-B30A-F201C0B7F8E7}" destId="{9270AE50-F12F-2647-9D4A-2F36BA080710}" srcOrd="8" destOrd="0" presId="urn:microsoft.com/office/officeart/2005/8/layout/list1"/>
    <dgm:cxn modelId="{7BE62093-521A-6C43-946C-7D479A8BA67C}" type="presParOf" srcId="{9270AE50-F12F-2647-9D4A-2F36BA080710}" destId="{8D85DA8D-CAD1-B04C-BEED-4534ADA86FE2}" srcOrd="0" destOrd="0" presId="urn:microsoft.com/office/officeart/2005/8/layout/list1"/>
    <dgm:cxn modelId="{70A65AF7-52DC-A241-9F7D-BFD35411A120}" type="presParOf" srcId="{9270AE50-F12F-2647-9D4A-2F36BA080710}" destId="{3027DF52-0B1F-A949-8187-BA8862EEF9DE}" srcOrd="1" destOrd="0" presId="urn:microsoft.com/office/officeart/2005/8/layout/list1"/>
    <dgm:cxn modelId="{C933B591-55E1-D04A-B0A3-AB0169305271}" type="presParOf" srcId="{CFDA4166-4405-FB48-B30A-F201C0B7F8E7}" destId="{B6A0BACE-EEAB-EB46-97DD-619F4AF8626C}" srcOrd="9" destOrd="0" presId="urn:microsoft.com/office/officeart/2005/8/layout/list1"/>
    <dgm:cxn modelId="{C84B36E4-3067-FD43-B8B1-B8D67D77A8CC}" type="presParOf" srcId="{CFDA4166-4405-FB48-B30A-F201C0B7F8E7}" destId="{9FA72528-7B42-C94E-A43A-BB2DC6005778}" srcOrd="10" destOrd="0" presId="urn:microsoft.com/office/officeart/2005/8/layout/list1"/>
    <dgm:cxn modelId="{31FCF27E-AE50-4B4C-9D6B-474319589A0C}" type="presParOf" srcId="{CFDA4166-4405-FB48-B30A-F201C0B7F8E7}" destId="{73B928DD-34D2-EB4F-BDD4-9CDA613ECE64}" srcOrd="11" destOrd="0" presId="urn:microsoft.com/office/officeart/2005/8/layout/list1"/>
    <dgm:cxn modelId="{033E1BAC-F43D-4E43-8554-D987D34590C6}" type="presParOf" srcId="{CFDA4166-4405-FB48-B30A-F201C0B7F8E7}" destId="{BC8A3AE7-C7C7-4543-977E-ED6AA1977CE7}" srcOrd="12" destOrd="0" presId="urn:microsoft.com/office/officeart/2005/8/layout/list1"/>
    <dgm:cxn modelId="{86FDE0B5-B79B-8141-9A0B-8E1E54FA9A77}" type="presParOf" srcId="{BC8A3AE7-C7C7-4543-977E-ED6AA1977CE7}" destId="{32763DBC-D36C-1B49-8AD1-04C047B52A50}" srcOrd="0" destOrd="0" presId="urn:microsoft.com/office/officeart/2005/8/layout/list1"/>
    <dgm:cxn modelId="{568B27DC-2970-2C4F-A5FD-B42220524D40}" type="presParOf" srcId="{BC8A3AE7-C7C7-4543-977E-ED6AA1977CE7}" destId="{4767358E-F98B-244C-AE91-051FB169F551}" srcOrd="1" destOrd="0" presId="urn:microsoft.com/office/officeart/2005/8/layout/list1"/>
    <dgm:cxn modelId="{FFC1801D-3D6A-B149-8356-1FC671F99632}" type="presParOf" srcId="{CFDA4166-4405-FB48-B30A-F201C0B7F8E7}" destId="{BE4AB009-2740-C241-B77D-8319C6E88B8B}" srcOrd="13" destOrd="0" presId="urn:microsoft.com/office/officeart/2005/8/layout/list1"/>
    <dgm:cxn modelId="{D85DABFE-4D79-4A4F-86D2-2816668AF917}" type="presParOf" srcId="{CFDA4166-4405-FB48-B30A-F201C0B7F8E7}" destId="{769091E4-D388-2E4F-8812-F7811B2745E4}" srcOrd="14" destOrd="0" presId="urn:microsoft.com/office/officeart/2005/8/layout/list1"/>
    <dgm:cxn modelId="{00007B72-A5AA-0C4E-A328-83E5AC3EB370}" type="presParOf" srcId="{CFDA4166-4405-FB48-B30A-F201C0B7F8E7}" destId="{FCEB884D-8F7D-054D-A90C-E23AE5895863}" srcOrd="15" destOrd="0" presId="urn:microsoft.com/office/officeart/2005/8/layout/list1"/>
    <dgm:cxn modelId="{8B8DFDF5-B747-774C-95A7-B9B180356DA9}" type="presParOf" srcId="{CFDA4166-4405-FB48-B30A-F201C0B7F8E7}" destId="{E3322425-171C-074B-B6B1-4559EF151CFE}" srcOrd="16" destOrd="0" presId="urn:microsoft.com/office/officeart/2005/8/layout/list1"/>
    <dgm:cxn modelId="{EC2F88B9-C47B-5543-9948-5A4AD26BBD9C}" type="presParOf" srcId="{E3322425-171C-074B-B6B1-4559EF151CFE}" destId="{1FE3B604-E0C2-D046-8EC9-B1DE2937F5DB}" srcOrd="0" destOrd="0" presId="urn:microsoft.com/office/officeart/2005/8/layout/list1"/>
    <dgm:cxn modelId="{D426DD79-0E30-284A-9BD9-BE46FE04B825}" type="presParOf" srcId="{E3322425-171C-074B-B6B1-4559EF151CFE}" destId="{6A9B75C6-A62F-7646-8398-D074512EA526}" srcOrd="1" destOrd="0" presId="urn:microsoft.com/office/officeart/2005/8/layout/list1"/>
    <dgm:cxn modelId="{A394AC4F-5BBA-6A41-B9D2-384186B9C73A}" type="presParOf" srcId="{CFDA4166-4405-FB48-B30A-F201C0B7F8E7}" destId="{35B19F42-3396-D241-8638-EDBAA6071AF2}" srcOrd="17" destOrd="0" presId="urn:microsoft.com/office/officeart/2005/8/layout/list1"/>
    <dgm:cxn modelId="{DA1B08B3-88A2-A449-A7B8-4F347D520C89}" type="presParOf" srcId="{CFDA4166-4405-FB48-B30A-F201C0B7F8E7}" destId="{EA8BC8F9-7C59-3845-87DF-FCBA1458266E}"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C0D44-2C52-594B-8C20-60B851054AA4}">
      <dsp:nvSpPr>
        <dsp:cNvPr id="0" name=""/>
        <dsp:cNvSpPr/>
      </dsp:nvSpPr>
      <dsp:spPr>
        <a:xfrm>
          <a:off x="0" y="566"/>
          <a:ext cx="5913437"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94C49515-9D45-7A49-A1D6-4C9BB344AAF9}">
      <dsp:nvSpPr>
        <dsp:cNvPr id="0" name=""/>
        <dsp:cNvSpPr/>
      </dsp:nvSpPr>
      <dsp:spPr>
        <a:xfrm>
          <a:off x="0" y="566"/>
          <a:ext cx="5913437" cy="662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EDA (Exploratory Data Analysis)</a:t>
          </a:r>
          <a:r>
            <a:rPr lang="en-US" sz="1300" kern="1200"/>
            <a:t> is the process of analyzing data sets to summarize their main characteristics, often using visual methods. It helps you understand the data before building any models.</a:t>
          </a:r>
        </a:p>
      </dsp:txBody>
      <dsp:txXfrm>
        <a:off x="0" y="566"/>
        <a:ext cx="5913437" cy="662279"/>
      </dsp:txXfrm>
    </dsp:sp>
    <dsp:sp modelId="{C9542FB2-105D-AD4D-92EB-41E07F3341CC}">
      <dsp:nvSpPr>
        <dsp:cNvPr id="0" name=""/>
        <dsp:cNvSpPr/>
      </dsp:nvSpPr>
      <dsp:spPr>
        <a:xfrm>
          <a:off x="0" y="662845"/>
          <a:ext cx="5913437"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BECF51CF-A45E-7944-AF41-577B7B0C367F}">
      <dsp:nvSpPr>
        <dsp:cNvPr id="0" name=""/>
        <dsp:cNvSpPr/>
      </dsp:nvSpPr>
      <dsp:spPr>
        <a:xfrm>
          <a:off x="0" y="662845"/>
          <a:ext cx="5913437" cy="662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Steps of EDA: </a:t>
          </a:r>
          <a:r>
            <a:rPr lang="en-US" sz="1300" kern="1200"/>
            <a:t> </a:t>
          </a:r>
          <a:r>
            <a:rPr lang="en-US" sz="1300" b="1" kern="1200"/>
            <a:t>Look at the data</a:t>
          </a:r>
          <a:br>
            <a:rPr lang="en-US" sz="1300" kern="1200"/>
          </a:br>
          <a:r>
            <a:rPr lang="en-US" sz="1300" kern="1200"/>
            <a:t>→ Open the file and see what’s inside (like names of columns, number of rows).</a:t>
          </a:r>
        </a:p>
      </dsp:txBody>
      <dsp:txXfrm>
        <a:off x="0" y="662845"/>
        <a:ext cx="5913437" cy="662279"/>
      </dsp:txXfrm>
    </dsp:sp>
    <dsp:sp modelId="{98FAF2F9-CA78-7744-A419-970CC8BFF2E9}">
      <dsp:nvSpPr>
        <dsp:cNvPr id="0" name=""/>
        <dsp:cNvSpPr/>
      </dsp:nvSpPr>
      <dsp:spPr>
        <a:xfrm>
          <a:off x="0" y="1325124"/>
          <a:ext cx="5913437" cy="0"/>
        </a:xfrm>
        <a:prstGeom prst="line">
          <a:avLst/>
        </a:prstGeom>
        <a:gradFill rotWithShape="0">
          <a:gsLst>
            <a:gs pos="0">
              <a:schemeClr val="accent4">
                <a:hueOff val="0"/>
                <a:satOff val="0"/>
                <a:lumOff val="0"/>
                <a:alphaOff val="0"/>
                <a:tint val="98000"/>
                <a:satMod val="110000"/>
                <a:lumMod val="104000"/>
              </a:schemeClr>
            </a:gs>
            <a:gs pos="69000">
              <a:schemeClr val="accent4">
                <a:hueOff val="0"/>
                <a:satOff val="0"/>
                <a:lumOff val="0"/>
                <a:alphaOff val="0"/>
                <a:shade val="88000"/>
                <a:satMod val="130000"/>
                <a:lumMod val="92000"/>
              </a:schemeClr>
            </a:gs>
            <a:gs pos="100000">
              <a:schemeClr val="accent4">
                <a:hueOff val="0"/>
                <a:satOff val="0"/>
                <a:lumOff val="0"/>
                <a:alphaOff val="0"/>
                <a:shade val="78000"/>
                <a:satMod val="130000"/>
                <a:lumMod val="92000"/>
              </a:schemeClr>
            </a:gs>
          </a:gsLst>
          <a:lin ang="5400000" scaled="0"/>
        </a:gradFill>
        <a:ln w="9525" cap="flat" cmpd="sng" algn="ctr">
          <a:solidFill>
            <a:schemeClr val="accent4">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659356B9-3EE3-794A-ADCD-415259C30079}">
      <dsp:nvSpPr>
        <dsp:cNvPr id="0" name=""/>
        <dsp:cNvSpPr/>
      </dsp:nvSpPr>
      <dsp:spPr>
        <a:xfrm>
          <a:off x="0" y="1325124"/>
          <a:ext cx="5913437" cy="662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Fix the data</a:t>
          </a:r>
          <a:br>
            <a:rPr lang="en-US" sz="1300" kern="1200"/>
          </a:br>
          <a:r>
            <a:rPr lang="en-US" sz="1300" kern="1200"/>
            <a:t>→ Remove empty or wrong values, fix mistakes.</a:t>
          </a:r>
        </a:p>
      </dsp:txBody>
      <dsp:txXfrm>
        <a:off x="0" y="1325124"/>
        <a:ext cx="5913437" cy="662279"/>
      </dsp:txXfrm>
    </dsp:sp>
    <dsp:sp modelId="{33C5C9A6-A85D-184A-8E08-A256F91397E5}">
      <dsp:nvSpPr>
        <dsp:cNvPr id="0" name=""/>
        <dsp:cNvSpPr/>
      </dsp:nvSpPr>
      <dsp:spPr>
        <a:xfrm>
          <a:off x="0" y="1987404"/>
          <a:ext cx="5913437" cy="0"/>
        </a:xfrm>
        <a:prstGeom prst="line">
          <a:avLst/>
        </a:prstGeom>
        <a:gradFill rotWithShape="0">
          <a:gsLst>
            <a:gs pos="0">
              <a:schemeClr val="accent5">
                <a:hueOff val="0"/>
                <a:satOff val="0"/>
                <a:lumOff val="0"/>
                <a:alphaOff val="0"/>
                <a:tint val="98000"/>
                <a:satMod val="110000"/>
                <a:lumMod val="104000"/>
              </a:schemeClr>
            </a:gs>
            <a:gs pos="69000">
              <a:schemeClr val="accent5">
                <a:hueOff val="0"/>
                <a:satOff val="0"/>
                <a:lumOff val="0"/>
                <a:alphaOff val="0"/>
                <a:shade val="88000"/>
                <a:satMod val="130000"/>
                <a:lumMod val="92000"/>
              </a:schemeClr>
            </a:gs>
            <a:gs pos="100000">
              <a:schemeClr val="accent5">
                <a:hueOff val="0"/>
                <a:satOff val="0"/>
                <a:lumOff val="0"/>
                <a:alphaOff val="0"/>
                <a:shade val="78000"/>
                <a:satMod val="130000"/>
                <a:lumMod val="92000"/>
              </a:schemeClr>
            </a:gs>
          </a:gsLst>
          <a:lin ang="5400000" scaled="0"/>
        </a:gradFill>
        <a:ln w="9525" cap="flat" cmpd="sng" algn="ctr">
          <a:solidFill>
            <a:schemeClr val="accent5">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AF0878C5-3DBC-0F4C-A784-9BA3956CF968}">
      <dsp:nvSpPr>
        <dsp:cNvPr id="0" name=""/>
        <dsp:cNvSpPr/>
      </dsp:nvSpPr>
      <dsp:spPr>
        <a:xfrm>
          <a:off x="0" y="1987404"/>
          <a:ext cx="5913437" cy="662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Learn about the data</a:t>
          </a:r>
          <a:br>
            <a:rPr lang="en-US" sz="1300" kern="1200"/>
          </a:br>
          <a:r>
            <a:rPr lang="en-US" sz="1300" kern="1200"/>
            <a:t>→ Find out things like biggest value, smallest value, average, etc.</a:t>
          </a:r>
        </a:p>
      </dsp:txBody>
      <dsp:txXfrm>
        <a:off x="0" y="1987404"/>
        <a:ext cx="5913437" cy="662279"/>
      </dsp:txXfrm>
    </dsp:sp>
    <dsp:sp modelId="{736455CF-E671-4B4D-8490-25CD16E53F41}">
      <dsp:nvSpPr>
        <dsp:cNvPr id="0" name=""/>
        <dsp:cNvSpPr/>
      </dsp:nvSpPr>
      <dsp:spPr>
        <a:xfrm>
          <a:off x="0" y="2649683"/>
          <a:ext cx="5913437" cy="0"/>
        </a:xfrm>
        <a:prstGeom prst="line">
          <a:avLst/>
        </a:prstGeom>
        <a:gradFill rotWithShape="0">
          <a:gsLst>
            <a:gs pos="0">
              <a:schemeClr val="accent6">
                <a:hueOff val="0"/>
                <a:satOff val="0"/>
                <a:lumOff val="0"/>
                <a:alphaOff val="0"/>
                <a:tint val="98000"/>
                <a:satMod val="110000"/>
                <a:lumMod val="104000"/>
              </a:schemeClr>
            </a:gs>
            <a:gs pos="69000">
              <a:schemeClr val="accent6">
                <a:hueOff val="0"/>
                <a:satOff val="0"/>
                <a:lumOff val="0"/>
                <a:alphaOff val="0"/>
                <a:shade val="88000"/>
                <a:satMod val="130000"/>
                <a:lumMod val="92000"/>
              </a:schemeClr>
            </a:gs>
            <a:gs pos="100000">
              <a:schemeClr val="accent6">
                <a:hueOff val="0"/>
                <a:satOff val="0"/>
                <a:lumOff val="0"/>
                <a:alphaOff val="0"/>
                <a:shade val="78000"/>
                <a:satMod val="130000"/>
                <a:lumMod val="92000"/>
              </a:schemeClr>
            </a:gs>
          </a:gsLst>
          <a:lin ang="5400000" scaled="0"/>
        </a:gradFill>
        <a:ln w="9525" cap="flat" cmpd="sng" algn="ctr">
          <a:solidFill>
            <a:schemeClr val="accent6">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F69D81E6-FCAE-3047-8033-37DFA8A5FA92}">
      <dsp:nvSpPr>
        <dsp:cNvPr id="0" name=""/>
        <dsp:cNvSpPr/>
      </dsp:nvSpPr>
      <dsp:spPr>
        <a:xfrm>
          <a:off x="0" y="2649683"/>
          <a:ext cx="5913437" cy="662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Draw charts</a:t>
          </a:r>
          <a:br>
            <a:rPr lang="en-US" sz="1300" kern="1200"/>
          </a:br>
          <a:r>
            <a:rPr lang="en-US" sz="1300" kern="1200"/>
            <a:t>→ Make graphs to see patterns or trends (like bar charts, pie charts, etc.).</a:t>
          </a:r>
        </a:p>
      </dsp:txBody>
      <dsp:txXfrm>
        <a:off x="0" y="2649683"/>
        <a:ext cx="5913437" cy="662279"/>
      </dsp:txXfrm>
    </dsp:sp>
    <dsp:sp modelId="{528F0943-4C04-2E41-BEB4-C7438F86E232}">
      <dsp:nvSpPr>
        <dsp:cNvPr id="0" name=""/>
        <dsp:cNvSpPr/>
      </dsp:nvSpPr>
      <dsp:spPr>
        <a:xfrm>
          <a:off x="0" y="3311963"/>
          <a:ext cx="5913437" cy="0"/>
        </a:xfrm>
        <a:prstGeom prst="line">
          <a:avLst/>
        </a:prstGeom>
        <a:gradFill rotWithShape="0">
          <a:gsLst>
            <a:gs pos="0">
              <a:schemeClr val="accent2">
                <a:hueOff val="0"/>
                <a:satOff val="0"/>
                <a:lumOff val="0"/>
                <a:alphaOff val="0"/>
                <a:tint val="98000"/>
                <a:satMod val="110000"/>
                <a:lumMod val="104000"/>
              </a:schemeClr>
            </a:gs>
            <a:gs pos="69000">
              <a:schemeClr val="accent2">
                <a:hueOff val="0"/>
                <a:satOff val="0"/>
                <a:lumOff val="0"/>
                <a:alphaOff val="0"/>
                <a:shade val="88000"/>
                <a:satMod val="130000"/>
                <a:lumMod val="92000"/>
              </a:schemeClr>
            </a:gs>
            <a:gs pos="100000">
              <a:schemeClr val="accent2">
                <a:hueOff val="0"/>
                <a:satOff val="0"/>
                <a:lumOff val="0"/>
                <a:alphaOff val="0"/>
                <a:shade val="78000"/>
                <a:satMod val="130000"/>
                <a:lumMod val="92000"/>
              </a:schemeClr>
            </a:gs>
          </a:gsLst>
          <a:lin ang="5400000" scaled="0"/>
        </a:gradFill>
        <a:ln w="9525" cap="flat" cmpd="sng" algn="ctr">
          <a:solidFill>
            <a:schemeClr val="accent2">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7493D6E0-8A4F-414C-B97B-AABC9FB01901}">
      <dsp:nvSpPr>
        <dsp:cNvPr id="0" name=""/>
        <dsp:cNvSpPr/>
      </dsp:nvSpPr>
      <dsp:spPr>
        <a:xfrm>
          <a:off x="0" y="3311963"/>
          <a:ext cx="5913437" cy="662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Find connections</a:t>
          </a:r>
          <a:br>
            <a:rPr lang="en-US" sz="1300" kern="1200"/>
          </a:br>
          <a:r>
            <a:rPr lang="en-US" sz="1300" kern="1200"/>
            <a:t>→ See if two things are related (like height and weight).</a:t>
          </a:r>
        </a:p>
      </dsp:txBody>
      <dsp:txXfrm>
        <a:off x="0" y="3311963"/>
        <a:ext cx="5913437" cy="662279"/>
      </dsp:txXfrm>
    </dsp:sp>
    <dsp:sp modelId="{BE5C50B0-9923-9D46-AC14-EEC8F95DED6D}">
      <dsp:nvSpPr>
        <dsp:cNvPr id="0" name=""/>
        <dsp:cNvSpPr/>
      </dsp:nvSpPr>
      <dsp:spPr>
        <a:xfrm>
          <a:off x="0" y="3974242"/>
          <a:ext cx="5913437" cy="0"/>
        </a:xfrm>
        <a:prstGeom prst="line">
          <a:avLst/>
        </a:prstGeom>
        <a:gradFill rotWithShape="0">
          <a:gsLst>
            <a:gs pos="0">
              <a:schemeClr val="accent3">
                <a:hueOff val="0"/>
                <a:satOff val="0"/>
                <a:lumOff val="0"/>
                <a:alphaOff val="0"/>
                <a:tint val="98000"/>
                <a:satMod val="110000"/>
                <a:lumMod val="104000"/>
              </a:schemeClr>
            </a:gs>
            <a:gs pos="69000">
              <a:schemeClr val="accent3">
                <a:hueOff val="0"/>
                <a:satOff val="0"/>
                <a:lumOff val="0"/>
                <a:alphaOff val="0"/>
                <a:shade val="88000"/>
                <a:satMod val="130000"/>
                <a:lumMod val="92000"/>
              </a:schemeClr>
            </a:gs>
            <a:gs pos="100000">
              <a:schemeClr val="accent3">
                <a:hueOff val="0"/>
                <a:satOff val="0"/>
                <a:lumOff val="0"/>
                <a:alphaOff val="0"/>
                <a:shade val="78000"/>
                <a:satMod val="130000"/>
                <a:lumMod val="92000"/>
              </a:schemeClr>
            </a:gs>
          </a:gsLst>
          <a:lin ang="5400000" scaled="0"/>
        </a:gradFill>
        <a:ln w="9525" cap="flat" cmpd="sng" algn="ctr">
          <a:solidFill>
            <a:schemeClr val="accent3">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sp>
    <dsp:sp modelId="{C9FAF83D-D5C8-294D-9B27-FE4921F1B891}">
      <dsp:nvSpPr>
        <dsp:cNvPr id="0" name=""/>
        <dsp:cNvSpPr/>
      </dsp:nvSpPr>
      <dsp:spPr>
        <a:xfrm>
          <a:off x="0" y="3974242"/>
          <a:ext cx="5913437" cy="6622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49530" tIns="49530" rIns="49530" bIns="49530" numCol="1" spcCol="1270" anchor="t" anchorCtr="0">
          <a:noAutofit/>
        </a:bodyPr>
        <a:lstStyle/>
        <a:p>
          <a:pPr marL="0" lvl="0" indent="0" algn="l" defTabSz="577850">
            <a:lnSpc>
              <a:spcPct val="90000"/>
            </a:lnSpc>
            <a:spcBef>
              <a:spcPct val="0"/>
            </a:spcBef>
            <a:spcAft>
              <a:spcPct val="35000"/>
            </a:spcAft>
            <a:buNone/>
          </a:pPr>
          <a:r>
            <a:rPr lang="en-US" sz="1300" b="1" kern="1200"/>
            <a:t>Spot strange values</a:t>
          </a:r>
          <a:br>
            <a:rPr lang="en-US" sz="1300" kern="1200"/>
          </a:br>
          <a:r>
            <a:rPr lang="en-US" sz="1300" kern="1200"/>
            <a:t>→ Look for values that don’t fit in (too big or too small).</a:t>
          </a:r>
        </a:p>
      </dsp:txBody>
      <dsp:txXfrm>
        <a:off x="0" y="3974242"/>
        <a:ext cx="5913437" cy="6622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912C03B-8E5C-AD4F-93A2-D7B36BB9FC78}">
      <dsp:nvSpPr>
        <dsp:cNvPr id="0" name=""/>
        <dsp:cNvSpPr/>
      </dsp:nvSpPr>
      <dsp:spPr>
        <a:xfrm>
          <a:off x="0" y="399744"/>
          <a:ext cx="5913437"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9FAD0A96-FB8D-7D49-9512-614C8BF8F9E4}">
      <dsp:nvSpPr>
        <dsp:cNvPr id="0" name=""/>
        <dsp:cNvSpPr/>
      </dsp:nvSpPr>
      <dsp:spPr>
        <a:xfrm>
          <a:off x="295671" y="104544"/>
          <a:ext cx="4139405" cy="590399"/>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889000">
            <a:lnSpc>
              <a:spcPct val="90000"/>
            </a:lnSpc>
            <a:spcBef>
              <a:spcPct val="0"/>
            </a:spcBef>
            <a:spcAft>
              <a:spcPct val="35000"/>
            </a:spcAft>
            <a:buNone/>
          </a:pPr>
          <a:r>
            <a:rPr lang="en-IN" sz="2000" kern="1200"/>
            <a:t>1  Order Trends &amp; Peak Hours Analysis</a:t>
          </a:r>
          <a:endParaRPr lang="en-US" sz="2000" kern="1200"/>
        </a:p>
      </dsp:txBody>
      <dsp:txXfrm>
        <a:off x="324492" y="133365"/>
        <a:ext cx="4081763" cy="532757"/>
      </dsp:txXfrm>
    </dsp:sp>
    <dsp:sp modelId="{8553B43A-30F7-5E4F-8442-370599DB5C4B}">
      <dsp:nvSpPr>
        <dsp:cNvPr id="0" name=""/>
        <dsp:cNvSpPr/>
      </dsp:nvSpPr>
      <dsp:spPr>
        <a:xfrm>
          <a:off x="0" y="1306944"/>
          <a:ext cx="5913437"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C503804C-21B6-EA42-8538-1479B0004990}">
      <dsp:nvSpPr>
        <dsp:cNvPr id="0" name=""/>
        <dsp:cNvSpPr/>
      </dsp:nvSpPr>
      <dsp:spPr>
        <a:xfrm>
          <a:off x="295671" y="1011744"/>
          <a:ext cx="4139405" cy="590399"/>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889000">
            <a:lnSpc>
              <a:spcPct val="90000"/>
            </a:lnSpc>
            <a:spcBef>
              <a:spcPct val="0"/>
            </a:spcBef>
            <a:spcAft>
              <a:spcPct val="35000"/>
            </a:spcAft>
            <a:buNone/>
          </a:pPr>
          <a:r>
            <a:rPr lang="en-IN" sz="2000" kern="1200"/>
            <a:t>2  Delivery Time Analysis &amp; Delay Impact</a:t>
          </a:r>
          <a:endParaRPr lang="en-US" sz="2000" kern="1200"/>
        </a:p>
      </dsp:txBody>
      <dsp:txXfrm>
        <a:off x="324492" y="1040565"/>
        <a:ext cx="4081763" cy="532757"/>
      </dsp:txXfrm>
    </dsp:sp>
    <dsp:sp modelId="{9FA72528-7B42-C94E-A43A-BB2DC6005778}">
      <dsp:nvSpPr>
        <dsp:cNvPr id="0" name=""/>
        <dsp:cNvSpPr/>
      </dsp:nvSpPr>
      <dsp:spPr>
        <a:xfrm>
          <a:off x="0" y="2214144"/>
          <a:ext cx="5913437"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027DF52-0B1F-A949-8187-BA8862EEF9DE}">
      <dsp:nvSpPr>
        <dsp:cNvPr id="0" name=""/>
        <dsp:cNvSpPr/>
      </dsp:nvSpPr>
      <dsp:spPr>
        <a:xfrm>
          <a:off x="295671" y="1918944"/>
          <a:ext cx="4139405" cy="590399"/>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889000">
            <a:lnSpc>
              <a:spcPct val="90000"/>
            </a:lnSpc>
            <a:spcBef>
              <a:spcPct val="0"/>
            </a:spcBef>
            <a:spcAft>
              <a:spcPct val="35000"/>
            </a:spcAft>
            <a:buNone/>
          </a:pPr>
          <a:r>
            <a:rPr lang="en-IN" sz="2000" kern="1200"/>
            <a:t>3  Customer Satisfaction &amp; Service Ratings</a:t>
          </a:r>
          <a:endParaRPr lang="en-US" sz="2000" kern="1200"/>
        </a:p>
      </dsp:txBody>
      <dsp:txXfrm>
        <a:off x="324492" y="1947765"/>
        <a:ext cx="4081763" cy="532757"/>
      </dsp:txXfrm>
    </dsp:sp>
    <dsp:sp modelId="{769091E4-D388-2E4F-8812-F7811B2745E4}">
      <dsp:nvSpPr>
        <dsp:cNvPr id="0" name=""/>
        <dsp:cNvSpPr/>
      </dsp:nvSpPr>
      <dsp:spPr>
        <a:xfrm>
          <a:off x="0" y="3121343"/>
          <a:ext cx="5913437"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4767358E-F98B-244C-AE91-051FB169F551}">
      <dsp:nvSpPr>
        <dsp:cNvPr id="0" name=""/>
        <dsp:cNvSpPr/>
      </dsp:nvSpPr>
      <dsp:spPr>
        <a:xfrm>
          <a:off x="295671" y="2826143"/>
          <a:ext cx="4139405" cy="590399"/>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889000">
            <a:lnSpc>
              <a:spcPct val="90000"/>
            </a:lnSpc>
            <a:spcBef>
              <a:spcPct val="0"/>
            </a:spcBef>
            <a:spcAft>
              <a:spcPct val="35000"/>
            </a:spcAft>
            <a:buNone/>
          </a:pPr>
          <a:r>
            <a:rPr lang="en-IN" sz="2000" kern="1200"/>
            <a:t>4  Revenue Insights &amp; Top-Selling Products</a:t>
          </a:r>
          <a:endParaRPr lang="en-US" sz="2000" kern="1200"/>
        </a:p>
      </dsp:txBody>
      <dsp:txXfrm>
        <a:off x="324492" y="2854964"/>
        <a:ext cx="4081763" cy="532757"/>
      </dsp:txXfrm>
    </dsp:sp>
    <dsp:sp modelId="{EA8BC8F9-7C59-3845-87DF-FCBA1458266E}">
      <dsp:nvSpPr>
        <dsp:cNvPr id="0" name=""/>
        <dsp:cNvSpPr/>
      </dsp:nvSpPr>
      <dsp:spPr>
        <a:xfrm>
          <a:off x="0" y="4028543"/>
          <a:ext cx="5913437" cy="5040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6A9B75C6-A62F-7646-8398-D074512EA526}">
      <dsp:nvSpPr>
        <dsp:cNvPr id="0" name=""/>
        <dsp:cNvSpPr/>
      </dsp:nvSpPr>
      <dsp:spPr>
        <a:xfrm>
          <a:off x="295671" y="3733343"/>
          <a:ext cx="4139405" cy="590399"/>
        </a:xfrm>
        <a:prstGeom prst="roundRect">
          <a:avLst/>
        </a:prstGeom>
        <a:gradFill rotWithShape="0">
          <a:gsLst>
            <a:gs pos="0">
              <a:schemeClr val="accent1">
                <a:hueOff val="0"/>
                <a:satOff val="0"/>
                <a:lumOff val="0"/>
                <a:alphaOff val="0"/>
                <a:tint val="98000"/>
                <a:satMod val="110000"/>
                <a:lumMod val="104000"/>
              </a:schemeClr>
            </a:gs>
            <a:gs pos="69000">
              <a:schemeClr val="accent1">
                <a:hueOff val="0"/>
                <a:satOff val="0"/>
                <a:lumOff val="0"/>
                <a:alphaOff val="0"/>
                <a:shade val="88000"/>
                <a:satMod val="130000"/>
                <a:lumMod val="92000"/>
              </a:schemeClr>
            </a:gs>
            <a:gs pos="100000">
              <a:schemeClr val="accent1">
                <a:hueOff val="0"/>
                <a:satOff val="0"/>
                <a:lumOff val="0"/>
                <a:alphaOff val="0"/>
                <a:shade val="78000"/>
                <a:satMod val="130000"/>
                <a:lumMod val="92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6460" tIns="0" rIns="156460" bIns="0" numCol="1" spcCol="1270" anchor="ctr" anchorCtr="0">
          <a:noAutofit/>
        </a:bodyPr>
        <a:lstStyle/>
        <a:p>
          <a:pPr marL="0" lvl="0" indent="0" algn="l" defTabSz="889000">
            <a:lnSpc>
              <a:spcPct val="90000"/>
            </a:lnSpc>
            <a:spcBef>
              <a:spcPct val="0"/>
            </a:spcBef>
            <a:spcAft>
              <a:spcPct val="35000"/>
            </a:spcAft>
            <a:buNone/>
          </a:pPr>
          <a:r>
            <a:rPr lang="en-IN" sz="2000" kern="1200"/>
            <a:t>5  Refund &amp; Complaint Analysis</a:t>
          </a:r>
          <a:endParaRPr lang="en-US" sz="2000" kern="1200"/>
        </a:p>
      </dsp:txBody>
      <dsp:txXfrm>
        <a:off x="324492" y="3762164"/>
        <a:ext cx="4081763" cy="532757"/>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GB"/>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GB"/>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4/16/25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4/16/25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4/16/25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77839-17BB-CE33-BB2C-16B153209086}"/>
              </a:ext>
            </a:extLst>
          </p:cNvPr>
          <p:cNvSpPr>
            <a:spLocks noGrp="1"/>
          </p:cNvSpPr>
          <p:nvPr>
            <p:ph type="ctrTitle"/>
          </p:nvPr>
        </p:nvSpPr>
        <p:spPr/>
        <p:txBody>
          <a:bodyPr>
            <a:normAutofit fontScale="90000"/>
          </a:bodyPr>
          <a:lstStyle/>
          <a:p>
            <a:r>
              <a:rPr lang="en-US" dirty="0"/>
              <a:t>Exploratory Data Analysis (EDA)</a:t>
            </a:r>
            <a:br>
              <a:rPr lang="en-US" dirty="0"/>
            </a:br>
            <a:endParaRPr lang="en-US" dirty="0"/>
          </a:p>
        </p:txBody>
      </p:sp>
      <p:sp>
        <p:nvSpPr>
          <p:cNvPr id="3" name="Subtitle 2">
            <a:extLst>
              <a:ext uri="{FF2B5EF4-FFF2-40B4-BE49-F238E27FC236}">
                <a16:creationId xmlns:a16="http://schemas.microsoft.com/office/drawing/2014/main" id="{F007EA9E-F16A-7187-6921-383E8D0119CA}"/>
              </a:ext>
            </a:extLst>
          </p:cNvPr>
          <p:cNvSpPr>
            <a:spLocks noGrp="1"/>
          </p:cNvSpPr>
          <p:nvPr>
            <p:ph type="subTitle" idx="1"/>
          </p:nvPr>
        </p:nvSpPr>
        <p:spPr/>
        <p:txBody>
          <a:bodyPr/>
          <a:lstStyle/>
          <a:p>
            <a:r>
              <a:rPr lang="en-US" sz="3200" dirty="0"/>
              <a:t>E-Commerce Delivery Analytics</a:t>
            </a:r>
          </a:p>
          <a:p>
            <a:endParaRPr lang="en-US" dirty="0"/>
          </a:p>
        </p:txBody>
      </p:sp>
    </p:spTree>
    <p:extLst>
      <p:ext uri="{BB962C8B-B14F-4D97-AF65-F5344CB8AC3E}">
        <p14:creationId xmlns:p14="http://schemas.microsoft.com/office/powerpoint/2010/main" val="1895646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18F47-7FC2-B23B-6084-8161C95436F1}"/>
              </a:ext>
            </a:extLst>
          </p:cNvPr>
          <p:cNvSpPr>
            <a:spLocks noGrp="1"/>
          </p:cNvSpPr>
          <p:nvPr>
            <p:ph type="title"/>
          </p:nvPr>
        </p:nvSpPr>
        <p:spPr/>
        <p:txBody>
          <a:bodyPr>
            <a:noAutofit/>
          </a:bodyPr>
          <a:lstStyle/>
          <a:p>
            <a:r>
              <a:rPr lang="en-IN" sz="4000" dirty="0"/>
              <a:t>Objective 3 – Customer Satisfaction &amp; Service Ratings</a:t>
            </a:r>
            <a:endParaRPr lang="en-US" sz="4000" dirty="0"/>
          </a:p>
        </p:txBody>
      </p:sp>
      <p:sp>
        <p:nvSpPr>
          <p:cNvPr id="3" name="Content Placeholder 2">
            <a:extLst>
              <a:ext uri="{FF2B5EF4-FFF2-40B4-BE49-F238E27FC236}">
                <a16:creationId xmlns:a16="http://schemas.microsoft.com/office/drawing/2014/main" id="{52137CF0-3232-C128-F122-8B23C6B7A671}"/>
              </a:ext>
            </a:extLst>
          </p:cNvPr>
          <p:cNvSpPr>
            <a:spLocks noGrp="1"/>
          </p:cNvSpPr>
          <p:nvPr>
            <p:ph idx="1"/>
          </p:nvPr>
        </p:nvSpPr>
        <p:spPr/>
        <p:txBody>
          <a:bodyPr/>
          <a:lstStyle/>
          <a:p>
            <a:pPr>
              <a:buFont typeface="Arial" panose="020B0604020202020204" pitchFamily="34" charset="0"/>
              <a:buChar char="•"/>
            </a:pPr>
            <a:r>
              <a:rPr lang="en-IN" sz="2800" b="1" dirty="0">
                <a:latin typeface="Al Nile" pitchFamily="2" charset="-78"/>
                <a:cs typeface="Al Nile" pitchFamily="2" charset="-78"/>
              </a:rPr>
              <a:t>Bar chart:</a:t>
            </a:r>
            <a:r>
              <a:rPr lang="en-IN" sz="2800" dirty="0">
                <a:latin typeface="Al Nile" pitchFamily="2" charset="-78"/>
                <a:cs typeface="Al Nile" pitchFamily="2" charset="-78"/>
              </a:rPr>
              <a:t> Frequency of each service rating</a:t>
            </a:r>
          </a:p>
          <a:p>
            <a:pPr>
              <a:buFont typeface="Arial" panose="020B0604020202020204" pitchFamily="34" charset="0"/>
              <a:buChar char="•"/>
            </a:pPr>
            <a:r>
              <a:rPr lang="en-IN" sz="2800" b="1" dirty="0">
                <a:latin typeface="Al Nile" pitchFamily="2" charset="-78"/>
                <a:cs typeface="Al Nile" pitchFamily="2" charset="-78"/>
              </a:rPr>
              <a:t>Boxplot:</a:t>
            </a:r>
            <a:r>
              <a:rPr lang="en-IN" sz="2800" dirty="0">
                <a:latin typeface="Al Nile" pitchFamily="2" charset="-78"/>
                <a:cs typeface="Al Nile" pitchFamily="2" charset="-78"/>
              </a:rPr>
              <a:t> Order Value vs Service Rating</a:t>
            </a:r>
          </a:p>
          <a:p>
            <a:pPr>
              <a:buFont typeface="Arial" panose="020B0604020202020204" pitchFamily="34" charset="0"/>
              <a:buChar char="•"/>
            </a:pPr>
            <a:r>
              <a:rPr lang="en-IN" sz="2800" dirty="0">
                <a:latin typeface="Al Nile" pitchFamily="2" charset="-78"/>
                <a:cs typeface="Al Nile" pitchFamily="2" charset="-78"/>
              </a:rPr>
              <a:t>Insight: Is satisfaction linked to spending?</a:t>
            </a:r>
          </a:p>
          <a:p>
            <a:endParaRPr lang="en-US" dirty="0"/>
          </a:p>
        </p:txBody>
      </p:sp>
    </p:spTree>
    <p:extLst>
      <p:ext uri="{BB962C8B-B14F-4D97-AF65-F5344CB8AC3E}">
        <p14:creationId xmlns:p14="http://schemas.microsoft.com/office/powerpoint/2010/main" val="753628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3" name="Picture 12">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5" name="Straight Connector 14">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9" name="Rectangle 18">
            <a:extLst>
              <a:ext uri="{FF2B5EF4-FFF2-40B4-BE49-F238E27FC236}">
                <a16:creationId xmlns:a16="http://schemas.microsoft.com/office/drawing/2014/main" id="{2FA7AD0A-1871-4DF8-9235-F49D0513B9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36B04CFB-FAE5-47DD-9B3E-4E9BA7A89C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4" name="Title 3">
            <a:extLst>
              <a:ext uri="{FF2B5EF4-FFF2-40B4-BE49-F238E27FC236}">
                <a16:creationId xmlns:a16="http://schemas.microsoft.com/office/drawing/2014/main" id="{206671C3-6ABD-5863-6EBE-12D16A13B0E2}"/>
              </a:ext>
            </a:extLst>
          </p:cNvPr>
          <p:cNvSpPr>
            <a:spLocks noGrp="1"/>
          </p:cNvSpPr>
          <p:nvPr>
            <p:ph type="title"/>
          </p:nvPr>
        </p:nvSpPr>
        <p:spPr>
          <a:xfrm>
            <a:off x="659301" y="1474969"/>
            <a:ext cx="2823919" cy="1868760"/>
          </a:xfrm>
        </p:spPr>
        <p:txBody>
          <a:bodyPr vert="horz" lIns="91440" tIns="45720" rIns="91440" bIns="0" rtlCol="0" anchor="b">
            <a:normAutofit/>
          </a:bodyPr>
          <a:lstStyle/>
          <a:p>
            <a:r>
              <a:rPr lang="en-US" sz="2500" u="sng"/>
              <a:t>Customer Satisfaction &amp; Service Ratings</a:t>
            </a:r>
            <a:br>
              <a:rPr lang="en-US" sz="2500" u="sng"/>
            </a:br>
            <a:endParaRPr lang="en-US" sz="2500" u="sng"/>
          </a:p>
        </p:txBody>
      </p:sp>
      <p:cxnSp>
        <p:nvCxnSpPr>
          <p:cNvPr id="23" name="Straight Connector 22">
            <a:extLst>
              <a:ext uri="{FF2B5EF4-FFF2-40B4-BE49-F238E27FC236}">
                <a16:creationId xmlns:a16="http://schemas.microsoft.com/office/drawing/2014/main" id="{EE68D41B-9286-479F-9AB7-678C8E348D7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9301" y="3528543"/>
            <a:ext cx="2823919" cy="0"/>
          </a:xfrm>
          <a:prstGeom prst="line">
            <a:avLst/>
          </a:prstGeom>
          <a:ln w="31750"/>
        </p:spPr>
        <p:style>
          <a:lnRef idx="3">
            <a:schemeClr val="accent1"/>
          </a:lnRef>
          <a:fillRef idx="0">
            <a:schemeClr val="accent1"/>
          </a:fillRef>
          <a:effectRef idx="2">
            <a:schemeClr val="accent1"/>
          </a:effectRef>
          <a:fontRef idx="minor">
            <a:schemeClr val="tx1"/>
          </a:fontRef>
        </p:style>
      </p:cxnSp>
      <p:grpSp>
        <p:nvGrpSpPr>
          <p:cNvPr id="25" name="Group 24">
            <a:extLst>
              <a:ext uri="{FF2B5EF4-FFF2-40B4-BE49-F238E27FC236}">
                <a16:creationId xmlns:a16="http://schemas.microsoft.com/office/drawing/2014/main" id="{E8ACF89C-CFC3-4D68-B3C4-2BEFB7BBE5F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979389" y="482171"/>
            <a:ext cx="7560115" cy="5149101"/>
            <a:chOff x="3979389" y="482171"/>
            <a:chExt cx="7560115" cy="5149101"/>
          </a:xfrm>
        </p:grpSpPr>
        <p:sp>
          <p:nvSpPr>
            <p:cNvPr id="26" name="Rectangle 25">
              <a:extLst>
                <a:ext uri="{FF2B5EF4-FFF2-40B4-BE49-F238E27FC236}">
                  <a16:creationId xmlns:a16="http://schemas.microsoft.com/office/drawing/2014/main" id="{3B770B7D-3C5C-4682-8DF0-20783592F3B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79389" y="482171"/>
              <a:ext cx="7560115"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6893E11-7EC1-4EB6-A2A8-0B693F8FE5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92448" y="812507"/>
              <a:ext cx="692827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9" name="Rectangle 28">
            <a:extLst>
              <a:ext uri="{FF2B5EF4-FFF2-40B4-BE49-F238E27FC236}">
                <a16:creationId xmlns:a16="http://schemas.microsoft.com/office/drawing/2014/main" id="{622F7FD7-8884-4FD5-95AB-0B5C6033A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55487" y="977965"/>
            <a:ext cx="6615582" cy="4135339"/>
          </a:xfrm>
          <a:prstGeom prst="rect">
            <a:avLst/>
          </a:prstGeom>
          <a:solidFill>
            <a:schemeClr val="bg1"/>
          </a:solidFill>
          <a:ln w="635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a:extLst>
              <a:ext uri="{FF2B5EF4-FFF2-40B4-BE49-F238E27FC236}">
                <a16:creationId xmlns:a16="http://schemas.microsoft.com/office/drawing/2014/main" id="{3A76E19A-2976-5FED-1D77-3CBF4B93F5FE}"/>
              </a:ext>
            </a:extLst>
          </p:cNvPr>
          <p:cNvPicPr>
            <a:picLocks noGrp="1" noChangeAspect="1"/>
          </p:cNvPicPr>
          <p:nvPr>
            <p:ph idx="1"/>
          </p:nvPr>
        </p:nvPicPr>
        <p:blipFill>
          <a:blip r:embed="rId3"/>
          <a:stretch>
            <a:fillRect/>
          </a:stretch>
        </p:blipFill>
        <p:spPr>
          <a:xfrm>
            <a:off x="5670011" y="1116345"/>
            <a:ext cx="4179645" cy="3866172"/>
          </a:xfrm>
          <a:prstGeom prst="rect">
            <a:avLst/>
          </a:prstGeom>
        </p:spPr>
      </p:pic>
      <p:pic>
        <p:nvPicPr>
          <p:cNvPr id="31" name="Picture 30">
            <a:extLst>
              <a:ext uri="{FF2B5EF4-FFF2-40B4-BE49-F238E27FC236}">
                <a16:creationId xmlns:a16="http://schemas.microsoft.com/office/drawing/2014/main" id="{16EFE474-4FE0-4E8F-8F09-5ED2C9E76A8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CF8B8C81-54DC-4AF5-B682-3A2C70A6B55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91047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useBgFill="1">
        <p:nvSpPr>
          <p:cNvPr id="61" name="Rectangle 60">
            <a:extLst>
              <a:ext uri="{FF2B5EF4-FFF2-40B4-BE49-F238E27FC236}">
                <a16:creationId xmlns:a16="http://schemas.microsoft.com/office/drawing/2014/main" id="{35C3D674-3D59-4E93-80CA-0C0A9095E8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Connector 62">
            <a:extLst>
              <a:ext uri="{FF2B5EF4-FFF2-40B4-BE49-F238E27FC236}">
                <a16:creationId xmlns:a16="http://schemas.microsoft.com/office/drawing/2014/main" id="{C884B8F8-FDC9-498B-9960-5D7260AFCB0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417737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a:extLst>
              <a:ext uri="{FF2B5EF4-FFF2-40B4-BE49-F238E27FC236}">
                <a16:creationId xmlns:a16="http://schemas.microsoft.com/office/drawing/2014/main" id="{6D7A4744-B4BC-709C-E846-7E8A5DF8DABA}"/>
              </a:ext>
            </a:extLst>
          </p:cNvPr>
          <p:cNvSpPr>
            <a:spLocks noGrp="1"/>
          </p:cNvSpPr>
          <p:nvPr>
            <p:ph type="title"/>
          </p:nvPr>
        </p:nvSpPr>
        <p:spPr>
          <a:xfrm>
            <a:off x="1451580" y="804520"/>
            <a:ext cx="4176511" cy="1049235"/>
          </a:xfrm>
        </p:spPr>
        <p:txBody>
          <a:bodyPr>
            <a:normAutofit/>
          </a:bodyPr>
          <a:lstStyle/>
          <a:p>
            <a:r>
              <a:rPr lang="en-IN" sz="1800" b="1"/>
              <a:t>: </a:t>
            </a:r>
            <a:r>
              <a:rPr lang="en-IN" sz="1800" u="sng"/>
              <a:t>Objective 4 – Revenue Insights &amp; Top-Selling Products</a:t>
            </a:r>
            <a:br>
              <a:rPr lang="en-IN" sz="1800" b="1"/>
            </a:br>
            <a:endParaRPr lang="en-US" sz="1800"/>
          </a:p>
        </p:txBody>
      </p:sp>
      <p:sp>
        <p:nvSpPr>
          <p:cNvPr id="65" name="Rectangle 64">
            <a:extLst>
              <a:ext uri="{FF2B5EF4-FFF2-40B4-BE49-F238E27FC236}">
                <a16:creationId xmlns:a16="http://schemas.microsoft.com/office/drawing/2014/main" id="{EF2A81E1-BCBE-426B-8C09-33274E6940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6" name="Content Placeholder 2">
            <a:extLst>
              <a:ext uri="{FF2B5EF4-FFF2-40B4-BE49-F238E27FC236}">
                <a16:creationId xmlns:a16="http://schemas.microsoft.com/office/drawing/2014/main" id="{21E90A97-4622-44CD-3F24-5A3F4B59F32D}"/>
              </a:ext>
            </a:extLst>
          </p:cNvPr>
          <p:cNvSpPr>
            <a:spLocks noGrp="1"/>
          </p:cNvSpPr>
          <p:nvPr>
            <p:ph idx="1"/>
          </p:nvPr>
        </p:nvSpPr>
        <p:spPr>
          <a:xfrm>
            <a:off x="1451581" y="2015732"/>
            <a:ext cx="4172212" cy="3450613"/>
          </a:xfrm>
        </p:spPr>
        <p:txBody>
          <a:bodyPr>
            <a:normAutofit/>
          </a:bodyPr>
          <a:lstStyle/>
          <a:p>
            <a:pPr>
              <a:buClr>
                <a:srgbClr val="DF900C"/>
              </a:buClr>
              <a:buFont typeface="Arial" panose="020B0604020202020204" pitchFamily="34" charset="0"/>
              <a:buChar char="•"/>
            </a:pPr>
            <a:r>
              <a:rPr lang="en-IN" b="1"/>
              <a:t>Bar chart:</a:t>
            </a:r>
            <a:r>
              <a:rPr lang="en-IN"/>
              <a:t> Total revenue by product category</a:t>
            </a:r>
          </a:p>
          <a:p>
            <a:pPr>
              <a:buClr>
                <a:srgbClr val="DF900C"/>
              </a:buClr>
              <a:buFont typeface="Arial" panose="020B0604020202020204" pitchFamily="34" charset="0"/>
              <a:buChar char="•"/>
            </a:pPr>
            <a:r>
              <a:rPr lang="en-IN" b="1"/>
              <a:t>Pie chart:</a:t>
            </a:r>
            <a:r>
              <a:rPr lang="en-IN"/>
              <a:t> Revenue share per category</a:t>
            </a:r>
          </a:p>
          <a:p>
            <a:pPr>
              <a:buClr>
                <a:srgbClr val="DF900C"/>
              </a:buClr>
              <a:buFont typeface="Arial" panose="020B0604020202020204" pitchFamily="34" charset="0"/>
              <a:buChar char="•"/>
            </a:pPr>
            <a:r>
              <a:rPr lang="en-IN"/>
              <a:t>Insight: Which categories drive most revenue?</a:t>
            </a:r>
          </a:p>
          <a:p>
            <a:pPr>
              <a:buClr>
                <a:srgbClr val="DF900C"/>
              </a:buClr>
            </a:pPr>
            <a:endParaRPr lang="en-US"/>
          </a:p>
        </p:txBody>
      </p:sp>
      <p:pic>
        <p:nvPicPr>
          <p:cNvPr id="5" name="Picture 4" descr="Graph">
            <a:extLst>
              <a:ext uri="{FF2B5EF4-FFF2-40B4-BE49-F238E27FC236}">
                <a16:creationId xmlns:a16="http://schemas.microsoft.com/office/drawing/2014/main" id="{DBF079AF-DD57-A4EB-A434-18F6230F80E6}"/>
              </a:ext>
            </a:extLst>
          </p:cNvPr>
          <p:cNvPicPr>
            <a:picLocks noChangeAspect="1"/>
          </p:cNvPicPr>
          <p:nvPr/>
        </p:nvPicPr>
        <p:blipFill>
          <a:blip r:embed="rId2"/>
          <a:srcRect t="8708" r="9090" b="9471"/>
          <a:stretch/>
        </p:blipFill>
        <p:spPr>
          <a:xfrm>
            <a:off x="6094411" y="1740806"/>
            <a:ext cx="4960442" cy="2790316"/>
          </a:xfrm>
          <a:prstGeom prst="rect">
            <a:avLst/>
          </a:prstGeom>
        </p:spPr>
      </p:pic>
      <p:pic>
        <p:nvPicPr>
          <p:cNvPr id="67" name="Picture 66">
            <a:extLst>
              <a:ext uri="{FF2B5EF4-FFF2-40B4-BE49-F238E27FC236}">
                <a16:creationId xmlns:a16="http://schemas.microsoft.com/office/drawing/2014/main" id="{39D1DDD4-5BB3-45BA-B9B3-06B62299AD7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69" name="Straight Connector 68">
            <a:extLst>
              <a:ext uri="{FF2B5EF4-FFF2-40B4-BE49-F238E27FC236}">
                <a16:creationId xmlns:a16="http://schemas.microsoft.com/office/drawing/2014/main" id="{A24DAE64-2302-42EA-8239-F2F0775CA5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7148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CF39A-0F4E-8955-83CA-20D99C9F2582}"/>
              </a:ext>
            </a:extLst>
          </p:cNvPr>
          <p:cNvSpPr>
            <a:spLocks noGrp="1"/>
          </p:cNvSpPr>
          <p:nvPr>
            <p:ph type="title"/>
          </p:nvPr>
        </p:nvSpPr>
        <p:spPr/>
        <p:txBody>
          <a:bodyPr>
            <a:normAutofit fontScale="90000"/>
          </a:bodyPr>
          <a:lstStyle/>
          <a:p>
            <a:r>
              <a:rPr lang="en-IN" sz="4000" b="1" u="sng" dirty="0">
                <a:solidFill>
                  <a:srgbClr val="000000"/>
                </a:solidFill>
                <a:effectLst/>
                <a:latin typeface="Aptos-Bold"/>
              </a:rPr>
              <a:t>Revenue Insights &amp; Top-Selling Products</a:t>
            </a:r>
            <a:br>
              <a:rPr lang="en-IN" dirty="0"/>
            </a:br>
            <a:endParaRPr lang="en-US" dirty="0"/>
          </a:p>
        </p:txBody>
      </p:sp>
      <p:pic>
        <p:nvPicPr>
          <p:cNvPr id="4" name="Content Placeholder 3">
            <a:extLst>
              <a:ext uri="{FF2B5EF4-FFF2-40B4-BE49-F238E27FC236}">
                <a16:creationId xmlns:a16="http://schemas.microsoft.com/office/drawing/2014/main" id="{36FB5552-E1F9-4C47-78F9-BAB5D471799A}"/>
              </a:ext>
            </a:extLst>
          </p:cNvPr>
          <p:cNvPicPr>
            <a:picLocks noGrp="1" noChangeAspect="1"/>
          </p:cNvPicPr>
          <p:nvPr>
            <p:ph idx="1"/>
          </p:nvPr>
        </p:nvPicPr>
        <p:blipFill>
          <a:blip r:embed="rId2"/>
          <a:stretch>
            <a:fillRect/>
          </a:stretch>
        </p:blipFill>
        <p:spPr>
          <a:xfrm>
            <a:off x="2961593" y="2084364"/>
            <a:ext cx="5573205" cy="3449638"/>
          </a:xfrm>
          <a:prstGeom prst="rect">
            <a:avLst/>
          </a:prstGeom>
        </p:spPr>
      </p:pic>
    </p:spTree>
    <p:extLst>
      <p:ext uri="{BB962C8B-B14F-4D97-AF65-F5344CB8AC3E}">
        <p14:creationId xmlns:p14="http://schemas.microsoft.com/office/powerpoint/2010/main" val="20555718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22699-FDAE-3494-FDB4-A80FFA5B8C92}"/>
              </a:ext>
            </a:extLst>
          </p:cNvPr>
          <p:cNvSpPr>
            <a:spLocks noGrp="1"/>
          </p:cNvSpPr>
          <p:nvPr>
            <p:ph type="title"/>
          </p:nvPr>
        </p:nvSpPr>
        <p:spPr/>
        <p:txBody>
          <a:bodyPr>
            <a:noAutofit/>
          </a:bodyPr>
          <a:lstStyle/>
          <a:p>
            <a:r>
              <a:rPr lang="en-IN" sz="4000" b="1" u="sng" dirty="0"/>
              <a:t>Objective 5 – Refund &amp; Complaint Analysis</a:t>
            </a:r>
            <a:endParaRPr lang="en-US" sz="4000" b="1" u="sng" dirty="0"/>
          </a:p>
        </p:txBody>
      </p:sp>
      <p:sp>
        <p:nvSpPr>
          <p:cNvPr id="3" name="Content Placeholder 2">
            <a:extLst>
              <a:ext uri="{FF2B5EF4-FFF2-40B4-BE49-F238E27FC236}">
                <a16:creationId xmlns:a16="http://schemas.microsoft.com/office/drawing/2014/main" id="{EBB224C9-C0F0-F784-A339-9C05BD600A81}"/>
              </a:ext>
            </a:extLst>
          </p:cNvPr>
          <p:cNvSpPr>
            <a:spLocks noGrp="1"/>
          </p:cNvSpPr>
          <p:nvPr>
            <p:ph idx="1"/>
          </p:nvPr>
        </p:nvSpPr>
        <p:spPr>
          <a:xfrm>
            <a:off x="1601705" y="2602868"/>
            <a:ext cx="9603275" cy="3450613"/>
          </a:xfrm>
        </p:spPr>
        <p:txBody>
          <a:bodyPr/>
          <a:lstStyle/>
          <a:p>
            <a:r>
              <a:rPr lang="en-IN" b="1" dirty="0"/>
              <a:t>Bar chart:</a:t>
            </a:r>
            <a:r>
              <a:rPr lang="en-IN" dirty="0"/>
              <a:t> Refund Request Distribution (Yes/No)</a:t>
            </a:r>
          </a:p>
          <a:p>
            <a:r>
              <a:rPr lang="en-IN" dirty="0"/>
              <a:t>Insight: Are refunds frequent? Does this reflect on service?</a:t>
            </a:r>
          </a:p>
          <a:p>
            <a:endParaRPr lang="en-US" dirty="0"/>
          </a:p>
        </p:txBody>
      </p:sp>
    </p:spTree>
    <p:extLst>
      <p:ext uri="{BB962C8B-B14F-4D97-AF65-F5344CB8AC3E}">
        <p14:creationId xmlns:p14="http://schemas.microsoft.com/office/powerpoint/2010/main" val="25751797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ECF35C3-8B44-4F4B-BD25-4C01823DB2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D0712110-0BC1-4B31-B3BB-63B44222E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466B5F3-C053-4580-B04A-1EF9498882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65FB69FE-1DF2-B11B-0411-F0981AE8E413}"/>
              </a:ext>
            </a:extLst>
          </p:cNvPr>
          <p:cNvSpPr>
            <a:spLocks noGrp="1"/>
          </p:cNvSpPr>
          <p:nvPr>
            <p:ph type="title"/>
          </p:nvPr>
        </p:nvSpPr>
        <p:spPr>
          <a:xfrm>
            <a:off x="1452616" y="962902"/>
            <a:ext cx="4176384" cy="2380828"/>
          </a:xfrm>
        </p:spPr>
        <p:txBody>
          <a:bodyPr vert="horz" lIns="91440" tIns="45720" rIns="91440" bIns="0" rtlCol="0" anchor="b">
            <a:normAutofit/>
          </a:bodyPr>
          <a:lstStyle/>
          <a:p>
            <a:r>
              <a:rPr lang="en-US" sz="4100" u="sng"/>
              <a:t>Refund &amp; Complaint Analysis </a:t>
            </a:r>
            <a:br>
              <a:rPr lang="en-US" sz="4100"/>
            </a:br>
            <a:endParaRPr lang="en-US" sz="4100"/>
          </a:p>
        </p:txBody>
      </p:sp>
      <p:cxnSp>
        <p:nvCxnSpPr>
          <p:cNvPr id="21" name="Straight Connector 20">
            <a:extLst>
              <a:ext uri="{FF2B5EF4-FFF2-40B4-BE49-F238E27FC236}">
                <a16:creationId xmlns:a16="http://schemas.microsoft.com/office/drawing/2014/main" id="{FA6123F2-4B61-414F-A7E5-5B7828EACAE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2617" y="3528543"/>
            <a:ext cx="4171479"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4" name="Content Placeholder 3">
            <a:extLst>
              <a:ext uri="{FF2B5EF4-FFF2-40B4-BE49-F238E27FC236}">
                <a16:creationId xmlns:a16="http://schemas.microsoft.com/office/drawing/2014/main" id="{873B4CAF-FE2F-BE3D-019D-0916E9804776}"/>
              </a:ext>
            </a:extLst>
          </p:cNvPr>
          <p:cNvPicPr>
            <a:picLocks noGrp="1" noChangeAspect="1"/>
          </p:cNvPicPr>
          <p:nvPr>
            <p:ph idx="1"/>
          </p:nvPr>
        </p:nvPicPr>
        <p:blipFill>
          <a:blip r:embed="rId3"/>
          <a:stretch>
            <a:fillRect/>
          </a:stretch>
        </p:blipFill>
        <p:spPr>
          <a:xfrm>
            <a:off x="6094411" y="1579626"/>
            <a:ext cx="4960442" cy="3112676"/>
          </a:xfrm>
          <a:prstGeom prst="rect">
            <a:avLst/>
          </a:prstGeom>
        </p:spPr>
      </p:pic>
      <p:pic>
        <p:nvPicPr>
          <p:cNvPr id="23" name="Picture 22">
            <a:extLst>
              <a:ext uri="{FF2B5EF4-FFF2-40B4-BE49-F238E27FC236}">
                <a16:creationId xmlns:a16="http://schemas.microsoft.com/office/drawing/2014/main" id="{25CED634-E2D0-4AB7-96DD-816C9B52C5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5" name="Straight Connector 24">
            <a:extLst>
              <a:ext uri="{FF2B5EF4-FFF2-40B4-BE49-F238E27FC236}">
                <a16:creationId xmlns:a16="http://schemas.microsoft.com/office/drawing/2014/main" id="{FCDDCDFB-696D-4FDF-9B58-24F71B7C37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1419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8754F-B27D-5283-ED8A-D02ECEC096F4}"/>
              </a:ext>
            </a:extLst>
          </p:cNvPr>
          <p:cNvSpPr>
            <a:spLocks noGrp="1"/>
          </p:cNvSpPr>
          <p:nvPr>
            <p:ph type="title"/>
          </p:nvPr>
        </p:nvSpPr>
        <p:spPr>
          <a:xfrm>
            <a:off x="2461514" y="867037"/>
            <a:ext cx="9603275" cy="1049235"/>
          </a:xfrm>
        </p:spPr>
        <p:txBody>
          <a:bodyPr>
            <a:normAutofit/>
          </a:bodyPr>
          <a:lstStyle/>
          <a:p>
            <a:r>
              <a:rPr lang="en-IN" sz="5400" dirty="0"/>
              <a:t>Conclusion</a:t>
            </a:r>
            <a:endParaRPr lang="en-US" sz="5400" dirty="0"/>
          </a:p>
        </p:txBody>
      </p:sp>
      <p:sp>
        <p:nvSpPr>
          <p:cNvPr id="3" name="Content Placeholder 2">
            <a:extLst>
              <a:ext uri="{FF2B5EF4-FFF2-40B4-BE49-F238E27FC236}">
                <a16:creationId xmlns:a16="http://schemas.microsoft.com/office/drawing/2014/main" id="{9E0AAA7F-4E17-3013-AB13-49286F3D71FD}"/>
              </a:ext>
            </a:extLst>
          </p:cNvPr>
          <p:cNvSpPr>
            <a:spLocks noGrp="1"/>
          </p:cNvSpPr>
          <p:nvPr>
            <p:ph idx="1"/>
          </p:nvPr>
        </p:nvSpPr>
        <p:spPr/>
        <p:txBody>
          <a:bodyPr>
            <a:normAutofit lnSpcReduction="10000"/>
          </a:bodyPr>
          <a:lstStyle/>
          <a:p>
            <a:pPr>
              <a:buFont typeface="Arial" panose="020B0604020202020204" pitchFamily="34" charset="0"/>
              <a:buChar char="•"/>
            </a:pPr>
            <a:r>
              <a:rPr lang="en-IN" sz="2800" dirty="0"/>
              <a:t>Summary of insights from all objectives</a:t>
            </a:r>
          </a:p>
          <a:p>
            <a:pPr>
              <a:buFont typeface="Arial" panose="020B0604020202020204" pitchFamily="34" charset="0"/>
              <a:buChar char="•"/>
            </a:pPr>
            <a:r>
              <a:rPr lang="en-IN" sz="2800" dirty="0"/>
              <a:t>Actionable takeaways:</a:t>
            </a:r>
          </a:p>
          <a:p>
            <a:pPr marL="742950" lvl="1" indent="-285750">
              <a:buFont typeface="Arial" panose="020B0604020202020204" pitchFamily="34" charset="0"/>
              <a:buChar char="•"/>
            </a:pPr>
            <a:r>
              <a:rPr lang="en-IN" sz="2800" dirty="0"/>
              <a:t>Improve delivery processes during peak hours</a:t>
            </a:r>
          </a:p>
          <a:p>
            <a:pPr marL="742950" lvl="1" indent="-285750">
              <a:buFont typeface="Arial" panose="020B0604020202020204" pitchFamily="34" charset="0"/>
              <a:buChar char="•"/>
            </a:pPr>
            <a:r>
              <a:rPr lang="en-IN" sz="2800" dirty="0"/>
              <a:t>Focus on high-value product categories</a:t>
            </a:r>
          </a:p>
          <a:p>
            <a:pPr marL="742950" lvl="1" indent="-285750">
              <a:buFont typeface="Arial" panose="020B0604020202020204" pitchFamily="34" charset="0"/>
              <a:buChar char="•"/>
            </a:pPr>
            <a:r>
              <a:rPr lang="en-IN" sz="2800" dirty="0"/>
              <a:t>Reduce delays to enhance service rating</a:t>
            </a:r>
          </a:p>
          <a:p>
            <a:pPr marL="742950" lvl="1" indent="-285750">
              <a:buFont typeface="Arial" panose="020B0604020202020204" pitchFamily="34" charset="0"/>
              <a:buChar char="•"/>
            </a:pPr>
            <a:r>
              <a:rPr lang="en-IN" sz="2800" dirty="0"/>
              <a:t>Monitor refund trends for quality control</a:t>
            </a:r>
          </a:p>
          <a:p>
            <a:endParaRPr lang="en-US" dirty="0"/>
          </a:p>
        </p:txBody>
      </p:sp>
    </p:spTree>
    <p:extLst>
      <p:ext uri="{BB962C8B-B14F-4D97-AF65-F5344CB8AC3E}">
        <p14:creationId xmlns:p14="http://schemas.microsoft.com/office/powerpoint/2010/main" val="3501009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27" name="Picture 26">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9" name="Straight Connector 28">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33" name="Rectangle 32">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5" name="TextBox 4">
            <a:extLst>
              <a:ext uri="{FF2B5EF4-FFF2-40B4-BE49-F238E27FC236}">
                <a16:creationId xmlns:a16="http://schemas.microsoft.com/office/drawing/2014/main" id="{17EF4460-4430-F2FE-18B4-A4F6B396DAD2}"/>
              </a:ext>
            </a:extLst>
          </p:cNvPr>
          <p:cNvSpPr txBox="1"/>
          <p:nvPr/>
        </p:nvSpPr>
        <p:spPr>
          <a:xfrm>
            <a:off x="1451579" y="2303047"/>
            <a:ext cx="3272093" cy="267419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a:latin typeface="+mj-lt"/>
                <a:ea typeface="+mj-ea"/>
                <a:cs typeface="+mj-cs"/>
              </a:rPr>
              <a:t>                              ABOUT EDA</a:t>
            </a:r>
          </a:p>
        </p:txBody>
      </p:sp>
      <p:cxnSp>
        <p:nvCxnSpPr>
          <p:cNvPr id="37" name="Straight Connector 36">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39"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41" name="Picture 40">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43" name="Straight Connector 42">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21" name="TextBox 7">
            <a:extLst>
              <a:ext uri="{FF2B5EF4-FFF2-40B4-BE49-F238E27FC236}">
                <a16:creationId xmlns:a16="http://schemas.microsoft.com/office/drawing/2014/main" id="{AED47D7B-E1F9-62E6-C364-CDA9C5812FC0}"/>
              </a:ext>
            </a:extLst>
          </p:cNvPr>
          <p:cNvGraphicFramePr/>
          <p:nvPr>
            <p:extLst>
              <p:ext uri="{D42A27DB-BD31-4B8C-83A1-F6EECF244321}">
                <p14:modId xmlns:p14="http://schemas.microsoft.com/office/powerpoint/2010/main" val="4129210236"/>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19865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0CABCAE3-64FC-4149-819F-2C18128241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8" name="Picture 17">
            <a:extLst>
              <a:ext uri="{FF2B5EF4-FFF2-40B4-BE49-F238E27FC236}">
                <a16:creationId xmlns:a16="http://schemas.microsoft.com/office/drawing/2014/main" id="{012FDCFE-9AD2-4D8A-8CBF-B3AA37EBF6D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20" name="Straight Connector 19">
            <a:extLst>
              <a:ext uri="{FF2B5EF4-FFF2-40B4-BE49-F238E27FC236}">
                <a16:creationId xmlns:a16="http://schemas.microsoft.com/office/drawing/2014/main" id="{FBD463FC-4CA8-4FF4-85A3-AF9F4B98D21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A56012FD-74A8-4C91-B318-435CF2B7192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8" name="TextBox 7">
            <a:extLst>
              <a:ext uri="{FF2B5EF4-FFF2-40B4-BE49-F238E27FC236}">
                <a16:creationId xmlns:a16="http://schemas.microsoft.com/office/drawing/2014/main" id="{AB393840-8EB4-3AC7-2D2B-37583AE6D741}"/>
              </a:ext>
            </a:extLst>
          </p:cNvPr>
          <p:cNvSpPr txBox="1"/>
          <p:nvPr/>
        </p:nvSpPr>
        <p:spPr>
          <a:xfrm>
            <a:off x="1451579" y="804519"/>
            <a:ext cx="9603275" cy="1049235"/>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dirty="0">
                <a:latin typeface="+mj-lt"/>
                <a:ea typeface="+mj-ea"/>
                <a:cs typeface="+mj-cs"/>
              </a:rPr>
              <a:t>INTRODUCTION </a:t>
            </a:r>
          </a:p>
        </p:txBody>
      </p:sp>
      <p:sp>
        <p:nvSpPr>
          <p:cNvPr id="9" name="TextBox 8">
            <a:extLst>
              <a:ext uri="{FF2B5EF4-FFF2-40B4-BE49-F238E27FC236}">
                <a16:creationId xmlns:a16="http://schemas.microsoft.com/office/drawing/2014/main" id="{D9792830-3C15-E9DF-5DA7-4F91570E196D}"/>
              </a:ext>
            </a:extLst>
          </p:cNvPr>
          <p:cNvSpPr txBox="1"/>
          <p:nvPr/>
        </p:nvSpPr>
        <p:spPr>
          <a:xfrm>
            <a:off x="1451579" y="2015734"/>
            <a:ext cx="6195784" cy="3450613"/>
          </a:xfrm>
          <a:prstGeom prst="rect">
            <a:avLst/>
          </a:prstGeom>
        </p:spPr>
        <p:txBody>
          <a:bodyPr vert="horz" lIns="91440" tIns="45720" rIns="91440" bIns="45720" rtlCol="0" anchor="t">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dirty="0"/>
              <a:t>In this project, we look at data from an online shopping company to understand how and when people place orders, and how fast those orders are delivered. We use simple charts and summaries to find patterns in the data. This helps us see what is working well and where there might be delays or problems in the delivery  process.</a:t>
            </a:r>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endParaRPr lang="en-US" dirty="0"/>
          </a:p>
          <a:p>
            <a:pPr indent="-228600" defTabSz="914400">
              <a:lnSpc>
                <a:spcPct val="120000"/>
              </a:lnSpc>
              <a:spcAft>
                <a:spcPts val="600"/>
              </a:spcAft>
              <a:buClr>
                <a:schemeClr val="accent1"/>
              </a:buClr>
              <a:buSzPct val="100000"/>
              <a:buFont typeface="Arial" panose="020B0604020202020204" pitchFamily="34" charset="0"/>
              <a:buChar char="•"/>
            </a:pPr>
            <a:endParaRPr lang="en-US" dirty="0"/>
          </a:p>
        </p:txBody>
      </p:sp>
      <p:pic>
        <p:nvPicPr>
          <p:cNvPr id="13" name="Graphic 12" descr="Kiosk">
            <a:extLst>
              <a:ext uri="{FF2B5EF4-FFF2-40B4-BE49-F238E27FC236}">
                <a16:creationId xmlns:a16="http://schemas.microsoft.com/office/drawing/2014/main" id="{4635709A-D6B8-6584-E745-8847D26AF36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128756" y="2277991"/>
            <a:ext cx="2926098" cy="2926098"/>
          </a:xfrm>
          <a:prstGeom prst="rect">
            <a:avLst/>
          </a:prstGeom>
        </p:spPr>
      </p:pic>
    </p:spTree>
    <p:extLst>
      <p:ext uri="{BB962C8B-B14F-4D97-AF65-F5344CB8AC3E}">
        <p14:creationId xmlns:p14="http://schemas.microsoft.com/office/powerpoint/2010/main" val="403564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17424F32-2789-4FF9-8E8A-1252284BF6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7" name="Picture 16">
            <a:extLst>
              <a:ext uri="{FF2B5EF4-FFF2-40B4-BE49-F238E27FC236}">
                <a16:creationId xmlns:a16="http://schemas.microsoft.com/office/drawing/2014/main" id="{D708C46E-BB60-4B97-8327-D3A475C008E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9" name="Straight Connector 18">
            <a:extLst>
              <a:ext uri="{FF2B5EF4-FFF2-40B4-BE49-F238E27FC236}">
                <a16:creationId xmlns:a16="http://schemas.microsoft.com/office/drawing/2014/main" id="{8042755C-F24C-4D08-8E4C-E646382C363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3E94A00-1A92-47F4-9E2D-E51DFF9016D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23" name="Rectangle 22">
            <a:extLst>
              <a:ext uri="{FF2B5EF4-FFF2-40B4-BE49-F238E27FC236}">
                <a16:creationId xmlns:a16="http://schemas.microsoft.com/office/drawing/2014/main" id="{32D32A60-013B-47A8-8833-D242408091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AE27932B-B694-4C4C-90D7-A0333A7C58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7" name="TextBox 6">
            <a:extLst>
              <a:ext uri="{FF2B5EF4-FFF2-40B4-BE49-F238E27FC236}">
                <a16:creationId xmlns:a16="http://schemas.microsoft.com/office/drawing/2014/main" id="{80113C5B-E308-DF82-A4EF-BEB13D1A72AD}"/>
              </a:ext>
            </a:extLst>
          </p:cNvPr>
          <p:cNvSpPr txBox="1"/>
          <p:nvPr/>
        </p:nvSpPr>
        <p:spPr>
          <a:xfrm>
            <a:off x="1451579" y="2303047"/>
            <a:ext cx="3272093" cy="2674198"/>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3200" cap="all">
                <a:latin typeface="+mj-lt"/>
                <a:ea typeface="+mj-ea"/>
                <a:cs typeface="+mj-cs"/>
              </a:rPr>
              <a:t>OBJECTIVES</a:t>
            </a:r>
          </a:p>
        </p:txBody>
      </p:sp>
      <p:cxnSp>
        <p:nvCxnSpPr>
          <p:cNvPr id="27" name="Straight Connector 26">
            <a:extLst>
              <a:ext uri="{FF2B5EF4-FFF2-40B4-BE49-F238E27FC236}">
                <a16:creationId xmlns:a16="http://schemas.microsoft.com/office/drawing/2014/main" id="{9EBB0476-5CF0-4F44-8D68-5D42D7AEE43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1579" y="2146542"/>
            <a:ext cx="3272094"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9" name="Title 1">
            <a:extLst>
              <a:ext uri="{FF2B5EF4-FFF2-40B4-BE49-F238E27FC236}">
                <a16:creationId xmlns:a16="http://schemas.microsoft.com/office/drawing/2014/main" id="{A9DA474E-6B91-4200-840F-0257B2358A75}"/>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1580" y="3122496"/>
            <a:ext cx="3530157" cy="10492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endParaRPr lang="en-US" dirty="0"/>
          </a:p>
        </p:txBody>
      </p:sp>
      <p:pic>
        <p:nvPicPr>
          <p:cNvPr id="31" name="Picture 30">
            <a:extLst>
              <a:ext uri="{FF2B5EF4-FFF2-40B4-BE49-F238E27FC236}">
                <a16:creationId xmlns:a16="http://schemas.microsoft.com/office/drawing/2014/main" id="{DF63C9AD-AE6E-4512-8171-91612E84CCF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33" name="Straight Connector 32">
            <a:extLst>
              <a:ext uri="{FF2B5EF4-FFF2-40B4-BE49-F238E27FC236}">
                <a16:creationId xmlns:a16="http://schemas.microsoft.com/office/drawing/2014/main" id="{FE1A49CE-B63D-457A-A180-1C883E1A63D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graphicFrame>
        <p:nvGraphicFramePr>
          <p:cNvPr id="11" name="TextBox 8">
            <a:extLst>
              <a:ext uri="{FF2B5EF4-FFF2-40B4-BE49-F238E27FC236}">
                <a16:creationId xmlns:a16="http://schemas.microsoft.com/office/drawing/2014/main" id="{5F523C6A-C5F6-A600-2A09-66498D489ECF}"/>
              </a:ext>
            </a:extLst>
          </p:cNvPr>
          <p:cNvGraphicFramePr/>
          <p:nvPr>
            <p:extLst>
              <p:ext uri="{D42A27DB-BD31-4B8C-83A1-F6EECF244321}">
                <p14:modId xmlns:p14="http://schemas.microsoft.com/office/powerpoint/2010/main" val="4271425768"/>
              </p:ext>
            </p:extLst>
          </p:nvPr>
        </p:nvGraphicFramePr>
        <p:xfrm>
          <a:off x="5141913" y="803275"/>
          <a:ext cx="5913437" cy="46370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05477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1CE580D1-F917-4567-AFB4-99AA9B52AD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1F5620B8-A2D8-4568-B566-F0453A0D916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1C7D2BA4-4B7A-4596-8BCC-5CF7154238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9D4B225-18E9-4C5B-94D8-2ABE6D161E4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 useBgFill="1">
        <p:nvSpPr>
          <p:cNvPr id="17" name="Rectangle 16">
            <a:extLst>
              <a:ext uri="{FF2B5EF4-FFF2-40B4-BE49-F238E27FC236}">
                <a16:creationId xmlns:a16="http://schemas.microsoft.com/office/drawing/2014/main" id="{C6870151-9189-4C3A-8379-EF3D95827A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omputer script on a screen">
            <a:extLst>
              <a:ext uri="{FF2B5EF4-FFF2-40B4-BE49-F238E27FC236}">
                <a16:creationId xmlns:a16="http://schemas.microsoft.com/office/drawing/2014/main" id="{722E1798-3080-F53D-63E2-27266364EB9A}"/>
              </a:ext>
            </a:extLst>
          </p:cNvPr>
          <p:cNvPicPr>
            <a:picLocks noChangeAspect="1"/>
          </p:cNvPicPr>
          <p:nvPr/>
        </p:nvPicPr>
        <p:blipFill>
          <a:blip r:embed="rId3">
            <a:alphaModFix amt="50000"/>
          </a:blip>
          <a:srcRect t="5980" r="-1" b="9748"/>
          <a:stretch/>
        </p:blipFill>
        <p:spPr>
          <a:xfrm>
            <a:off x="305" y="10"/>
            <a:ext cx="12191695" cy="6857990"/>
          </a:xfrm>
          <a:prstGeom prst="rect">
            <a:avLst/>
          </a:prstGeom>
        </p:spPr>
      </p:pic>
      <p:sp>
        <p:nvSpPr>
          <p:cNvPr id="19" name="Slide Number Placeholder 7">
            <a:extLst>
              <a:ext uri="{FF2B5EF4-FFF2-40B4-BE49-F238E27FC236}">
                <a16:creationId xmlns:a16="http://schemas.microsoft.com/office/drawing/2014/main" id="{123EA69C-102A-4DD0-9547-05DCD271D159}"/>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12301" y="443732"/>
            <a:ext cx="811019" cy="503578"/>
          </a:xfrm>
          <a:prstGeom prst="rect">
            <a:avLst/>
          </a:prstGeom>
        </p:spPr>
        <p:txBody>
          <a:bodyPr vert="horz" lIns="91440" tIns="45720" rIns="91440" bIns="45720" rtlCol="0" anchor="t"/>
          <a:lstStyle>
            <a:defPPr>
              <a:defRPr lang="en-US"/>
            </a:defPPr>
            <a:lvl1pPr marL="0" algn="r" defTabSz="457200" rtl="0" eaLnBrk="1" latinLnBrk="0" hangingPunct="1">
              <a:defRPr sz="2800" kern="1200">
                <a:solidFill>
                  <a:schemeClr val="accent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21" name="Footer Placeholder 6">
            <a:extLst>
              <a:ext uri="{FF2B5EF4-FFF2-40B4-BE49-F238E27FC236}">
                <a16:creationId xmlns:a16="http://schemas.microsoft.com/office/drawing/2014/main" id="{6A862265-5CA3-4C40-8582-7534C3B03C2A}"/>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636" y="540921"/>
            <a:ext cx="4973915" cy="309201"/>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
        <p:nvSpPr>
          <p:cNvPr id="23" name="Rectangle 22">
            <a:extLst>
              <a:ext uri="{FF2B5EF4-FFF2-40B4-BE49-F238E27FC236}">
                <a16:creationId xmlns:a16="http://schemas.microsoft.com/office/drawing/2014/main" id="{600EF80B-0391-4082-9AF5-F15B091B4C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93800"/>
            <a:ext cx="12192000" cy="5664199"/>
          </a:xfrm>
          <a:prstGeom prst="rect">
            <a:avLst/>
          </a:prstGeom>
          <a:gradFill flip="none" rotWithShape="1">
            <a:gsLst>
              <a:gs pos="0">
                <a:schemeClr val="bg2">
                  <a:lumMod val="87000"/>
                  <a:alpha val="4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cxnSp>
        <p:nvCxnSpPr>
          <p:cNvPr id="25" name="Straight Connector 24">
            <a:extLst>
              <a:ext uri="{FF2B5EF4-FFF2-40B4-BE49-F238E27FC236}">
                <a16:creationId xmlns:a16="http://schemas.microsoft.com/office/drawing/2014/main" id="{D33AC32D-5F44-45F7-A0BD-7C11A86BED5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54296" y="1600200"/>
            <a:ext cx="0" cy="3657600"/>
          </a:xfrm>
          <a:prstGeom prst="line">
            <a:avLst/>
          </a:prstGeom>
          <a:ln w="31750">
            <a:solidFill>
              <a:schemeClr val="tx1">
                <a:alpha val="80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CA8FA46E-C887-DD61-8F1A-CEDA05BAD93C}"/>
              </a:ext>
            </a:extLst>
          </p:cNvPr>
          <p:cNvSpPr txBox="1"/>
          <p:nvPr/>
        </p:nvSpPr>
        <p:spPr>
          <a:xfrm>
            <a:off x="4976636" y="1193800"/>
            <a:ext cx="6085091" cy="4699000"/>
          </a:xfrm>
          <a:prstGeom prst="rect">
            <a:avLst/>
          </a:prstGeom>
        </p:spPr>
        <p:txBody>
          <a:bodyPr vert="horz" lIns="91440" tIns="45720" rIns="91440" bIns="45720" rtlCol="0" anchor="ctr">
            <a:normAutofit/>
          </a:bodyPr>
          <a:lstStyle/>
          <a:p>
            <a:pPr indent="-228600" defTabSz="914400">
              <a:lnSpc>
                <a:spcPct val="120000"/>
              </a:lnSpc>
              <a:spcAft>
                <a:spcPts val="600"/>
              </a:spcAft>
              <a:buClr>
                <a:schemeClr val="accent1"/>
              </a:buClr>
              <a:buSzPct val="100000"/>
              <a:buFont typeface="Arial" panose="020B0604020202020204" pitchFamily="34" charset="0"/>
              <a:buChar char="•"/>
            </a:pPr>
            <a:r>
              <a:rPr lang="en-US" b="1" u="sng"/>
              <a:t>Dataset Overview</a:t>
            </a:r>
          </a:p>
          <a:p>
            <a:pPr indent="-228600" defTabSz="914400">
              <a:lnSpc>
                <a:spcPct val="120000"/>
              </a:lnSpc>
              <a:spcAft>
                <a:spcPts val="600"/>
              </a:spcAft>
              <a:buClr>
                <a:schemeClr val="accent1"/>
              </a:buClr>
              <a:buSzPct val="100000"/>
              <a:buFont typeface="Arial" panose="020B0604020202020204" pitchFamily="34" charset="0"/>
              <a:buChar char="•"/>
            </a:pPr>
            <a:r>
              <a:rPr lang="en-US"/>
              <a:t>Total records and features</a:t>
            </a:r>
          </a:p>
          <a:p>
            <a:pPr indent="-228600" defTabSz="914400">
              <a:lnSpc>
                <a:spcPct val="120000"/>
              </a:lnSpc>
              <a:spcAft>
                <a:spcPts val="600"/>
              </a:spcAft>
              <a:buClr>
                <a:schemeClr val="accent1"/>
              </a:buClr>
              <a:buSzPct val="100000"/>
              <a:buFont typeface="Arial" panose="020B0604020202020204" pitchFamily="34" charset="0"/>
              <a:buChar char="•"/>
            </a:pPr>
            <a:r>
              <a:rPr lang="en-US"/>
              <a:t>Brief description of data cleaning steps (e.g., handling missing dates)</a:t>
            </a:r>
          </a:p>
          <a:p>
            <a:pPr indent="-228600" defTabSz="914400">
              <a:lnSpc>
                <a:spcPct val="120000"/>
              </a:lnSpc>
              <a:spcAft>
                <a:spcPts val="600"/>
              </a:spcAft>
              <a:buClr>
                <a:schemeClr val="accent1"/>
              </a:buClr>
              <a:buSzPct val="100000"/>
              <a:buFont typeface="Arial" panose="020B0604020202020204" pitchFamily="34" charset="0"/>
              <a:buChar char="•"/>
            </a:pPr>
            <a:r>
              <a:rPr lang="en-US"/>
              <a:t>Screenshot or summary of key columns: Order Date &amp; Time, Delivery Time, Order Value, etc.</a:t>
            </a:r>
          </a:p>
          <a:p>
            <a:pPr indent="-228600" defTabSz="914400">
              <a:lnSpc>
                <a:spcPct val="120000"/>
              </a:lnSpc>
              <a:spcAft>
                <a:spcPts val="600"/>
              </a:spcAft>
              <a:buClr>
                <a:schemeClr val="accent1"/>
              </a:buClr>
              <a:buSzPct val="100000"/>
              <a:buFont typeface="Arial" panose="020B0604020202020204" pitchFamily="34" charset="0"/>
              <a:buChar char="•"/>
            </a:pPr>
            <a:endParaRPr lang="en-US"/>
          </a:p>
        </p:txBody>
      </p:sp>
      <p:sp>
        <p:nvSpPr>
          <p:cNvPr id="27" name="Date Placeholder 1">
            <a:extLst>
              <a:ext uri="{FF2B5EF4-FFF2-40B4-BE49-F238E27FC236}">
                <a16:creationId xmlns:a16="http://schemas.microsoft.com/office/drawing/2014/main" id="{3FBF03E8-C602-4192-9C52-F84B29FDCC88}"/>
              </a:ext>
              <a:ext uri="{C183D7F6-B498-43B3-948B-1728B52AA6E4}">
                <adec:decorative xmlns:adec="http://schemas.microsoft.com/office/drawing/2017/decorative" val="1"/>
              </a:ext>
            </a:extLst>
          </p:cNvPr>
          <p:cNvSpPr txBox="1">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23229" y="6007878"/>
            <a:ext cx="3500715" cy="309201"/>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solidFill>
                <a:schemeClr val="tx1"/>
              </a:solidFill>
            </a:endParaRPr>
          </a:p>
        </p:txBody>
      </p:sp>
    </p:spTree>
    <p:extLst>
      <p:ext uri="{BB962C8B-B14F-4D97-AF65-F5344CB8AC3E}">
        <p14:creationId xmlns:p14="http://schemas.microsoft.com/office/powerpoint/2010/main" val="34039018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090C8-48AD-3260-F3B7-870F3C93C1A4}"/>
              </a:ext>
            </a:extLst>
          </p:cNvPr>
          <p:cNvSpPr>
            <a:spLocks noGrp="1"/>
          </p:cNvSpPr>
          <p:nvPr>
            <p:ph type="title"/>
          </p:nvPr>
        </p:nvSpPr>
        <p:spPr/>
        <p:txBody>
          <a:bodyPr>
            <a:normAutofit fontScale="90000"/>
          </a:bodyPr>
          <a:lstStyle/>
          <a:p>
            <a:r>
              <a:rPr lang="en-IN" sz="4400" b="1" u="sng" dirty="0"/>
              <a:t>Objective 1 – Order Trends &amp; Peak  Hours  Analysis</a:t>
            </a:r>
            <a:br>
              <a:rPr lang="en-IN" b="1" dirty="0"/>
            </a:br>
            <a:br>
              <a:rPr lang="en-IN" b="1" dirty="0"/>
            </a:br>
            <a:br>
              <a:rPr lang="en-IN" b="1" dirty="0"/>
            </a:br>
            <a:r>
              <a:rPr lang="en-IN" sz="3100" b="1" dirty="0"/>
              <a:t>Line chart:</a:t>
            </a:r>
            <a:br>
              <a:rPr lang="en-IN" sz="3100" b="1" dirty="0"/>
            </a:br>
            <a:r>
              <a:rPr lang="en-IN" sz="3100" dirty="0">
                <a:latin typeface="Al Nile" pitchFamily="2" charset="-78"/>
                <a:cs typeface="Al Nile" pitchFamily="2" charset="-78"/>
              </a:rPr>
              <a:t>Number of orders by hour</a:t>
            </a:r>
            <a:br>
              <a:rPr lang="en-IN" sz="3100" dirty="0">
                <a:latin typeface="Al Nile" pitchFamily="2" charset="-78"/>
                <a:cs typeface="Al Nile" pitchFamily="2" charset="-78"/>
              </a:rPr>
            </a:br>
            <a:r>
              <a:rPr lang="en-IN" sz="3100" dirty="0">
                <a:latin typeface="Al Nile" pitchFamily="2" charset="-78"/>
                <a:cs typeface="Al Nile" pitchFamily="2" charset="-78"/>
              </a:rPr>
              <a:t>Highlight peak times (e.g., lunch/dinner hours)</a:t>
            </a:r>
            <a:br>
              <a:rPr lang="en-IN" sz="3100" dirty="0">
                <a:latin typeface="Al Nile" pitchFamily="2" charset="-78"/>
                <a:cs typeface="Al Nile" pitchFamily="2" charset="-78"/>
              </a:rPr>
            </a:br>
            <a:r>
              <a:rPr lang="en-IN" sz="3100" dirty="0">
                <a:latin typeface="Al Nile" pitchFamily="2" charset="-78"/>
                <a:cs typeface="Al Nile" pitchFamily="2" charset="-78"/>
              </a:rPr>
              <a:t>Insight: When are customers most active?</a:t>
            </a:r>
            <a:br>
              <a:rPr lang="en-IN" dirty="0"/>
            </a:br>
            <a:endParaRPr lang="en-US" dirty="0"/>
          </a:p>
        </p:txBody>
      </p:sp>
      <p:sp>
        <p:nvSpPr>
          <p:cNvPr id="3" name="Content Placeholder 2">
            <a:extLst>
              <a:ext uri="{FF2B5EF4-FFF2-40B4-BE49-F238E27FC236}">
                <a16:creationId xmlns:a16="http://schemas.microsoft.com/office/drawing/2014/main" id="{27E9A369-56D8-5C11-249A-62D981B70AA2}"/>
              </a:ext>
            </a:extLst>
          </p:cNvPr>
          <p:cNvSpPr>
            <a:spLocks noGrp="1"/>
          </p:cNvSpPr>
          <p:nvPr>
            <p:ph idx="1"/>
          </p:nvPr>
        </p:nvSpPr>
        <p:spPr>
          <a:xfrm flipH="1">
            <a:off x="11054852" y="5420626"/>
            <a:ext cx="45719" cy="148901"/>
          </a:xfrm>
        </p:spPr>
        <p:txBody>
          <a:bodyPr>
            <a:normAutofit fontScale="25000" lnSpcReduction="20000"/>
          </a:bodyPr>
          <a:lstStyle/>
          <a:p>
            <a:endParaRPr lang="en-US" dirty="0"/>
          </a:p>
        </p:txBody>
      </p:sp>
    </p:spTree>
    <p:extLst>
      <p:ext uri="{BB962C8B-B14F-4D97-AF65-F5344CB8AC3E}">
        <p14:creationId xmlns:p14="http://schemas.microsoft.com/office/powerpoint/2010/main" val="41923822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8EBB7-AD33-3187-C37A-3910BBE9F56A}"/>
              </a:ext>
            </a:extLst>
          </p:cNvPr>
          <p:cNvSpPr>
            <a:spLocks noGrp="1"/>
          </p:cNvSpPr>
          <p:nvPr>
            <p:ph type="title"/>
          </p:nvPr>
        </p:nvSpPr>
        <p:spPr/>
        <p:txBody>
          <a:bodyPr>
            <a:normAutofit fontScale="90000"/>
          </a:bodyPr>
          <a:lstStyle/>
          <a:p>
            <a:r>
              <a:rPr lang="en-IN" sz="4000" b="1" u="sng" dirty="0">
                <a:solidFill>
                  <a:srgbClr val="000000"/>
                </a:solidFill>
                <a:effectLst/>
                <a:latin typeface="Aptos-Bold"/>
              </a:rPr>
              <a:t>Order Trends &amp; Peak Hours Analysis </a:t>
            </a:r>
            <a:br>
              <a:rPr lang="en-IN" dirty="0"/>
            </a:br>
            <a:endParaRPr lang="en-US" dirty="0"/>
          </a:p>
        </p:txBody>
      </p:sp>
      <p:pic>
        <p:nvPicPr>
          <p:cNvPr id="4" name="Content Placeholder 3">
            <a:extLst>
              <a:ext uri="{FF2B5EF4-FFF2-40B4-BE49-F238E27FC236}">
                <a16:creationId xmlns:a16="http://schemas.microsoft.com/office/drawing/2014/main" id="{F3561470-4685-2616-9051-7CB92C56E5CD}"/>
              </a:ext>
            </a:extLst>
          </p:cNvPr>
          <p:cNvPicPr>
            <a:picLocks noGrp="1" noChangeAspect="1"/>
          </p:cNvPicPr>
          <p:nvPr>
            <p:ph idx="1"/>
          </p:nvPr>
        </p:nvPicPr>
        <p:blipFill>
          <a:blip r:embed="rId2"/>
          <a:stretch>
            <a:fillRect/>
          </a:stretch>
        </p:blipFill>
        <p:spPr>
          <a:xfrm>
            <a:off x="2033517" y="2345124"/>
            <a:ext cx="7888406" cy="3318436"/>
          </a:xfrm>
          <a:prstGeom prst="rect">
            <a:avLst/>
          </a:prstGeom>
        </p:spPr>
      </p:pic>
    </p:spTree>
    <p:extLst>
      <p:ext uri="{BB962C8B-B14F-4D97-AF65-F5344CB8AC3E}">
        <p14:creationId xmlns:p14="http://schemas.microsoft.com/office/powerpoint/2010/main" val="763116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62EC-C370-2239-6C83-6033C9C9D7F8}"/>
              </a:ext>
            </a:extLst>
          </p:cNvPr>
          <p:cNvSpPr>
            <a:spLocks noGrp="1"/>
          </p:cNvSpPr>
          <p:nvPr>
            <p:ph type="title"/>
          </p:nvPr>
        </p:nvSpPr>
        <p:spPr/>
        <p:txBody>
          <a:bodyPr>
            <a:normAutofit fontScale="90000"/>
          </a:bodyPr>
          <a:lstStyle/>
          <a:p>
            <a:r>
              <a:rPr lang="en-IN" sz="4400" b="1" u="sng" dirty="0"/>
              <a:t>Objective 2 – Delivery Time Analysis &amp; Delay Impact</a:t>
            </a:r>
            <a:br>
              <a:rPr lang="en-IN" sz="4400" b="1" dirty="0"/>
            </a:br>
            <a:br>
              <a:rPr lang="en-IN" sz="2700" b="1" dirty="0"/>
            </a:br>
            <a:r>
              <a:rPr lang="en-IN" sz="2700" b="1" dirty="0"/>
              <a:t>Histogram:</a:t>
            </a:r>
            <a:r>
              <a:rPr lang="en-IN" sz="2700" dirty="0"/>
              <a:t> Distribution of delivery times</a:t>
            </a:r>
            <a:br>
              <a:rPr lang="en-IN" sz="2700" dirty="0"/>
            </a:br>
            <a:r>
              <a:rPr lang="en-IN" sz="2700" b="1" dirty="0"/>
              <a:t>Boxplot:</a:t>
            </a:r>
            <a:r>
              <a:rPr lang="en-IN" sz="2700" dirty="0"/>
              <a:t> Delivery Time vs Delay</a:t>
            </a:r>
            <a:br>
              <a:rPr lang="en-IN" sz="2700" dirty="0"/>
            </a:br>
            <a:r>
              <a:rPr lang="en-IN" sz="2700" dirty="0"/>
              <a:t>Insight: Average delivery time, effect of delays on duration</a:t>
            </a:r>
            <a:br>
              <a:rPr lang="en-IN" sz="2700" dirty="0"/>
            </a:br>
            <a:endParaRPr lang="en-US" sz="2700" dirty="0"/>
          </a:p>
        </p:txBody>
      </p:sp>
      <p:sp>
        <p:nvSpPr>
          <p:cNvPr id="3" name="Content Placeholder 2">
            <a:extLst>
              <a:ext uri="{FF2B5EF4-FFF2-40B4-BE49-F238E27FC236}">
                <a16:creationId xmlns:a16="http://schemas.microsoft.com/office/drawing/2014/main" id="{9C8D1942-5BB4-258F-C3E5-1C3FC6601CAA}"/>
              </a:ext>
            </a:extLst>
          </p:cNvPr>
          <p:cNvSpPr>
            <a:spLocks noGrp="1"/>
          </p:cNvSpPr>
          <p:nvPr>
            <p:ph idx="1"/>
          </p:nvPr>
        </p:nvSpPr>
        <p:spPr>
          <a:xfrm flipH="1">
            <a:off x="11934700" y="5367647"/>
            <a:ext cx="47502" cy="98698"/>
          </a:xfrm>
        </p:spPr>
        <p:txBody>
          <a:bodyPr>
            <a:normAutofit fontScale="25000" lnSpcReduction="20000"/>
          </a:bodyPr>
          <a:lstStyle/>
          <a:p>
            <a:endParaRPr lang="en-US" dirty="0"/>
          </a:p>
        </p:txBody>
      </p:sp>
    </p:spTree>
    <p:extLst>
      <p:ext uri="{BB962C8B-B14F-4D97-AF65-F5344CB8AC3E}">
        <p14:creationId xmlns:p14="http://schemas.microsoft.com/office/powerpoint/2010/main" val="271464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8DCC0-2E1D-51D8-D79C-088D8282CAC5}"/>
              </a:ext>
            </a:extLst>
          </p:cNvPr>
          <p:cNvSpPr>
            <a:spLocks noGrp="1"/>
          </p:cNvSpPr>
          <p:nvPr>
            <p:ph type="title"/>
          </p:nvPr>
        </p:nvSpPr>
        <p:spPr/>
        <p:txBody>
          <a:bodyPr>
            <a:normAutofit fontScale="90000"/>
          </a:bodyPr>
          <a:lstStyle/>
          <a:p>
            <a:r>
              <a:rPr lang="en-IN" sz="4000" b="1" u="sng" dirty="0">
                <a:solidFill>
                  <a:srgbClr val="000000"/>
                </a:solidFill>
                <a:effectLst/>
                <a:latin typeface="Aptos-Bold"/>
              </a:rPr>
              <a:t>Delivery Time Analysis &amp; Delay Impact </a:t>
            </a:r>
            <a:br>
              <a:rPr lang="en-IN" dirty="0"/>
            </a:br>
            <a:endParaRPr lang="en-US" dirty="0"/>
          </a:p>
        </p:txBody>
      </p:sp>
      <p:pic>
        <p:nvPicPr>
          <p:cNvPr id="4" name="Content Placeholder 3">
            <a:extLst>
              <a:ext uri="{FF2B5EF4-FFF2-40B4-BE49-F238E27FC236}">
                <a16:creationId xmlns:a16="http://schemas.microsoft.com/office/drawing/2014/main" id="{B99DE9C0-BE78-AB8E-D98A-EF6C8C9E6DF2}"/>
              </a:ext>
            </a:extLst>
          </p:cNvPr>
          <p:cNvPicPr>
            <a:picLocks noGrp="1" noChangeAspect="1"/>
          </p:cNvPicPr>
          <p:nvPr>
            <p:ph idx="1"/>
          </p:nvPr>
        </p:nvPicPr>
        <p:blipFill>
          <a:blip r:embed="rId2"/>
          <a:stretch>
            <a:fillRect/>
          </a:stretch>
        </p:blipFill>
        <p:spPr>
          <a:xfrm>
            <a:off x="2527377" y="1976584"/>
            <a:ext cx="7451678" cy="3848669"/>
          </a:xfrm>
          <a:prstGeom prst="rect">
            <a:avLst/>
          </a:prstGeom>
        </p:spPr>
      </p:pic>
    </p:spTree>
    <p:extLst>
      <p:ext uri="{BB962C8B-B14F-4D97-AF65-F5344CB8AC3E}">
        <p14:creationId xmlns:p14="http://schemas.microsoft.com/office/powerpoint/2010/main" val="185483069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503</TotalTime>
  <Words>543</Words>
  <Application>Microsoft Macintosh PowerPoint</Application>
  <PresentationFormat>Widescreen</PresentationFormat>
  <Paragraphs>49</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Al Nile</vt:lpstr>
      <vt:lpstr>Aptos-Bold</vt:lpstr>
      <vt:lpstr>Arial</vt:lpstr>
      <vt:lpstr>Gill Sans MT</vt:lpstr>
      <vt:lpstr>Gallery</vt:lpstr>
      <vt:lpstr>Exploratory Data Analysis (EDA) </vt:lpstr>
      <vt:lpstr>PowerPoint Presentation</vt:lpstr>
      <vt:lpstr>PowerPoint Presentation</vt:lpstr>
      <vt:lpstr>PowerPoint Presentation</vt:lpstr>
      <vt:lpstr>PowerPoint Presentation</vt:lpstr>
      <vt:lpstr>Objective 1 – Order Trends &amp; Peak  Hours  Analysis   Line chart: Number of orders by hour Highlight peak times (e.g., lunch/dinner hours) Insight: When are customers most active? </vt:lpstr>
      <vt:lpstr>Order Trends &amp; Peak Hours Analysis  </vt:lpstr>
      <vt:lpstr>Objective 2 – Delivery Time Analysis &amp; Delay Impact  Histogram: Distribution of delivery times Boxplot: Delivery Time vs Delay Insight: Average delivery time, effect of delays on duration </vt:lpstr>
      <vt:lpstr>Delivery Time Analysis &amp; Delay Impact  </vt:lpstr>
      <vt:lpstr>Objective 3 – Customer Satisfaction &amp; Service Ratings</vt:lpstr>
      <vt:lpstr>Customer Satisfaction &amp; Service Ratings </vt:lpstr>
      <vt:lpstr>: Objective 4 – Revenue Insights &amp; Top-Selling Products </vt:lpstr>
      <vt:lpstr>Revenue Insights &amp; Top-Selling Products </vt:lpstr>
      <vt:lpstr>Objective 5 – Refund &amp; Complaint Analysis</vt:lpstr>
      <vt:lpstr>Refund &amp; Complaint Analysis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(EDA) </dc:title>
  <dc:creator>Anusuri Jnana Mani Kanta Surya</dc:creator>
  <cp:lastModifiedBy>Anusuri Jnana Mani Kanta Surya</cp:lastModifiedBy>
  <cp:revision>2</cp:revision>
  <dcterms:created xsi:type="dcterms:W3CDTF">2025-04-16T06:52:07Z</dcterms:created>
  <dcterms:modified xsi:type="dcterms:W3CDTF">2025-04-16T16:52:53Z</dcterms:modified>
</cp:coreProperties>
</file>