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5" r:id="rId9"/>
    <p:sldId id="266" r:id="rId10"/>
    <p:sldId id="267"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kumarvijay1423@gmail.com" initials="" lastIdx="2" clrIdx="0">
    <p:extLst>
      <p:ext uri="{19B8F6BF-5375-455C-9EA6-DF929625EA0E}">
        <p15:presenceInfo xmlns:p15="http://schemas.microsoft.com/office/powerpoint/2012/main" userId="ff05574bd8030e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8T16:02:28.572" idx="2">
    <p:pos x="10" y="10"/>
    <p:text>employment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F47555-4568-0CE6-D318-194D629362EA}"/>
              </a:ext>
            </a:extLst>
          </p:cNvPr>
          <p:cNvSpPr>
            <a:spLocks noGrp="1"/>
          </p:cNvSpPr>
          <p:nvPr>
            <p:ph type="subTitle" idx="1"/>
          </p:nvPr>
        </p:nvSpPr>
        <p:spPr>
          <a:xfrm>
            <a:off x="1465232" y="4176339"/>
            <a:ext cx="7766936" cy="1096899"/>
          </a:xfrm>
        </p:spPr>
        <p:txBody>
          <a:bodyPr>
            <a:normAutofit fontScale="62500" lnSpcReduction="20000"/>
          </a:bodyPr>
          <a:lstStyle/>
          <a:p>
            <a:r>
              <a:rPr lang="en-IN" b="1" dirty="0">
                <a:solidFill>
                  <a:schemeClr val="tx1"/>
                </a:solidFill>
              </a:rPr>
              <a:t>STUDENT NAME: ROOBASRI.M</a:t>
            </a:r>
          </a:p>
          <a:p>
            <a:r>
              <a:rPr lang="en-IN" b="1" dirty="0">
                <a:solidFill>
                  <a:schemeClr val="tx1"/>
                </a:solidFill>
              </a:rPr>
              <a:t>REGISTER NO:122204034</a:t>
            </a:r>
          </a:p>
          <a:p>
            <a:r>
              <a:rPr lang="en-IN" b="1" dirty="0">
                <a:solidFill>
                  <a:schemeClr val="tx1"/>
                </a:solidFill>
              </a:rPr>
              <a:t>DEPARTMENT: B.COM (CORPORATE SECRETARYSHIP)</a:t>
            </a:r>
          </a:p>
          <a:p>
            <a:r>
              <a:rPr lang="en-IN" b="1" dirty="0">
                <a:solidFill>
                  <a:schemeClr val="tx1"/>
                </a:solidFill>
              </a:rPr>
              <a:t>COLLEGE:SHRI KRISHNASWAMY COLLEGE FOR WOMEN </a:t>
            </a:r>
            <a:endParaRPr lang="en-US" b="1" dirty="0">
              <a:solidFill>
                <a:schemeClr val="tx1"/>
              </a:solidFill>
            </a:endParaRPr>
          </a:p>
        </p:txBody>
      </p:sp>
      <p:sp>
        <p:nvSpPr>
          <p:cNvPr id="4" name="TextBox 3">
            <a:extLst>
              <a:ext uri="{FF2B5EF4-FFF2-40B4-BE49-F238E27FC236}">
                <a16:creationId xmlns:a16="http://schemas.microsoft.com/office/drawing/2014/main" id="{E2C0DB4F-1FE1-A41A-3430-A4A0BACDC30E}"/>
              </a:ext>
            </a:extLst>
          </p:cNvPr>
          <p:cNvSpPr txBox="1"/>
          <p:nvPr/>
        </p:nvSpPr>
        <p:spPr>
          <a:xfrm>
            <a:off x="36000000" y="2977200"/>
            <a:ext cx="3931200" cy="1477328"/>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l"/>
            <a:r>
              <a:rPr lang="en-IN" dirty="0"/>
              <a:t>Employee</a:t>
            </a:r>
            <a:r>
              <a:rPr lang="en-IN" b="1" u="sng" dirty="0"/>
              <a:t> </a:t>
            </a:r>
          </a:p>
          <a:p>
            <a:pPr algn="l"/>
            <a:r>
              <a:rPr lang="en-IN" b="1" u="sng" dirty="0"/>
              <a:t>Data Analysis </a:t>
            </a:r>
          </a:p>
          <a:p>
            <a:pPr algn="l"/>
            <a:r>
              <a:rPr lang="en-IN" b="1" u="sng" dirty="0"/>
              <a:t>Using Excel</a:t>
            </a:r>
          </a:p>
          <a:p>
            <a:pPr algn="l"/>
            <a:endParaRPr lang="en-IN" b="1" u="sng" dirty="0"/>
          </a:p>
          <a:p>
            <a:pPr algn="l"/>
            <a:endParaRPr lang="en-US" u="sng" dirty="0"/>
          </a:p>
        </p:txBody>
      </p:sp>
      <p:sp>
        <p:nvSpPr>
          <p:cNvPr id="8" name="Subtitle 7">
            <a:extLst>
              <a:ext uri="{FF2B5EF4-FFF2-40B4-BE49-F238E27FC236}">
                <a16:creationId xmlns:a16="http://schemas.microsoft.com/office/drawing/2014/main" id="{0FF1C0FB-2522-B5A2-82C9-6719A22ED516}"/>
              </a:ext>
            </a:extLst>
          </p:cNvPr>
          <p:cNvSpPr>
            <a:spLocks noGrp="1"/>
          </p:cNvSpPr>
          <p:nvPr>
            <p:ph type="subTitle" idx="1"/>
          </p:nvPr>
        </p:nvSpPr>
        <p:spPr>
          <a:xfrm>
            <a:off x="2086784" y="2509729"/>
            <a:ext cx="7766936" cy="1096899"/>
          </a:xfrm>
        </p:spPr>
        <p:txBody>
          <a:bodyPr/>
          <a:lstStyle/>
          <a:p>
            <a:r>
              <a:rPr lang="en-IN" b="1" dirty="0">
                <a:solidFill>
                  <a:srgbClr val="FF0000"/>
                </a:solidFill>
              </a:rPr>
              <a:t>EMPLOYEE</a:t>
            </a:r>
            <a:r>
              <a:rPr lang="en-IN" dirty="0">
                <a:solidFill>
                  <a:srgbClr val="FF0000"/>
                </a:solidFill>
              </a:rPr>
              <a:t> </a:t>
            </a:r>
            <a:r>
              <a:rPr lang="en-IN" b="1" dirty="0">
                <a:solidFill>
                  <a:srgbClr val="FF0000"/>
                </a:solidFill>
              </a:rPr>
              <a:t>DATA ANALYSIS  USING  EXCEL</a:t>
            </a:r>
          </a:p>
        </p:txBody>
      </p:sp>
    </p:spTree>
    <p:extLst>
      <p:ext uri="{BB962C8B-B14F-4D97-AF65-F5344CB8AC3E}">
        <p14:creationId xmlns:p14="http://schemas.microsoft.com/office/powerpoint/2010/main" val="27710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6F46-534C-02FF-C0F3-C78F68C11DC5}"/>
              </a:ext>
            </a:extLst>
          </p:cNvPr>
          <p:cNvSpPr>
            <a:spLocks noGrp="1"/>
          </p:cNvSpPr>
          <p:nvPr>
            <p:ph type="title"/>
          </p:nvPr>
        </p:nvSpPr>
        <p:spPr/>
        <p:txBody>
          <a:bodyPr/>
          <a:lstStyle/>
          <a:p>
            <a:r>
              <a:rPr lang="en-IN" dirty="0"/>
              <a:t>MODELLING </a:t>
            </a:r>
            <a:br>
              <a:rPr lang="en-IN" dirty="0"/>
            </a:br>
            <a:endParaRPr lang="en-US" dirty="0"/>
          </a:p>
        </p:txBody>
      </p:sp>
      <p:sp>
        <p:nvSpPr>
          <p:cNvPr id="3" name="Content Placeholder 2">
            <a:extLst>
              <a:ext uri="{FF2B5EF4-FFF2-40B4-BE49-F238E27FC236}">
                <a16:creationId xmlns:a16="http://schemas.microsoft.com/office/drawing/2014/main" id="{50C3D636-3A51-2D00-C02A-2EEEF9484AD8}"/>
              </a:ext>
            </a:extLst>
          </p:cNvPr>
          <p:cNvSpPr>
            <a:spLocks noGrp="1"/>
          </p:cNvSpPr>
          <p:nvPr>
            <p:ph idx="1"/>
          </p:nvPr>
        </p:nvSpPr>
        <p:spPr/>
        <p:txBody>
          <a:bodyPr>
            <a:normAutofit fontScale="85000" lnSpcReduction="20000"/>
          </a:bodyPr>
          <a:lstStyle/>
          <a:p>
            <a:r>
              <a:rPr lang="en-IN" dirty="0"/>
              <a:t>1. Descriptive Analytics:
- Gender distribution across departments, job titles, locations, and job levels
- Identification of underrepresented gender groups
2. Inferential Analytics:
- Statistical analysis to identify significant differences in gender representation
Hypothesis testing to determine if differences are due to chance or underlying factors
3. Predictive Analytics:
- Modelling to forecast future gender distribution based on trends and patterns
- Identification of potential barriers to gender parity
4. Prescriptive Analytics:
- Development of targeted initiatives to address gender disparities
- Recommendations for diversity and inclusion strategies</a:t>
            </a:r>
            <a:endParaRPr lang="en-US" dirty="0"/>
          </a:p>
        </p:txBody>
      </p:sp>
    </p:spTree>
    <p:extLst>
      <p:ext uri="{BB962C8B-B14F-4D97-AF65-F5344CB8AC3E}">
        <p14:creationId xmlns:p14="http://schemas.microsoft.com/office/powerpoint/2010/main" val="111878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ED9F2E-9681-511E-25A3-2DDF4FA912C5}"/>
              </a:ext>
            </a:extLst>
          </p:cNvPr>
          <p:cNvPicPr>
            <a:picLocks noGrp="1" noChangeAspect="1"/>
          </p:cNvPicPr>
          <p:nvPr>
            <p:ph idx="4294967295"/>
          </p:nvPr>
        </p:nvPicPr>
        <p:blipFill>
          <a:blip r:embed="rId2"/>
          <a:stretch>
            <a:fillRect/>
          </a:stretch>
        </p:blipFill>
        <p:spPr>
          <a:xfrm>
            <a:off x="0" y="0"/>
            <a:ext cx="12192000" cy="6858000"/>
          </a:xfrm>
        </p:spPr>
      </p:pic>
    </p:spTree>
    <p:extLst>
      <p:ext uri="{BB962C8B-B14F-4D97-AF65-F5344CB8AC3E}">
        <p14:creationId xmlns:p14="http://schemas.microsoft.com/office/powerpoint/2010/main" val="337595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B795-C387-9642-F3A5-566E99A694CA}"/>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AE8E0793-2154-9875-4F8E-9AF086114428}"/>
              </a:ext>
            </a:extLst>
          </p:cNvPr>
          <p:cNvSpPr>
            <a:spLocks noGrp="1"/>
          </p:cNvSpPr>
          <p:nvPr>
            <p:ph idx="1"/>
          </p:nvPr>
        </p:nvSpPr>
        <p:spPr>
          <a:xfrm>
            <a:off x="330698" y="1670519"/>
            <a:ext cx="8596668" cy="3880773"/>
          </a:xfrm>
        </p:spPr>
        <p:txBody>
          <a:bodyPr/>
          <a:lstStyle/>
          <a:p>
            <a:r>
              <a:rPr lang="en-IN" b="1" dirty="0">
                <a:solidFill>
                  <a:schemeClr val="tx1"/>
                </a:solidFill>
              </a:rPr>
              <a:t>The employee Gender analysis has provided valuable  insight into the current state of gender diversifying the organization. The findings highlight areas of strength and weakness ,identifying opportunities to improve gender representation address disparities. </a:t>
            </a:r>
          </a:p>
          <a:p>
            <a:endParaRPr lang="en-IN" b="1" dirty="0">
              <a:solidFill>
                <a:schemeClr val="tx1"/>
              </a:solidFill>
            </a:endParaRPr>
          </a:p>
          <a:p>
            <a:pPr marL="0" indent="0">
              <a:buNone/>
            </a:pPr>
            <a:endParaRPr lang="en-US" dirty="0"/>
          </a:p>
        </p:txBody>
      </p:sp>
    </p:spTree>
    <p:extLst>
      <p:ext uri="{BB962C8B-B14F-4D97-AF65-F5344CB8AC3E}">
        <p14:creationId xmlns:p14="http://schemas.microsoft.com/office/powerpoint/2010/main" val="53396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C7A7-77C8-B3D2-E534-33B25F3A7E81}"/>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46D654E9-1385-B317-523C-666F75136017}"/>
              </a:ext>
            </a:extLst>
          </p:cNvPr>
          <p:cNvSpPr>
            <a:spLocks noGrp="1"/>
          </p:cNvSpPr>
          <p:nvPr>
            <p:ph idx="1"/>
          </p:nvPr>
        </p:nvSpPr>
        <p:spPr>
          <a:xfrm>
            <a:off x="677334" y="2295677"/>
            <a:ext cx="7301767" cy="2052185"/>
          </a:xfrm>
        </p:spPr>
        <p:txBody>
          <a:bodyPr/>
          <a:lstStyle/>
          <a:p>
            <a:pPr marL="0" indent="0">
              <a:buNone/>
            </a:pPr>
            <a:r>
              <a:rPr lang="en-IN" b="1" i="1" dirty="0"/>
              <a:t>EMPLOYEE  GENDER  ANALYSIS  USING EXCEL</a:t>
            </a:r>
          </a:p>
          <a:p>
            <a:pPr marL="0" indent="0">
              <a:buNone/>
            </a:pPr>
            <a:endParaRPr lang="en-US" b="1" dirty="0"/>
          </a:p>
        </p:txBody>
      </p:sp>
      <p:pic>
        <p:nvPicPr>
          <p:cNvPr id="4" name="Picture 3">
            <a:extLst>
              <a:ext uri="{FF2B5EF4-FFF2-40B4-BE49-F238E27FC236}">
                <a16:creationId xmlns:a16="http://schemas.microsoft.com/office/drawing/2014/main" id="{5C6933BE-C3E5-E807-580A-8CD66C340DC4}"/>
              </a:ext>
            </a:extLst>
          </p:cNvPr>
          <p:cNvPicPr>
            <a:picLocks noChangeAspect="1"/>
          </p:cNvPicPr>
          <p:nvPr/>
        </p:nvPicPr>
        <p:blipFill>
          <a:blip r:embed="rId2"/>
          <a:stretch>
            <a:fillRect/>
          </a:stretch>
        </p:blipFill>
        <p:spPr>
          <a:xfrm>
            <a:off x="5463067" y="2055906"/>
            <a:ext cx="3571875" cy="3894922"/>
          </a:xfrm>
          <a:prstGeom prst="rect">
            <a:avLst/>
          </a:prstGeom>
        </p:spPr>
      </p:pic>
    </p:spTree>
    <p:extLst>
      <p:ext uri="{BB962C8B-B14F-4D97-AF65-F5344CB8AC3E}">
        <p14:creationId xmlns:p14="http://schemas.microsoft.com/office/powerpoint/2010/main" val="239409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66C5-81F3-00E1-BFDA-6D16276629FC}"/>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692D89DB-B710-912D-C48B-B5273E380563}"/>
              </a:ext>
            </a:extLst>
          </p:cNvPr>
          <p:cNvSpPr>
            <a:spLocks noGrp="1"/>
          </p:cNvSpPr>
          <p:nvPr>
            <p:ph idx="1"/>
          </p:nvPr>
        </p:nvSpPr>
        <p:spPr/>
        <p:txBody>
          <a:bodyPr/>
          <a:lstStyle/>
          <a:p>
            <a:r>
              <a:rPr lang="en-IN" dirty="0"/>
              <a:t>1.problem statement </a:t>
            </a:r>
          </a:p>
          <a:p>
            <a:r>
              <a:rPr lang="en-IN" dirty="0"/>
              <a:t>2.project overview</a:t>
            </a:r>
          </a:p>
          <a:p>
            <a:r>
              <a:rPr lang="en-IN" dirty="0"/>
              <a:t>3.end users</a:t>
            </a:r>
          </a:p>
          <a:p>
            <a:r>
              <a:rPr lang="en-IN" dirty="0"/>
              <a:t>4.our solution and preposition </a:t>
            </a:r>
          </a:p>
          <a:p>
            <a:r>
              <a:rPr lang="en-IN" dirty="0"/>
              <a:t>5.data set description </a:t>
            </a:r>
          </a:p>
          <a:p>
            <a:r>
              <a:rPr lang="en-IN" dirty="0"/>
              <a:t>6.Modelling approach </a:t>
            </a:r>
          </a:p>
          <a:p>
            <a:r>
              <a:rPr lang="en-IN" dirty="0"/>
              <a:t>7.results and discussion </a:t>
            </a:r>
          </a:p>
          <a:p>
            <a:r>
              <a:rPr lang="en-IN" dirty="0"/>
              <a:t>8.conclusion</a:t>
            </a:r>
            <a:endParaRPr lang="en-US" dirty="0"/>
          </a:p>
        </p:txBody>
      </p:sp>
      <p:pic>
        <p:nvPicPr>
          <p:cNvPr id="4" name="Picture 3">
            <a:extLst>
              <a:ext uri="{FF2B5EF4-FFF2-40B4-BE49-F238E27FC236}">
                <a16:creationId xmlns:a16="http://schemas.microsoft.com/office/drawing/2014/main" id="{1D2EEAA5-EDB3-ECBA-15E4-D44108E54CB3}"/>
              </a:ext>
            </a:extLst>
          </p:cNvPr>
          <p:cNvPicPr>
            <a:picLocks noChangeAspect="1"/>
          </p:cNvPicPr>
          <p:nvPr/>
        </p:nvPicPr>
        <p:blipFill>
          <a:blip r:embed="rId2"/>
          <a:srcRect t="12665" r="49614" b="24408"/>
          <a:stretch/>
        </p:blipFill>
        <p:spPr>
          <a:xfrm>
            <a:off x="5534212" y="1836952"/>
            <a:ext cx="2991291" cy="3541872"/>
          </a:xfrm>
          <a:prstGeom prst="rect">
            <a:avLst/>
          </a:prstGeom>
        </p:spPr>
      </p:pic>
    </p:spTree>
    <p:extLst>
      <p:ext uri="{BB962C8B-B14F-4D97-AF65-F5344CB8AC3E}">
        <p14:creationId xmlns:p14="http://schemas.microsoft.com/office/powerpoint/2010/main" val="137084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7519-9894-3934-26F0-1F3F19B12167}"/>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B34C711C-9273-F17F-6537-D15EED187934}"/>
              </a:ext>
            </a:extLst>
          </p:cNvPr>
          <p:cNvSpPr>
            <a:spLocks noGrp="1"/>
          </p:cNvSpPr>
          <p:nvPr>
            <p:ph idx="1"/>
          </p:nvPr>
        </p:nvSpPr>
        <p:spPr>
          <a:xfrm>
            <a:off x="489030" y="2088221"/>
            <a:ext cx="8596668" cy="3784259"/>
          </a:xfrm>
        </p:spPr>
        <p:txBody>
          <a:bodyPr/>
          <a:lstStyle/>
          <a:p>
            <a:r>
              <a:rPr lang="en-IN" dirty="0"/>
              <a:t>As an HR analyst, you have been tasked with conducting a conducting comprehensive gender analysis of the organization workforce . The goal is to understand the current gender distribution, identify potential  gender disparities, and inform diversity and inclusion initiatives.</a:t>
            </a:r>
          </a:p>
          <a:p>
            <a:r>
              <a:rPr lang="en-IN" b="1" dirty="0">
                <a:solidFill>
                  <a:srgbClr val="7030A0"/>
                </a:solidFill>
              </a:rPr>
              <a:t>OBJECTIVES</a:t>
            </a:r>
          </a:p>
          <a:p>
            <a:r>
              <a:rPr lang="en-IN" dirty="0">
                <a:solidFill>
                  <a:schemeClr val="tx1"/>
                </a:solidFill>
              </a:rPr>
              <a:t>1.calculate the overall gender distribution across different departments, job little, and locations.</a:t>
            </a:r>
          </a:p>
          <a:p>
            <a:r>
              <a:rPr lang="en-IN" dirty="0">
                <a:solidFill>
                  <a:schemeClr val="tx1"/>
                </a:solidFill>
              </a:rPr>
              <a:t>2.Analyze the gender under representative gender groups in various areas of a  organization. </a:t>
            </a:r>
          </a:p>
          <a:p>
            <a:r>
              <a:rPr lang="en-IN" dirty="0">
                <a:solidFill>
                  <a:schemeClr val="tx1"/>
                </a:solidFill>
              </a:rPr>
              <a:t>3.Identify under representative gender groups in various of the organization </a:t>
            </a:r>
          </a:p>
          <a:p>
            <a:pPr marL="0" indent="0">
              <a:buNone/>
            </a:pPr>
            <a:endParaRPr lang="en-US" dirty="0">
              <a:solidFill>
                <a:schemeClr val="tx1"/>
              </a:solidFill>
            </a:endParaRPr>
          </a:p>
        </p:txBody>
      </p:sp>
    </p:spTree>
    <p:extLst>
      <p:ext uri="{BB962C8B-B14F-4D97-AF65-F5344CB8AC3E}">
        <p14:creationId xmlns:p14="http://schemas.microsoft.com/office/powerpoint/2010/main" val="191753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0A84-84F5-EFEF-AAE2-1BFDF3B1D91F}"/>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C19E87FF-08D6-7D86-4B67-3289F91B6728}"/>
              </a:ext>
            </a:extLst>
          </p:cNvPr>
          <p:cNvSpPr>
            <a:spLocks noGrp="1"/>
          </p:cNvSpPr>
          <p:nvPr>
            <p:ph idx="1"/>
          </p:nvPr>
        </p:nvSpPr>
        <p:spPr>
          <a:xfrm>
            <a:off x="677334" y="2160590"/>
            <a:ext cx="8596668" cy="3003082"/>
          </a:xfrm>
        </p:spPr>
        <p:txBody>
          <a:bodyPr>
            <a:normAutofit fontScale="70000" lnSpcReduction="20000"/>
          </a:bodyPr>
          <a:lstStyle/>
          <a:p>
            <a:pPr marL="0" indent="0">
              <a:buNone/>
            </a:pPr>
            <a:r>
              <a:rPr lang="en-IN" dirty="0"/>
              <a:t>Objective: To conduct a comprehensive analysis of the organization’s workforce to understand the current gender distribution, identify potential gender disparities, and inform diversity and inclusion initiatives</a:t>
            </a:r>
          </a:p>
          <a:p>
            <a:pPr marL="0" indent="0">
              <a:buNone/>
            </a:pPr>
            <a:r>
              <a:rPr lang="en-IN" dirty="0"/>
              <a:t>Scope:
- Analyse employee data across various dimensions (department, job title, location)
- Calculate gender ratios and percentages
Deliverables:</a:t>
            </a:r>
          </a:p>
          <a:p>
            <a:pPr>
              <a:buAutoNum type="arabicPeriod"/>
            </a:pPr>
            <a:r>
              <a:rPr lang="en-IN" dirty="0"/>
              <a:t>Comprehensive report summarizing the analysis
2. Excel worksheets with pivot tables, charts, and graphs</a:t>
            </a:r>
          </a:p>
          <a:p>
            <a:pPr>
              <a:buAutoNum type="arabicPeriod"/>
            </a:pPr>
            <a:r>
              <a:rPr lang="en-IN" dirty="0"/>
              <a:t>Timeline:
- Data collection and preparation: 2 days
- Analysis and visualization days</a:t>
            </a:r>
          </a:p>
          <a:p>
            <a:pPr>
              <a:buAutoNum type="arabicPeriod"/>
            </a:pPr>
            <a:endParaRPr lang="en-US" dirty="0"/>
          </a:p>
        </p:txBody>
      </p:sp>
    </p:spTree>
    <p:extLst>
      <p:ext uri="{BB962C8B-B14F-4D97-AF65-F5344CB8AC3E}">
        <p14:creationId xmlns:p14="http://schemas.microsoft.com/office/powerpoint/2010/main" val="193989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EECE-E668-E959-71FF-41812595CF4B}"/>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A0E156CE-84BA-04DD-FE95-EDB40275F74C}"/>
              </a:ext>
            </a:extLst>
          </p:cNvPr>
          <p:cNvSpPr>
            <a:spLocks noGrp="1"/>
          </p:cNvSpPr>
          <p:nvPr>
            <p:ph idx="1"/>
          </p:nvPr>
        </p:nvSpPr>
        <p:spPr/>
        <p:txBody>
          <a:bodyPr>
            <a:normAutofit/>
          </a:bodyPr>
          <a:lstStyle/>
          <a:p>
            <a:r>
              <a:rPr lang="en-IN" dirty="0"/>
              <a:t>1. HR Leadership: To inform strategic decisions on diversity, equity, and inclusion initiatives.
2. Diversity and Inclusion Team: To develop targeted programs and interventions addressing gender disparities.
3. Department Heads: To understand gender distribution within their teams and identify areas for improvement.
4. Employee Resource Groups (ERGS): To support gender-specific initiatives and advocate for change.
5. Senior Management: To provide insights for decision-making on talent development, succession planning, and organizational culture</a:t>
            </a:r>
            <a:endParaRPr lang="en-US" dirty="0"/>
          </a:p>
        </p:txBody>
      </p:sp>
    </p:spTree>
    <p:extLst>
      <p:ext uri="{BB962C8B-B14F-4D97-AF65-F5344CB8AC3E}">
        <p14:creationId xmlns:p14="http://schemas.microsoft.com/office/powerpoint/2010/main" val="26845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63A3-65C7-808E-0FE4-07FCF56B95B1}"/>
              </a:ext>
            </a:extLst>
          </p:cNvPr>
          <p:cNvSpPr>
            <a:spLocks noGrp="1"/>
          </p:cNvSpPr>
          <p:nvPr>
            <p:ph type="title"/>
          </p:nvPr>
        </p:nvSpPr>
        <p:spPr/>
        <p:txBody>
          <a:bodyPr/>
          <a:lstStyle/>
          <a:p>
            <a:r>
              <a:rPr lang="en-IN" dirty="0"/>
              <a:t>OUR SOLUTION  AND ITS VALUE PREPOSITION</a:t>
            </a:r>
            <a:endParaRPr lang="en-US" dirty="0"/>
          </a:p>
        </p:txBody>
      </p:sp>
      <p:sp>
        <p:nvSpPr>
          <p:cNvPr id="7" name="Content Placeholder 6">
            <a:extLst>
              <a:ext uri="{FF2B5EF4-FFF2-40B4-BE49-F238E27FC236}">
                <a16:creationId xmlns:a16="http://schemas.microsoft.com/office/drawing/2014/main" id="{9E5BF0F4-7151-BCF5-C5C3-7039F1685907}"/>
              </a:ext>
            </a:extLst>
          </p:cNvPr>
          <p:cNvSpPr>
            <a:spLocks noGrp="1"/>
          </p:cNvSpPr>
          <p:nvPr>
            <p:ph idx="1"/>
          </p:nvPr>
        </p:nvSpPr>
        <p:spPr/>
        <p:txBody>
          <a:bodyPr>
            <a:normAutofit/>
          </a:bodyPr>
          <a:lstStyle/>
          <a:p>
            <a:r>
              <a:rPr lang="en-IN" dirty="0"/>
              <a:t>1. Enhance Diversity and Inclusion: Identify and address gender disparities, fostering a more inclusive workplace culture.
2. Improve Talent Management: Develop targeted initiatives to attract, retain, and promote top talent from underrepresented gender groups.
3. Boost Employee Engagement: Create a more equitable work environment, leading to increased employee satisfaction and productivity.
4. Support Business Objectives: Drive business success by leveraging diverse perspectives, improving decision-making, and enhancing reputation.
5. Meet Regulatory Requirements: Ensure compliance with equal employment opportunity laves and regulations.</a:t>
            </a:r>
            <a:endParaRPr lang="en-US" dirty="0"/>
          </a:p>
        </p:txBody>
      </p:sp>
    </p:spTree>
    <p:extLst>
      <p:ext uri="{BB962C8B-B14F-4D97-AF65-F5344CB8AC3E}">
        <p14:creationId xmlns:p14="http://schemas.microsoft.com/office/powerpoint/2010/main" val="33251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BF68-FE89-D2A6-B0A6-CD53CA7DAF17}"/>
              </a:ext>
            </a:extLst>
          </p:cNvPr>
          <p:cNvSpPr>
            <a:spLocks noGrp="1"/>
          </p:cNvSpPr>
          <p:nvPr>
            <p:ph type="title"/>
          </p:nvPr>
        </p:nvSpPr>
        <p:spPr/>
        <p:txBody>
          <a:bodyPr/>
          <a:lstStyle/>
          <a:p>
            <a:r>
              <a:rPr lang="en-IN" dirty="0"/>
              <a:t>DATA SET DESCRIPTION </a:t>
            </a:r>
            <a:endParaRPr lang="en-US" dirty="0"/>
          </a:p>
        </p:txBody>
      </p:sp>
      <p:sp>
        <p:nvSpPr>
          <p:cNvPr id="5" name="Content Placeholder 4">
            <a:extLst>
              <a:ext uri="{FF2B5EF4-FFF2-40B4-BE49-F238E27FC236}">
                <a16:creationId xmlns:a16="http://schemas.microsoft.com/office/drawing/2014/main" id="{5BA37ECA-82E1-C932-4F9C-A6D7C2314D94}"/>
              </a:ext>
            </a:extLst>
          </p:cNvPr>
          <p:cNvSpPr>
            <a:spLocks noGrp="1"/>
          </p:cNvSpPr>
          <p:nvPr>
            <p:ph idx="1"/>
          </p:nvPr>
        </p:nvSpPr>
        <p:spPr/>
        <p:txBody>
          <a:bodyPr>
            <a:normAutofit fontScale="92500" lnSpcReduction="10000"/>
          </a:bodyPr>
          <a:lstStyle/>
          <a:p>
            <a:r>
              <a:rPr lang="en-IN" dirty="0"/>
              <a:t>1. Employee ID: Unique identifier for each employee
2. “Gender*: Employee’s self-identified gender (Male, Female, Non-binary, Prefer not to disclose)
3. *Department*: Employee’s department or team
4. Job Title: Employee’s job title or position
5. *Location*: Employee’s work location (city, state, country)
6. *Job Level*: Employee’s job level or grade
7. *Hire Date*: Employee’s hire date
8. *Tenure*: Employee’s tenure with the organization (in years)
9. *Full-time/Part-time*: Employee’s work status (Full-time, Part-time)
10. “Manager ID*: Employee’s manager or supervisor</a:t>
            </a:r>
            <a:endParaRPr lang="en-US" dirty="0"/>
          </a:p>
        </p:txBody>
      </p:sp>
    </p:spTree>
    <p:extLst>
      <p:ext uri="{BB962C8B-B14F-4D97-AF65-F5344CB8AC3E}">
        <p14:creationId xmlns:p14="http://schemas.microsoft.com/office/powerpoint/2010/main" val="149599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48C0C-4B04-E989-0D37-305670384DC1}"/>
              </a:ext>
            </a:extLst>
          </p:cNvPr>
          <p:cNvSpPr>
            <a:spLocks noGrp="1"/>
          </p:cNvSpPr>
          <p:nvPr>
            <p:ph idx="1"/>
          </p:nvPr>
        </p:nvSpPr>
        <p:spPr>
          <a:xfrm>
            <a:off x="677334" y="430307"/>
            <a:ext cx="8596668" cy="5611056"/>
          </a:xfrm>
        </p:spPr>
        <p:txBody>
          <a:bodyPr/>
          <a:lstStyle/>
          <a:p>
            <a:r>
              <a:rPr lang="en-IN" dirty="0"/>
              <a:t>W-Wide-ranging Insights: Our solution provides a comprehensive analysis of gender distribution across various dimensions, including department, job title, location, and job level.
O-Objective Recommendations: We offer data-driven, actionable recommendations to address gender disparities, ensuring Objective decision-making.
V-Workplace Transformation: Our solution empowers
organizations to create a more inclusive workplace culture, driving business success and employee satisfaction</a:t>
            </a:r>
            <a:endParaRPr lang="en-US" dirty="0"/>
          </a:p>
        </p:txBody>
      </p:sp>
    </p:spTree>
    <p:extLst>
      <p:ext uri="{BB962C8B-B14F-4D97-AF65-F5344CB8AC3E}">
        <p14:creationId xmlns:p14="http://schemas.microsoft.com/office/powerpoint/2010/main" val="33194031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PROJECT  TITLE </vt:lpstr>
      <vt:lpstr>AGENDA</vt:lpstr>
      <vt:lpstr>PROBLEM STATEMENT</vt:lpstr>
      <vt:lpstr>PROJECT OVERVIEW </vt:lpstr>
      <vt:lpstr>WHO ARE THE END USERS?</vt:lpstr>
      <vt:lpstr>OUR SOLUTION  AND ITS VALUE PREPOSITION</vt:lpstr>
      <vt:lpstr>DATA SET DESCRIPTION </vt:lpstr>
      <vt:lpstr>PowerPoint Presentation</vt:lpstr>
      <vt:lpstr>MODELLING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vijayakumarvijay1423@gmail.com</dc:creator>
  <cp:lastModifiedBy>vijayakumarvijay1423@gmail.com</cp:lastModifiedBy>
  <cp:revision>2</cp:revision>
  <dcterms:created xsi:type="dcterms:W3CDTF">2024-09-08T10:19:34Z</dcterms:created>
  <dcterms:modified xsi:type="dcterms:W3CDTF">2024-09-09T15:33:16Z</dcterms:modified>
</cp:coreProperties>
</file>