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85"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125740544"/>
        <c:axId val="125742080"/>
      </c:barChart>
      <c:catAx>
        <c:axId val="1257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2080"/>
        <c:crosses val="autoZero"/>
        <c:auto val="1"/>
        <c:lblAlgn val="ctr"/>
        <c:lblOffset val="100"/>
        <c:noMultiLvlLbl val="0"/>
      </c:catAx>
      <c:valAx>
        <c:axId val="1257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156610944"/>
        <c:axId val="156612480"/>
      </c:barChart>
      <c:catAx>
        <c:axId val="1566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2480"/>
        <c:crosses val="autoZero"/>
        <c:auto val="1"/>
        <c:lblAlgn val="ctr"/>
        <c:lblOffset val="100"/>
        <c:noMultiLvlLbl val="0"/>
      </c:catAx>
      <c:valAx>
        <c:axId val="15661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9098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9163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166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380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86310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88349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79602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18215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1871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91173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6350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521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1684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8330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D8BD707-D9CF-40AE-B4C6-C98DA3205C09}" type="datetimeFigureOut">
              <a:rPr lang="en-US" smtClean="0"/>
              <a:t>8/30/2024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61724148"/>
      </p:ext>
    </p:extLst>
  </p:cSld>
  <p:clrMap bg1="dk1" tx1="lt1" bg2="dk2" tx2="lt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6" y="2767983"/>
            <a:ext cx="8610600" cy="2308324"/>
          </a:xfrm>
          <a:prstGeom prst="rect">
            <a:avLst/>
          </a:prstGeom>
          <a:noFill/>
        </p:spPr>
        <p:txBody>
          <a:bodyPr wrap="square" rtlCol="0">
            <a:spAutoFit/>
          </a:bodyPr>
          <a:lstStyle/>
          <a:p>
            <a:r>
              <a:rPr lang="en-US" sz="2400" dirty="0"/>
              <a:t>STUDENT NAME:  SARATHI V</a:t>
            </a:r>
          </a:p>
          <a:p>
            <a:r>
              <a:rPr lang="en-US" sz="2400" dirty="0"/>
              <a:t>REGISTER NO: 2213111036045</a:t>
            </a:r>
          </a:p>
          <a:p>
            <a:r>
              <a:rPr lang="en-US" sz="2400" dirty="0"/>
              <a:t>DEPARTMENT: B.COM(GENRAL)</a:t>
            </a:r>
          </a:p>
          <a:p>
            <a:r>
              <a:rPr lang="en-US" sz="2400" dirty="0"/>
              <a:t>COLLEGE: GOVERNMENT ARTS COLLEAGE NANDANAM</a:t>
            </a:r>
          </a:p>
          <a:p>
            <a:r>
              <a:rPr lang="en-US" sz="2400" dirty="0"/>
              <a:t>NM ID : 446B2BE72838EDE91AB41D103B9A0CD9</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Modeling Approach</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0832" y="666750"/>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7111"/>
            <a:ext cx="6880224"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a:t>
            </a:r>
            <a:r>
              <a:rPr lang="en-US" sz="4250" spc="-20" dirty="0"/>
              <a:t>W</a:t>
            </a:r>
            <a:endParaRPr sz="425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413</TotalTime>
  <Words>462</Words>
  <Application>Microsoft Office PowerPoint</Application>
  <PresentationFormat>Widescreen</PresentationFormat>
  <Paragraphs>65</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Times New Roman</vt:lpstr>
      <vt:lpstr>Trebuchet MS</vt:lpstr>
      <vt:lpstr>Wingdings</vt:lpstr>
      <vt:lpstr>Wingdings 2</vt:lpstr>
      <vt:lpstr>Quotable</vt:lpstr>
      <vt:lpstr>PowerPoint Presentation</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ilangovan G</cp:lastModifiedBy>
  <cp:revision>38</cp:revision>
  <dcterms:created xsi:type="dcterms:W3CDTF">2024-03-29T15:07:22Z</dcterms:created>
  <dcterms:modified xsi:type="dcterms:W3CDTF">2024-08-30T08:19:38Z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