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slides/slide13.xml" ContentType="application/vnd.openxmlformats-officedocument.presentationml.slide+xml"/>
  <Override PartName="/ppt/notesSlides/notesSlide13.xml" ContentType="application/vnd.openxmlformats-officedocument.presentationml.notesSlide+xml"/>
  <Override PartName="/ppt/slides/slide14.xml" ContentType="application/vnd.openxmlformats-officedocument.presentationml.slide+xml"/>
  <Override PartName="/ppt/notesSlides/notesSlide14.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embedTrueTypeFonts="1" saveSubsetFonts="1"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Lst>
  <p:sldSz type="screen16x9" cy="6858000" cx="12192000"/>
  <p:notesSz cx="12192000" cy="6858000"/>
  <p:embeddedFontLst>
    <p:embeddedFont>
      <p:font typeface="Roboto"/>
      <p:regular r:id="rId17"/>
      <p:bold r:id="rId18"/>
      <p:italic r:id="rId19"/>
      <p:boldItalic r:id="rId20"/>
    </p:embeddedFont>
  </p:embeddedFont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showComments="0">
  <p:slideViewPr>
    <p:cSldViewPr snapToGrid="0">
      <p:cViewPr varScale="1">
        <p:scale>
          <a:sx n="100" d="100"/>
          <a:sy n="100" d="100"/>
        </p:scale>
        <p:origin x="0" y="0"/>
      </p:cViewPr>
      <p:guideLst>
        <p:guide orient="horz" pos="2880"/>
        <p:guide pos="2160"/>
      </p:guideLst>
    </p:cSldViewPr>
  </p:slideViewPr>
  <p:gridSpacing cx="0" cy="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font" Target="fonts/font1.fntdata"/><Relationship Id="rId18" Type="http://schemas.openxmlformats.org/officeDocument/2006/relationships/font" Target="fonts/font2.fntdata"/><Relationship Id="rId19" Type="http://schemas.openxmlformats.org/officeDocument/2006/relationships/font" Target="fonts/font3.fntdata"/><Relationship Id="rId20" Type="http://schemas.openxmlformats.org/officeDocument/2006/relationships/font" Target="fonts/font4.fntdata"/><Relationship Id="rId21" Type="http://schemas.openxmlformats.org/officeDocument/2006/relationships/tableStyles" Target="tableStyles.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p:bgPr>
    </p:bg>
    <p:spTree>
      <p:nvGrpSpPr>
        <p:cNvPr id="76" name="Shape 2"/>
        <p:cNvGrpSpPr/>
        <p:nvPr/>
      </p:nvGrpSpPr>
      <p:grpSpPr>
        <a:xfrm>
          <a:off x="0" y="0"/>
          <a:ext cx="0" cy="0"/>
          <a:chOff x="0" y="0"/>
          <a:chExt cx="0" cy="0"/>
        </a:xfrm>
      </p:grpSpPr>
      <p:sp>
        <p:nvSpPr>
          <p:cNvPr id="1048749" name="Google Shape;3;n"/>
          <p:cNvSpPr txBox="1"/>
          <p:nvPr>
            <p:ph type="hdr" idx="2"/>
          </p:nvPr>
        </p:nvSpPr>
        <p:spPr>
          <a:xfrm>
            <a:off x="0" y="0"/>
            <a:ext cx="5283200" cy="344488"/>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50" name="Google Shape;4;n"/>
          <p:cNvSpPr txBox="1"/>
          <p:nvPr>
            <p:ph type="dt" idx="10"/>
          </p:nvPr>
        </p:nvSpPr>
        <p:spPr>
          <a:xfrm>
            <a:off x="6905625" y="0"/>
            <a:ext cx="5283200" cy="344488"/>
          </a:xfrm>
          <a:prstGeom prst="rect"/>
          <a:noFill/>
          <a:ln>
            <a:noFill/>
          </a:ln>
        </p:spPr>
        <p:txBody>
          <a:bodyPr anchor="t" anchorCtr="0" bIns="45700" lIns="91425" rIns="91425" spcFirstLastPara="1" tIns="45700" wrap="square">
            <a:noAutofit/>
          </a:bodyPr>
          <a:lstStyle>
            <a:lvl1pPr algn="r"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51" name="Google Shape;5;n"/>
          <p:cNvSpPr/>
          <p:nvPr>
            <p:ph type="sldImg" idx="3"/>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752" name="Google Shape;6;n"/>
          <p:cNvSpPr txBox="1"/>
          <p:nvPr>
            <p:ph type="body" idx="1"/>
          </p:nvPr>
        </p:nvSpPr>
        <p:spPr>
          <a:xfrm>
            <a:off x="1219200" y="3300413"/>
            <a:ext cx="9753600" cy="2700337"/>
          </a:xfrm>
          <a:prstGeom prst="rect"/>
          <a:noFill/>
          <a:ln>
            <a:noFill/>
          </a:ln>
        </p:spPr>
        <p:txBody>
          <a:bodyPr anchor="t" anchorCtr="0" bIns="45700" lIns="91425" rIns="91425" spcFirstLastPara="1" tIns="45700" wrap="square">
            <a:noAutofit/>
          </a:bodyPr>
          <a:lstStyle>
            <a:lvl1pPr algn="l" indent="-228600" lvl="0" marL="457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indent="-228600" lvl="1" marL="914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2pPr>
            <a:lvl3pPr algn="l" indent="-228600" lvl="2" marL="1371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3pPr>
            <a:lvl4pPr algn="l" indent="-228600" lvl="3" marL="1828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4pPr>
            <a:lvl5pPr algn="l" indent="-228600" lvl="4" marL="22860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5pPr>
            <a:lvl6pPr algn="l" indent="-228600" lvl="5" marL="2743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6pPr>
            <a:lvl7pPr algn="l" indent="-228600" lvl="6" marL="3200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7pPr>
            <a:lvl8pPr algn="l" indent="-228600" lvl="7" marL="3657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8pPr>
            <a:lvl9pPr algn="l" indent="-228600" lvl="8" marL="4114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9pPr>
          </a:lstStyle>
          <a:p/>
        </p:txBody>
      </p:sp>
      <p:sp>
        <p:nvSpPr>
          <p:cNvPr id="1048753" name="Google Shape;7;n"/>
          <p:cNvSpPr txBox="1"/>
          <p:nvPr>
            <p:ph type="ftr" idx="11"/>
          </p:nvPr>
        </p:nvSpPr>
        <p:spPr>
          <a:xfrm>
            <a:off x="0" y="6513513"/>
            <a:ext cx="5283200" cy="344487"/>
          </a:xfrm>
          <a:prstGeom prst="rect"/>
          <a:noFill/>
          <a:ln>
            <a:noFill/>
          </a:ln>
        </p:spPr>
        <p:txBody>
          <a:bodyPr anchor="b"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54" name="Google Shape;8;n"/>
          <p:cNvSpPr txBox="1"/>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marR="0" rtl="0">
              <a:spcBef>
                <a:spcPts val="0"/>
              </a:spcBef>
              <a:spcAft>
                <a:spcPts val="0"/>
              </a:spcAft>
              <a:buNone/>
            </a:pPr>
            <a:fld id="{00000000-1234-1234-1234-123412341234}" type="slidenum">
              <a:rPr b="0" cap="none" sz="1200" i="0" lang="en-US" strike="noStrike" u="none">
                <a:solidFill>
                  <a:schemeClr val="dk1"/>
                </a:solidFill>
                <a:latin typeface="Calibri"/>
                <a:ea typeface="Calibri"/>
                <a:cs typeface="Calibri"/>
                <a:sym typeface="Calibri"/>
              </a:rPr>
              <a:t>‹#›</a:t>
            </a:fld>
            <a:endParaRPr b="0" cap="none" sz="1200" i="0" strike="noStrike" u="non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 name="Shape 53"/>
        <p:cNvGrpSpPr/>
        <p:nvPr/>
      </p:nvGrpSpPr>
      <p:grpSpPr>
        <a:xfrm>
          <a:off x="0" y="0"/>
          <a:ext cx="0" cy="0"/>
          <a:chOff x="0" y="0"/>
          <a:chExt cx="0" cy="0"/>
        </a:xfrm>
      </p:grpSpPr>
      <p:sp>
        <p:nvSpPr>
          <p:cNvPr id="1048606" name="Google Shape;54;p1: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07" name="Google Shape;55;p1:notes"/>
          <p:cNvSpPr txBox="1"/>
          <p:nvPr>
            <p:ph type="body" idx="1"/>
          </p:nvPr>
        </p:nvSpPr>
        <p:spPr>
          <a:xfrm>
            <a:off x="1219200" y="3300413"/>
            <a:ext cx="9753600" cy="2700337"/>
          </a:xfrm>
          <a:prstGeom prst="rect"/>
          <a:noFill/>
          <a:ln>
            <a:noFill/>
          </a:ln>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08" name="Google Shape;56;p1:notes"/>
          <p:cNvSpPr txBox="1"/>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rtl="0">
              <a:spcBef>
                <a:spcPts val="0"/>
              </a:spcBef>
              <a:spcAft>
                <a:spcPts val="0"/>
              </a:spcAft>
              <a:buNone/>
            </a:pPr>
            <a:fld id="{00000000-1234-1234-1234-123412341234}" type="slidenum">
              <a:rPr lang="en-US"/>
              <a:t>‹#›</a:t>
            </a:fld>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60" name="Shape 192"/>
        <p:cNvGrpSpPr/>
        <p:nvPr/>
      </p:nvGrpSpPr>
      <p:grpSpPr>
        <a:xfrm>
          <a:off x="0" y="0"/>
          <a:ext cx="0" cy="0"/>
          <a:chOff x="0" y="0"/>
          <a:chExt cx="0" cy="0"/>
        </a:xfrm>
      </p:grpSpPr>
      <p:sp>
        <p:nvSpPr>
          <p:cNvPr id="1048709" name="Google Shape;193;p10: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10" name="Google Shape;194;p10: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3" name="Shape 206"/>
        <p:cNvGrpSpPr/>
        <p:nvPr/>
      </p:nvGrpSpPr>
      <p:grpSpPr>
        <a:xfrm>
          <a:off x="0" y="0"/>
          <a:ext cx="0" cy="0"/>
          <a:chOff x="0" y="0"/>
          <a:chExt cx="0" cy="0"/>
        </a:xfrm>
      </p:grpSpPr>
      <p:sp>
        <p:nvSpPr>
          <p:cNvPr id="1048712" name="Google Shape;207;g2f5d6dc17e3_3_0:notes"/>
          <p:cNvSpPr/>
          <p:nvPr>
            <p:ph type="sldImg" idx="2"/>
          </p:nvPr>
        </p:nvSpPr>
        <p:spPr>
          <a:xfrm>
            <a:off x="4038600" y="857250"/>
            <a:ext cx="4114800" cy="2314500"/>
          </a:xfrm>
          <a:custGeom>
            <a:avLst/>
            <a:ahLst/>
            <a:rect l="l" t="t" r="r" b="b"/>
            <a:pathLst>
              <a:path w="120000" h="120000" extrusionOk="0">
                <a:moveTo>
                  <a:pt x="0" y="0"/>
                </a:moveTo>
                <a:lnTo>
                  <a:pt x="120000" y="0"/>
                </a:lnTo>
                <a:lnTo>
                  <a:pt x="120000" y="120000"/>
                </a:lnTo>
                <a:lnTo>
                  <a:pt x="0" y="120000"/>
                </a:lnTo>
                <a:close/>
              </a:path>
            </a:pathLst>
          </a:custGeom>
        </p:spPr>
      </p:sp>
      <p:sp>
        <p:nvSpPr>
          <p:cNvPr id="1048713" name="Google Shape;208;g2f5d6dc17e3_3_0:notes"/>
          <p:cNvSpPr txBox="1"/>
          <p:nvPr>
            <p:ph type="body" idx="1"/>
          </p:nvPr>
        </p:nvSpPr>
        <p:spPr>
          <a:xfrm>
            <a:off x="1219200" y="3300413"/>
            <a:ext cx="9753600" cy="2700300"/>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14" name="Google Shape;209;g2f5d6dc17e3_3_0:notes"/>
          <p:cNvSpPr txBox="1"/>
          <p:nvPr>
            <p:ph type="sldNum" idx="12"/>
          </p:nvPr>
        </p:nvSpPr>
        <p:spPr>
          <a:xfrm>
            <a:off x="6905625" y="6513513"/>
            <a:ext cx="5283300" cy="344400"/>
          </a:xfrm>
          <a:prstGeom prst="rect"/>
        </p:spPr>
        <p:txBody>
          <a:bodyPr anchor="b" anchorCtr="0" bIns="45700" lIns="91425" rIns="91425" spcFirstLastPara="1" tIns="45700" wrap="square">
            <a:noAutofit/>
          </a:bodyPr>
          <a:p>
            <a:pPr algn="r" indent="0" lvl="0" marL="0" rtl="0">
              <a:spcBef>
                <a:spcPts val="0"/>
              </a:spcBef>
              <a:spcAft>
                <a:spcPts val="0"/>
              </a:spcAft>
              <a:buClr>
                <a:srgbClr val="000000"/>
              </a:buClr>
              <a:buFont typeface="Arial"/>
              <a:buNone/>
            </a:pPr>
            <a:fld id="{00000000-1234-1234-1234-123412341234}" type="slidenum">
              <a:rPr lang="en-US"/>
              <a:t>‹#›</a:t>
            </a:fld>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6" name="Shape 212"/>
        <p:cNvGrpSpPr/>
        <p:nvPr/>
      </p:nvGrpSpPr>
      <p:grpSpPr>
        <a:xfrm>
          <a:off x="0" y="0"/>
          <a:ext cx="0" cy="0"/>
          <a:chOff x="0" y="0"/>
          <a:chExt cx="0" cy="0"/>
        </a:xfrm>
      </p:grpSpPr>
      <p:sp>
        <p:nvSpPr>
          <p:cNvPr id="1048723" name="Google Shape;213;p11: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24" name="Google Shape;214;p11: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9" name="Shape 226"/>
        <p:cNvGrpSpPr/>
        <p:nvPr/>
      </p:nvGrpSpPr>
      <p:grpSpPr>
        <a:xfrm>
          <a:off x="0" y="0"/>
          <a:ext cx="0" cy="0"/>
          <a:chOff x="0" y="0"/>
          <a:chExt cx="0" cy="0"/>
        </a:xfrm>
      </p:grpSpPr>
      <p:sp>
        <p:nvSpPr>
          <p:cNvPr id="1048726" name="Google Shape;227;g2f5d6dc17e3_3_5:notes"/>
          <p:cNvSpPr/>
          <p:nvPr>
            <p:ph type="sldImg" idx="2"/>
          </p:nvPr>
        </p:nvSpPr>
        <p:spPr>
          <a:xfrm>
            <a:off x="4038600" y="857250"/>
            <a:ext cx="4114800" cy="2314500"/>
          </a:xfrm>
          <a:custGeom>
            <a:avLst/>
            <a:ahLst/>
            <a:rect l="l" t="t" r="r" b="b"/>
            <a:pathLst>
              <a:path w="120000" h="120000" extrusionOk="0">
                <a:moveTo>
                  <a:pt x="0" y="0"/>
                </a:moveTo>
                <a:lnTo>
                  <a:pt x="120000" y="0"/>
                </a:lnTo>
                <a:lnTo>
                  <a:pt x="120000" y="120000"/>
                </a:lnTo>
                <a:lnTo>
                  <a:pt x="0" y="120000"/>
                </a:lnTo>
                <a:close/>
              </a:path>
            </a:pathLst>
          </a:custGeom>
        </p:spPr>
      </p:sp>
      <p:sp>
        <p:nvSpPr>
          <p:cNvPr id="1048727" name="Google Shape;228;g2f5d6dc17e3_3_5:notes"/>
          <p:cNvSpPr txBox="1"/>
          <p:nvPr>
            <p:ph type="body" idx="1"/>
          </p:nvPr>
        </p:nvSpPr>
        <p:spPr>
          <a:xfrm>
            <a:off x="1219200" y="3300413"/>
            <a:ext cx="9753600" cy="2700300"/>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28" name="Google Shape;229;g2f5d6dc17e3_3_5:notes"/>
          <p:cNvSpPr txBox="1"/>
          <p:nvPr>
            <p:ph type="sldNum" idx="12"/>
          </p:nvPr>
        </p:nvSpPr>
        <p:spPr>
          <a:xfrm>
            <a:off x="6905625" y="6513513"/>
            <a:ext cx="5283300" cy="344400"/>
          </a:xfrm>
          <a:prstGeom prst="rect"/>
        </p:spPr>
        <p:txBody>
          <a:bodyPr anchor="b" anchorCtr="0" bIns="45700" lIns="91425" rIns="91425" spcFirstLastPara="1" tIns="45700" wrap="square">
            <a:noAutofit/>
          </a:bodyPr>
          <a:p>
            <a:pPr algn="r" indent="0" lvl="0" marL="0" rtl="0">
              <a:spcBef>
                <a:spcPts val="0"/>
              </a:spcBef>
              <a:spcAft>
                <a:spcPts val="0"/>
              </a:spcAft>
              <a:buClr>
                <a:srgbClr val="000000"/>
              </a:buClr>
              <a:buFont typeface="Arial"/>
              <a:buNone/>
            </a:pPr>
            <a:fld id="{00000000-1234-1234-1234-123412341234}" type="slidenum">
              <a:rPr lang="en-US"/>
              <a:t>‹#›</a:t>
            </a:fld>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72" name="Shape 233"/>
        <p:cNvGrpSpPr/>
        <p:nvPr/>
      </p:nvGrpSpPr>
      <p:grpSpPr>
        <a:xfrm>
          <a:off x="0" y="0"/>
          <a:ext cx="0" cy="0"/>
          <a:chOff x="0" y="0"/>
          <a:chExt cx="0" cy="0"/>
        </a:xfrm>
      </p:grpSpPr>
      <p:sp>
        <p:nvSpPr>
          <p:cNvPr id="1048733" name="Google Shape;234;p12: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34" name="Google Shape;235;p12: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2" name="Shape 70"/>
        <p:cNvGrpSpPr/>
        <p:nvPr/>
      </p:nvGrpSpPr>
      <p:grpSpPr>
        <a:xfrm>
          <a:off x="0" y="0"/>
          <a:ext cx="0" cy="0"/>
          <a:chOff x="0" y="0"/>
          <a:chExt cx="0" cy="0"/>
        </a:xfrm>
      </p:grpSpPr>
      <p:sp>
        <p:nvSpPr>
          <p:cNvPr id="1048630" name="Google Shape;71;p2: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31" name="Google Shape;72;p2: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7" name="Shape 95"/>
        <p:cNvGrpSpPr/>
        <p:nvPr/>
      </p:nvGrpSpPr>
      <p:grpSpPr>
        <a:xfrm>
          <a:off x="0" y="0"/>
          <a:ext cx="0" cy="0"/>
          <a:chOff x="0" y="0"/>
          <a:chExt cx="0" cy="0"/>
        </a:xfrm>
      </p:grpSpPr>
      <p:sp>
        <p:nvSpPr>
          <p:cNvPr id="1048649" name="Google Shape;96;p3: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50" name="Google Shape;97;p3: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1" name="Shape 121"/>
        <p:cNvGrpSpPr/>
        <p:nvPr/>
      </p:nvGrpSpPr>
      <p:grpSpPr>
        <a:xfrm>
          <a:off x="0" y="0"/>
          <a:ext cx="0" cy="0"/>
          <a:chOff x="0" y="0"/>
          <a:chExt cx="0" cy="0"/>
        </a:xfrm>
      </p:grpSpPr>
      <p:sp>
        <p:nvSpPr>
          <p:cNvPr id="1048659" name="Google Shape;122;p4: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60" name="Google Shape;123;p4: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5" name="Shape 136"/>
        <p:cNvGrpSpPr/>
        <p:nvPr/>
      </p:nvGrpSpPr>
      <p:grpSpPr>
        <a:xfrm>
          <a:off x="0" y="0"/>
          <a:ext cx="0" cy="0"/>
          <a:chOff x="0" y="0"/>
          <a:chExt cx="0" cy="0"/>
        </a:xfrm>
      </p:grpSpPr>
      <p:sp>
        <p:nvSpPr>
          <p:cNvPr id="1048667" name="Google Shape;137;p5: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68" name="Google Shape;138;p5: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8" name="Shape 149"/>
        <p:cNvGrpSpPr/>
        <p:nvPr/>
      </p:nvGrpSpPr>
      <p:grpSpPr>
        <a:xfrm>
          <a:off x="0" y="0"/>
          <a:ext cx="0" cy="0"/>
          <a:chOff x="0" y="0"/>
          <a:chExt cx="0" cy="0"/>
        </a:xfrm>
      </p:grpSpPr>
      <p:sp>
        <p:nvSpPr>
          <p:cNvPr id="1048675" name="Google Shape;150;p6: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76" name="Google Shape;151;p6: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1" name="Shape 160"/>
        <p:cNvGrpSpPr/>
        <p:nvPr/>
      </p:nvGrpSpPr>
      <p:grpSpPr>
        <a:xfrm>
          <a:off x="0" y="0"/>
          <a:ext cx="0" cy="0"/>
          <a:chOff x="0" y="0"/>
          <a:chExt cx="0" cy="0"/>
        </a:xfrm>
      </p:grpSpPr>
      <p:sp>
        <p:nvSpPr>
          <p:cNvPr id="1048684" name="Google Shape;161;p7: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85" name="Google Shape;162;p7: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4" name="Shape 173"/>
        <p:cNvGrpSpPr/>
        <p:nvPr/>
      </p:nvGrpSpPr>
      <p:grpSpPr>
        <a:xfrm>
          <a:off x="0" y="0"/>
          <a:ext cx="0" cy="0"/>
          <a:chOff x="0" y="0"/>
          <a:chExt cx="0" cy="0"/>
        </a:xfrm>
      </p:grpSpPr>
      <p:sp>
        <p:nvSpPr>
          <p:cNvPr id="1048688" name="Google Shape;174;p8: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89" name="Google Shape;175;p8: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57" name="Shape 179"/>
        <p:cNvGrpSpPr/>
        <p:nvPr/>
      </p:nvGrpSpPr>
      <p:grpSpPr>
        <a:xfrm>
          <a:off x="0" y="0"/>
          <a:ext cx="0" cy="0"/>
          <a:chOff x="0" y="0"/>
          <a:chExt cx="0" cy="0"/>
        </a:xfrm>
      </p:grpSpPr>
      <p:sp>
        <p:nvSpPr>
          <p:cNvPr id="1048698" name="Google Shape;180;p9: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99" name="Google Shape;181;p9: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8" name="Shape 25"/>
        <p:cNvGrpSpPr/>
        <p:nvPr/>
      </p:nvGrpSpPr>
      <p:grpSpPr>
        <a:xfrm>
          <a:off x="0" y="0"/>
          <a:ext cx="0" cy="0"/>
          <a:chOff x="0" y="0"/>
          <a:chExt cx="0" cy="0"/>
        </a:xfrm>
      </p:grpSpPr>
      <p:sp>
        <p:nvSpPr>
          <p:cNvPr id="1048591" name="Google Shape;26;p2"/>
          <p:cNvSpPr txBox="1"/>
          <p:nvPr>
            <p:ph type="ctrTitle"/>
          </p:nvPr>
        </p:nvSpPr>
        <p:spPr>
          <a:xfrm>
            <a:off x="3195574" y="2067305"/>
            <a:ext cx="5800851" cy="51816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0" sz="32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592" name="Google Shape;27;p2"/>
          <p:cNvSpPr txBox="1"/>
          <p:nvPr>
            <p:ph type="subTitle" idx="1"/>
          </p:nvPr>
        </p:nvSpPr>
        <p:spPr>
          <a:xfrm>
            <a:off x="1828800" y="3840480"/>
            <a:ext cx="8534400" cy="1714500"/>
          </a:xfrm>
          <a:prstGeom prst="rect"/>
          <a:noFill/>
          <a:ln>
            <a:noFill/>
          </a:ln>
        </p:spPr>
        <p:txBody>
          <a:bodyPr anchor="t" anchorCtr="0" bIns="0" lIns="0" rIns="0" spcFirstLastPara="1" tIns="0" wrap="square">
            <a:sp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3" name="Google Shape;28;p2"/>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4" name="Google Shape;29;p2"/>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5" name="Google Shape;30;p2"/>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27" name="Shape 31"/>
        <p:cNvGrpSpPr/>
        <p:nvPr/>
      </p:nvGrpSpPr>
      <p:grpSpPr>
        <a:xfrm>
          <a:off x="0" y="0"/>
          <a:ext cx="0" cy="0"/>
          <a:chOff x="0" y="0"/>
          <a:chExt cx="0" cy="0"/>
        </a:xfrm>
      </p:grpSpPr>
      <p:sp>
        <p:nvSpPr>
          <p:cNvPr id="1048609" name="Google Shape;32;p3"/>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610" name="Google Shape;33;p3"/>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11" name="Google Shape;34;p3"/>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12" name="Google Shape;35;p3"/>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73" name="Shape 36"/>
        <p:cNvGrpSpPr/>
        <p:nvPr/>
      </p:nvGrpSpPr>
      <p:grpSpPr>
        <a:xfrm>
          <a:off x="0" y="0"/>
          <a:ext cx="0" cy="0"/>
          <a:chOff x="0" y="0"/>
          <a:chExt cx="0" cy="0"/>
        </a:xfrm>
      </p:grpSpPr>
      <p:sp>
        <p:nvSpPr>
          <p:cNvPr id="1048735" name="Google Shape;37;p4"/>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36" name="Google Shape;38;p4"/>
          <p:cNvSpPr txBox="1"/>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37" name="Google Shape;39;p4"/>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38" name="Google Shape;40;p4"/>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39" name="Google Shape;41;p4"/>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74" name="Shape 42"/>
        <p:cNvGrpSpPr/>
        <p:nvPr/>
      </p:nvGrpSpPr>
      <p:grpSpPr>
        <a:xfrm>
          <a:off x="0" y="0"/>
          <a:ext cx="0" cy="0"/>
          <a:chOff x="0" y="0"/>
          <a:chExt cx="0" cy="0"/>
        </a:xfrm>
      </p:grpSpPr>
      <p:sp>
        <p:nvSpPr>
          <p:cNvPr id="1048740" name="Google Shape;43;p5"/>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41" name="Google Shape;44;p5"/>
          <p:cNvSpPr txBox="1"/>
          <p:nvPr>
            <p:ph type="body" idx="1"/>
          </p:nvPr>
        </p:nvSpPr>
        <p:spPr>
          <a:xfrm>
            <a:off x="609600" y="1577340"/>
            <a:ext cx="530352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42" name="Google Shape;45;p5"/>
          <p:cNvSpPr txBox="1"/>
          <p:nvPr>
            <p:ph type="body" idx="2"/>
          </p:nvPr>
        </p:nvSpPr>
        <p:spPr>
          <a:xfrm>
            <a:off x="6278880" y="1577340"/>
            <a:ext cx="530352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43" name="Google Shape;46;p5"/>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44" name="Google Shape;47;p5"/>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45" name="Google Shape;48;p5"/>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75" name="Shape 49"/>
        <p:cNvGrpSpPr/>
        <p:nvPr/>
      </p:nvGrpSpPr>
      <p:grpSpPr>
        <a:xfrm>
          <a:off x="0" y="0"/>
          <a:ext cx="0" cy="0"/>
          <a:chOff x="0" y="0"/>
          <a:chExt cx="0" cy="0"/>
        </a:xfrm>
      </p:grpSpPr>
      <p:sp>
        <p:nvSpPr>
          <p:cNvPr id="1048746" name="Google Shape;50;p6"/>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47" name="Google Shape;51;p6"/>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48" name="Google Shape;52;p6"/>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p:bgPr>
    </p:bg>
    <p:spTree>
      <p:nvGrpSpPr>
        <p:cNvPr id="12" name="Shape 9"/>
        <p:cNvGrpSpPr/>
        <p:nvPr/>
      </p:nvGrpSpPr>
      <p:grpSpPr>
        <a:xfrm>
          <a:off x="0" y="0"/>
          <a:ext cx="0" cy="0"/>
          <a:chOff x="0" y="0"/>
          <a:chExt cx="0" cy="0"/>
        </a:xfrm>
      </p:grpSpPr>
      <p:sp>
        <p:nvSpPr>
          <p:cNvPr id="1048576" name="Google Shape;10;p1"/>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7" name="Google Shape;11;p1"/>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8" name="Google Shape;12;p1"/>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9" name="Google Shape;13;p1"/>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0" name="Google Shape;14;p1"/>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1" name="Google Shape;15;p1"/>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2" name="Google Shape;16;p1"/>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3" name="Google Shape;17;p1"/>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4" name="Google Shape;18;p1"/>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5" name="Google Shape;19;p1"/>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6" name="Google Shape;20;p1"/>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b="1" cap="none" sz="4800" i="0" strike="noStrike" u="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48587" name="Google Shape;21;p1"/>
          <p:cNvSpPr txBox="1"/>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marR="0" rtl="0">
              <a:spcBef>
                <a:spcPts val="0"/>
              </a:spcBef>
              <a:spcAft>
                <a:spcPts val="0"/>
              </a:spcAft>
              <a:buSzPts val="1400"/>
              <a:buNone/>
              <a:defRPr b="0" cap="none" sz="1800" i="0" strike="noStrike" u="none">
                <a:latin typeface="Calibri"/>
                <a:ea typeface="Calibri"/>
                <a:cs typeface="Calibri"/>
                <a:sym typeface="Calibri"/>
              </a:defRPr>
            </a:lvl1pPr>
            <a:lvl2pPr algn="l" indent="-228600" lvl="1" marL="914400" marR="0" rtl="0">
              <a:spcBef>
                <a:spcPts val="0"/>
              </a:spcBef>
              <a:spcAft>
                <a:spcPts val="0"/>
              </a:spcAft>
              <a:buSzPts val="1400"/>
              <a:buNone/>
              <a:defRPr b="0" cap="none" sz="1800" i="0" strike="noStrike" u="none">
                <a:latin typeface="Calibri"/>
                <a:ea typeface="Calibri"/>
                <a:cs typeface="Calibri"/>
                <a:sym typeface="Calibri"/>
              </a:defRPr>
            </a:lvl2pPr>
            <a:lvl3pPr algn="l" indent="-228600" lvl="2" marL="1371600" marR="0" rtl="0">
              <a:spcBef>
                <a:spcPts val="0"/>
              </a:spcBef>
              <a:spcAft>
                <a:spcPts val="0"/>
              </a:spcAft>
              <a:buSzPts val="1400"/>
              <a:buNone/>
              <a:defRPr b="0" cap="none" sz="1800" i="0" strike="noStrike" u="none">
                <a:latin typeface="Calibri"/>
                <a:ea typeface="Calibri"/>
                <a:cs typeface="Calibri"/>
                <a:sym typeface="Calibri"/>
              </a:defRPr>
            </a:lvl3pPr>
            <a:lvl4pPr algn="l" indent="-228600" lvl="3" marL="1828800" marR="0" rtl="0">
              <a:spcBef>
                <a:spcPts val="0"/>
              </a:spcBef>
              <a:spcAft>
                <a:spcPts val="0"/>
              </a:spcAft>
              <a:buSzPts val="1400"/>
              <a:buNone/>
              <a:defRPr b="0" cap="none" sz="1800" i="0" strike="noStrike" u="none">
                <a:latin typeface="Calibri"/>
                <a:ea typeface="Calibri"/>
                <a:cs typeface="Calibri"/>
                <a:sym typeface="Calibri"/>
              </a:defRPr>
            </a:lvl4pPr>
            <a:lvl5pPr algn="l" indent="-228600" lvl="4" marL="2286000" marR="0" rtl="0">
              <a:spcBef>
                <a:spcPts val="0"/>
              </a:spcBef>
              <a:spcAft>
                <a:spcPts val="0"/>
              </a:spcAft>
              <a:buSzPts val="1400"/>
              <a:buNone/>
              <a:defRPr b="0" cap="none" sz="1800" i="0" strike="noStrike" u="none">
                <a:latin typeface="Calibri"/>
                <a:ea typeface="Calibri"/>
                <a:cs typeface="Calibri"/>
                <a:sym typeface="Calibri"/>
              </a:defRPr>
            </a:lvl5pPr>
            <a:lvl6pPr algn="l" indent="-228600" lvl="5" marL="2743200" marR="0" rtl="0">
              <a:spcBef>
                <a:spcPts val="0"/>
              </a:spcBef>
              <a:spcAft>
                <a:spcPts val="0"/>
              </a:spcAft>
              <a:buSzPts val="1400"/>
              <a:buNone/>
              <a:defRPr b="0" cap="none" sz="1800" i="0" strike="noStrike" u="none">
                <a:latin typeface="Calibri"/>
                <a:ea typeface="Calibri"/>
                <a:cs typeface="Calibri"/>
                <a:sym typeface="Calibri"/>
              </a:defRPr>
            </a:lvl6pPr>
            <a:lvl7pPr algn="l" indent="-228600" lvl="6" marL="3200400" marR="0" rtl="0">
              <a:spcBef>
                <a:spcPts val="0"/>
              </a:spcBef>
              <a:spcAft>
                <a:spcPts val="0"/>
              </a:spcAft>
              <a:buSzPts val="1400"/>
              <a:buNone/>
              <a:defRPr b="0" cap="none" sz="1800" i="0" strike="noStrike" u="none">
                <a:latin typeface="Calibri"/>
                <a:ea typeface="Calibri"/>
                <a:cs typeface="Calibri"/>
                <a:sym typeface="Calibri"/>
              </a:defRPr>
            </a:lvl7pPr>
            <a:lvl8pPr algn="l" indent="-228600" lvl="7" marL="3657600" marR="0" rtl="0">
              <a:spcBef>
                <a:spcPts val="0"/>
              </a:spcBef>
              <a:spcAft>
                <a:spcPts val="0"/>
              </a:spcAft>
              <a:buSzPts val="1400"/>
              <a:buNone/>
              <a:defRPr b="0" cap="none" sz="1800" i="0" strike="noStrike" u="none">
                <a:latin typeface="Calibri"/>
                <a:ea typeface="Calibri"/>
                <a:cs typeface="Calibri"/>
                <a:sym typeface="Calibri"/>
              </a:defRPr>
            </a:lvl8pPr>
            <a:lvl9pPr algn="l" indent="-228600" lvl="8" marL="4114800" marR="0" rtl="0">
              <a:spcBef>
                <a:spcPts val="0"/>
              </a:spcBef>
              <a:spcAft>
                <a:spcPts val="0"/>
              </a:spcAft>
              <a:buSzPts val="1400"/>
              <a:buNone/>
              <a:defRPr b="0" cap="none" sz="1800" i="0" strike="noStrike" u="none">
                <a:latin typeface="Calibri"/>
                <a:ea typeface="Calibri"/>
                <a:cs typeface="Calibri"/>
                <a:sym typeface="Calibri"/>
              </a:defRPr>
            </a:lvl9pPr>
          </a:lstStyle>
          <a:p/>
        </p:txBody>
      </p:sp>
      <p:sp>
        <p:nvSpPr>
          <p:cNvPr id="1048588" name="Google Shape;22;p1"/>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marR="0" rtl="0">
              <a:spcBef>
                <a:spcPts val="0"/>
              </a:spcBef>
              <a:spcAft>
                <a:spcPts val="0"/>
              </a:spcAft>
              <a:buSzPts val="1400"/>
              <a:buNone/>
              <a:defRPr sz="1800">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89" name="Google Shape;23;p1"/>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sz="1800">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90" name="Google Shape;24;p1"/>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rtl="0">
              <a:lnSpc>
                <a:spcPct val="100000"/>
              </a:lnSpc>
              <a:spcBef>
                <a:spcPts val="0"/>
              </a:spcBef>
              <a:buNone/>
              <a:defRPr b="0" sz="1100" i="0" u="none">
                <a:solidFill>
                  <a:srgbClr val="2D936B"/>
                </a:solidFill>
                <a:latin typeface="Trebuchet MS"/>
                <a:ea typeface="Trebuchet MS"/>
                <a:cs typeface="Trebuchet MS"/>
                <a:sym typeface="Trebuchet MS"/>
              </a:defRPr>
            </a:lvl1pPr>
            <a:lvl2pPr algn="l" indent="0" lvl="1" marL="38100" marR="0" rtl="0">
              <a:lnSpc>
                <a:spcPct val="100000"/>
              </a:lnSpc>
              <a:spcBef>
                <a:spcPts val="0"/>
              </a:spcBef>
              <a:buNone/>
              <a:defRPr b="0" sz="1100" i="0" u="none">
                <a:solidFill>
                  <a:srgbClr val="2D936B"/>
                </a:solidFill>
                <a:latin typeface="Trebuchet MS"/>
                <a:ea typeface="Trebuchet MS"/>
                <a:cs typeface="Trebuchet MS"/>
                <a:sym typeface="Trebuchet MS"/>
              </a:defRPr>
            </a:lvl2pPr>
            <a:lvl3pPr algn="l" indent="0" lvl="2" marL="38100" marR="0" rtl="0">
              <a:lnSpc>
                <a:spcPct val="100000"/>
              </a:lnSpc>
              <a:spcBef>
                <a:spcPts val="0"/>
              </a:spcBef>
              <a:buNone/>
              <a:defRPr b="0" sz="1100" i="0" u="none">
                <a:solidFill>
                  <a:srgbClr val="2D936B"/>
                </a:solidFill>
                <a:latin typeface="Trebuchet MS"/>
                <a:ea typeface="Trebuchet MS"/>
                <a:cs typeface="Trebuchet MS"/>
                <a:sym typeface="Trebuchet MS"/>
              </a:defRPr>
            </a:lvl3pPr>
            <a:lvl4pPr algn="l" indent="0" lvl="3" marL="38100" marR="0" rtl="0">
              <a:lnSpc>
                <a:spcPct val="100000"/>
              </a:lnSpc>
              <a:spcBef>
                <a:spcPts val="0"/>
              </a:spcBef>
              <a:buNone/>
              <a:defRPr b="0" sz="1100" i="0" u="none">
                <a:solidFill>
                  <a:srgbClr val="2D936B"/>
                </a:solidFill>
                <a:latin typeface="Trebuchet MS"/>
                <a:ea typeface="Trebuchet MS"/>
                <a:cs typeface="Trebuchet MS"/>
                <a:sym typeface="Trebuchet MS"/>
              </a:defRPr>
            </a:lvl4pPr>
            <a:lvl5pPr algn="l" indent="0" lvl="4" marL="38100" marR="0" rtl="0">
              <a:lnSpc>
                <a:spcPct val="100000"/>
              </a:lnSpc>
              <a:spcBef>
                <a:spcPts val="0"/>
              </a:spcBef>
              <a:buNone/>
              <a:defRPr b="0" sz="1100" i="0" u="none">
                <a:solidFill>
                  <a:srgbClr val="2D936B"/>
                </a:solidFill>
                <a:latin typeface="Trebuchet MS"/>
                <a:ea typeface="Trebuchet MS"/>
                <a:cs typeface="Trebuchet MS"/>
                <a:sym typeface="Trebuchet MS"/>
              </a:defRPr>
            </a:lvl5pPr>
            <a:lvl6pPr algn="l" indent="0" lvl="5" marL="38100" marR="0" rtl="0">
              <a:lnSpc>
                <a:spcPct val="100000"/>
              </a:lnSpc>
              <a:spcBef>
                <a:spcPts val="0"/>
              </a:spcBef>
              <a:buNone/>
              <a:defRPr b="0" sz="1100" i="0" u="none">
                <a:solidFill>
                  <a:srgbClr val="2D936B"/>
                </a:solidFill>
                <a:latin typeface="Trebuchet MS"/>
                <a:ea typeface="Trebuchet MS"/>
                <a:cs typeface="Trebuchet MS"/>
                <a:sym typeface="Trebuchet MS"/>
              </a:defRPr>
            </a:lvl6pPr>
            <a:lvl7pPr algn="l" indent="0" lvl="6" marL="38100" marR="0" rtl="0">
              <a:lnSpc>
                <a:spcPct val="100000"/>
              </a:lnSpc>
              <a:spcBef>
                <a:spcPts val="0"/>
              </a:spcBef>
              <a:buNone/>
              <a:defRPr b="0" sz="1100" i="0" u="none">
                <a:solidFill>
                  <a:srgbClr val="2D936B"/>
                </a:solidFill>
                <a:latin typeface="Trebuchet MS"/>
                <a:ea typeface="Trebuchet MS"/>
                <a:cs typeface="Trebuchet MS"/>
                <a:sym typeface="Trebuchet MS"/>
              </a:defRPr>
            </a:lvl7pPr>
            <a:lvl8pPr algn="l" indent="0" lvl="7" marL="38100" marR="0" rtl="0">
              <a:lnSpc>
                <a:spcPct val="100000"/>
              </a:lnSpc>
              <a:spcBef>
                <a:spcPts val="0"/>
              </a:spcBef>
              <a:buNone/>
              <a:defRPr b="0" sz="1100" i="0" u="none">
                <a:solidFill>
                  <a:srgbClr val="2D936B"/>
                </a:solidFill>
                <a:latin typeface="Trebuchet MS"/>
                <a:ea typeface="Trebuchet MS"/>
                <a:cs typeface="Trebuchet MS"/>
                <a:sym typeface="Trebuchet MS"/>
              </a:defRPr>
            </a:lvl8pPr>
            <a:lvl9pPr algn="l" indent="0" lvl="8" marL="38100" marR="0" rtl="0">
              <a:lnSpc>
                <a:spcPct val="100000"/>
              </a:lnSpc>
              <a:spcBef>
                <a:spcPts val="0"/>
              </a:spcBef>
              <a:buNone/>
              <a:defRPr b="0" sz="1100" i="0" u="none">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 accent1="accent1" accent2="accent2" accent3="accent3" accent4="accent4" accent5="accent5" accent6="accent6" bg1="lt1" bg2="dk2" tx1="dk1" tx2="lt2" hlink="hlink" folHlink="folHlink"/>
  <p:sldLayoutIdLst>
    <p:sldLayoutId id="2147483649" r:id="rId1"/>
    <p:sldLayoutId id="2147483650" r:id="rId2"/>
    <p:sldLayoutId id="2147483651" r:id="rId3"/>
    <p:sldLayoutId id="2147483652" r:id="rId4"/>
    <p:sldLayoutId id="2147483653" r:id="rId5"/>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jpeg"/><Relationship Id="rId3" Type="http://schemas.openxmlformats.org/officeDocument/2006/relationships/slideLayout" Target="../slideLayouts/slideLayout2.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2.xml"/><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2.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2.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Shape 57"/>
        <p:cNvGrpSpPr/>
        <p:nvPr/>
      </p:nvGrpSpPr>
      <p:grpSpPr>
        <a:xfrm>
          <a:off x="0" y="0"/>
          <a:ext cx="0" cy="0"/>
          <a:chOff x="0" y="0"/>
          <a:chExt cx="0" cy="0"/>
        </a:xfrm>
      </p:grpSpPr>
      <p:grpSp>
        <p:nvGrpSpPr>
          <p:cNvPr id="20" name="Google Shape;58;p7"/>
          <p:cNvGrpSpPr/>
          <p:nvPr/>
        </p:nvGrpSpPr>
        <p:grpSpPr>
          <a:xfrm>
            <a:off x="876299" y="990600"/>
            <a:ext cx="1743075" cy="1333500"/>
            <a:chOff x="742950" y="1104900"/>
            <a:chExt cx="1743075" cy="1333500"/>
          </a:xfrm>
        </p:grpSpPr>
        <p:sp>
          <p:nvSpPr>
            <p:cNvPr id="1048596" name="Google Shape;59;p7"/>
            <p:cNvSpPr/>
            <p:nvPr/>
          </p:nvSpPr>
          <p:spPr>
            <a:xfrm>
              <a:off x="742950" y="1381125"/>
              <a:ext cx="1228725" cy="1057275"/>
            </a:xfrm>
            <a:custGeom>
              <a:avLst/>
              <a:ah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97" name="Google Shape;60;p7"/>
            <p:cNvSpPr/>
            <p:nvPr/>
          </p:nvSpPr>
          <p:spPr>
            <a:xfrm>
              <a:off x="1838325" y="1104900"/>
              <a:ext cx="647700" cy="561975"/>
            </a:xfrm>
            <a:custGeom>
              <a:avLst/>
              <a:ah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598" name="Google Shape;61;p7"/>
          <p:cNvSpPr/>
          <p:nvPr/>
        </p:nvSpPr>
        <p:spPr>
          <a:xfrm>
            <a:off x="3752850" y="1190625"/>
            <a:ext cx="1666875" cy="1438275"/>
          </a:xfrm>
          <a:custGeom>
            <a:avLst/>
            <a:ah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99" name="Google Shape;62;p7"/>
          <p:cNvSpPr/>
          <p:nvPr/>
        </p:nvSpPr>
        <p:spPr>
          <a:xfrm>
            <a:off x="3800475" y="5229225"/>
            <a:ext cx="723900" cy="619125"/>
          </a:xfrm>
          <a:custGeom>
            <a:avLst/>
            <a:ah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00" name="Google Shape;63;p7"/>
          <p:cNvSpPr txBox="1"/>
          <p:nvPr>
            <p:ph type="ctrTitle"/>
          </p:nvPr>
        </p:nvSpPr>
        <p:spPr>
          <a:xfrm>
            <a:off x="-828675" y="19665"/>
            <a:ext cx="9982200" cy="1001556"/>
          </a:xfrm>
          <a:prstGeom prst="rect"/>
          <a:noFill/>
          <a:ln>
            <a:noFill/>
          </a:ln>
        </p:spPr>
        <p:txBody>
          <a:bodyPr anchor="t" anchorCtr="0" bIns="0" lIns="0" rIns="0" spcFirstLastPara="1" tIns="16500" wrap="square">
            <a:spAutoFit/>
          </a:bodyPr>
          <a:p>
            <a:pPr algn="l" indent="0" lvl="0" marL="3213735" rtl="0">
              <a:spcBef>
                <a:spcPts val="0"/>
              </a:spcBef>
              <a:spcAft>
                <a:spcPts val="0"/>
              </a:spcAft>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p>
        </p:txBody>
      </p:sp>
      <p:pic>
        <p:nvPicPr>
          <p:cNvPr id="2097152" name="Google Shape;64;p7"/>
          <p:cNvPicPr preferRelativeResize="0">
            <a:picLocks/>
          </p:cNvPicPr>
          <p:nvPr/>
        </p:nvPicPr>
        <p:blipFill rotWithShape="1">
          <a:blip xmlns:r="http://schemas.openxmlformats.org/officeDocument/2006/relationships" r:embed="rId1">
            <a:alphaModFix/>
          </a:blip>
          <a:srcRect l="0" t="0" r="0" b="0"/>
          <a:stretch>
            <a:fillRect/>
          </a:stretch>
        </p:blipFill>
        <p:spPr>
          <a:xfrm>
            <a:off x="676275" y="6467475"/>
            <a:ext cx="2143125" cy="200025"/>
          </a:xfrm>
          <a:prstGeom prst="rect"/>
          <a:noFill/>
          <a:ln>
            <a:noFill/>
          </a:ln>
        </p:spPr>
      </p:pic>
      <p:sp>
        <p:nvSpPr>
          <p:cNvPr id="1048601" name="Google Shape;65;p7"/>
          <p:cNvSpPr txBox="1"/>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1</a:t>
            </a:fld>
          </a:p>
        </p:txBody>
      </p:sp>
      <p:sp>
        <p:nvSpPr>
          <p:cNvPr id="1048602" name="Google Shape;66;p7"/>
          <p:cNvSpPr txBox="1"/>
          <p:nvPr/>
        </p:nvSpPr>
        <p:spPr>
          <a:xfrm>
            <a:off x="14126500" y="2287075"/>
            <a:ext cx="9382800" cy="386050"/>
          </a:xfrm>
          <a:prstGeom prst="rect"/>
          <a:noFill/>
          <a:ln>
            <a:noFill/>
          </a:ln>
        </p:spPr>
        <p:txBody>
          <a:bodyPr anchor="t" anchorCtr="0" bIns="91425" lIns="91425" rIns="91425" spcFirstLastPara="1" tIns="91425" wrap="square">
            <a:spAutoFit/>
          </a:bodyPr>
          <a:p>
            <a:pPr algn="l" indent="0" lvl="0" marL="0" rtl="0">
              <a:spcBef>
                <a:spcPts val="0"/>
              </a:spcBef>
              <a:spcAft>
                <a:spcPts val="0"/>
              </a:spcAft>
              <a:buNone/>
            </a:pPr>
            <a:r>
              <a:t/>
            </a:r>
            <a:endParaRPr sz="1800">
              <a:latin typeface="Calibri"/>
              <a:ea typeface="Calibri"/>
              <a:cs typeface="Calibri"/>
              <a:sym typeface="Calibri"/>
            </a:endParaRPr>
          </a:p>
        </p:txBody>
      </p:sp>
      <p:sp>
        <p:nvSpPr>
          <p:cNvPr id="1048603" name="Google Shape;67;p7"/>
          <p:cNvSpPr txBox="1"/>
          <p:nvPr/>
        </p:nvSpPr>
        <p:spPr>
          <a:xfrm flipH="1">
            <a:off x="-34900" y="55425"/>
            <a:ext cx="11894400" cy="386050"/>
          </a:xfrm>
          <a:prstGeom prst="rect"/>
          <a:noFill/>
          <a:ln>
            <a:noFill/>
          </a:ln>
        </p:spPr>
        <p:txBody>
          <a:bodyPr anchor="t" anchorCtr="0" bIns="91425" lIns="91425" rIns="91425" spcFirstLastPara="1" tIns="91425" wrap="square">
            <a:spAutoFit/>
          </a:bodyPr>
          <a:p>
            <a:pPr algn="l" indent="-342900" lvl="0" marL="457200" rtl="0">
              <a:spcBef>
                <a:spcPts val="0"/>
              </a:spcBef>
              <a:spcAft>
                <a:spcPts val="0"/>
              </a:spcAft>
              <a:buSzPts val="1800"/>
              <a:buFont typeface="Calibri"/>
              <a:buChar char="●"/>
            </a:pPr>
            <a:r>
              <a:t/>
            </a:r>
            <a:endParaRPr sz="1800">
              <a:latin typeface="Calibri"/>
              <a:ea typeface="Calibri"/>
              <a:cs typeface="Calibri"/>
              <a:sym typeface="Calibri"/>
            </a:endParaRPr>
          </a:p>
        </p:txBody>
      </p:sp>
      <p:sp>
        <p:nvSpPr>
          <p:cNvPr id="1048604" name="Google Shape;68;p7"/>
          <p:cNvSpPr txBox="1"/>
          <p:nvPr/>
        </p:nvSpPr>
        <p:spPr>
          <a:xfrm rot="10800000">
            <a:off x="25125" y="4221603"/>
            <a:ext cx="11884500" cy="386050"/>
          </a:xfrm>
          <a:prstGeom prst="rect"/>
          <a:noFill/>
          <a:ln>
            <a:noFill/>
          </a:ln>
        </p:spPr>
        <p:txBody>
          <a:bodyPr anchor="t" anchorCtr="0" bIns="91425" lIns="91425" rIns="91425" spcFirstLastPara="1" tIns="91425" wrap="square">
            <a:spAutoFit/>
          </a:bodyPr>
          <a:p>
            <a:pPr algn="l" indent="-342900" lvl="0" marL="457200" rtl="0">
              <a:spcBef>
                <a:spcPts val="0"/>
              </a:spcBef>
              <a:spcAft>
                <a:spcPts val="0"/>
              </a:spcAft>
              <a:buSzPts val="1800"/>
              <a:buFont typeface="Calibri"/>
              <a:buChar char="●"/>
            </a:pPr>
            <a:r>
              <a:t/>
            </a:r>
            <a:endParaRPr sz="1800">
              <a:latin typeface="Calibri"/>
              <a:ea typeface="Calibri"/>
              <a:cs typeface="Calibri"/>
              <a:sym typeface="Calibri"/>
            </a:endParaRPr>
          </a:p>
        </p:txBody>
      </p:sp>
      <p:sp>
        <p:nvSpPr>
          <p:cNvPr id="1048605" name="Google Shape;69;p7"/>
          <p:cNvSpPr txBox="1"/>
          <p:nvPr/>
        </p:nvSpPr>
        <p:spPr>
          <a:xfrm>
            <a:off x="0" y="2724728"/>
            <a:ext cx="12192000" cy="1249651"/>
          </a:xfrm>
          <a:prstGeom prst="rect"/>
          <a:noFill/>
          <a:ln>
            <a:noFill/>
          </a:ln>
        </p:spPr>
        <p:txBody>
          <a:bodyPr anchor="t" anchorCtr="0" bIns="91425" lIns="91425" rIns="91425" spcFirstLastPara="1" tIns="91425" wrap="square">
            <a:spAutoFit/>
          </a:bodyPr>
          <a:p>
            <a:pPr algn="l" indent="0" lvl="0" marL="0" rtl="0">
              <a:spcBef>
                <a:spcPts val="0"/>
              </a:spcBef>
              <a:spcAft>
                <a:spcPts val="0"/>
              </a:spcAft>
              <a:buNone/>
            </a:pPr>
            <a:r>
              <a:rPr sz="1800" lang="en-US">
                <a:latin typeface="Calibri"/>
                <a:ea typeface="Calibri"/>
                <a:cs typeface="Calibri"/>
                <a:sym typeface="Calibri"/>
              </a:rPr>
              <a:t>STUDENT NAME: </a:t>
            </a:r>
            <a:r>
              <a:rPr sz="1800" lang="en-US">
                <a:latin typeface="Calibri"/>
                <a:ea typeface="Calibri"/>
                <a:cs typeface="Calibri"/>
                <a:sym typeface="Calibri"/>
              </a:rPr>
              <a:t>V</a:t>
            </a:r>
            <a:r>
              <a:rPr sz="1800" lang="en-US">
                <a:latin typeface="Calibri"/>
                <a:ea typeface="Calibri"/>
                <a:cs typeface="Calibri"/>
                <a:sym typeface="Calibri"/>
              </a:rPr>
              <a:t>i</a:t>
            </a:r>
            <a:r>
              <a:rPr sz="1800" lang="en-US">
                <a:latin typeface="Calibri"/>
                <a:ea typeface="Calibri"/>
                <a:cs typeface="Calibri"/>
                <a:sym typeface="Calibri"/>
              </a:rPr>
              <a:t>j</a:t>
            </a:r>
            <a:r>
              <a:rPr sz="1800" lang="en-US">
                <a:latin typeface="Calibri"/>
                <a:ea typeface="Calibri"/>
                <a:cs typeface="Calibri"/>
                <a:sym typeface="Calibri"/>
              </a:rPr>
              <a:t>a</a:t>
            </a:r>
            <a:r>
              <a:rPr sz="1800" lang="en-US">
                <a:latin typeface="Calibri"/>
                <a:ea typeface="Calibri"/>
                <a:cs typeface="Calibri"/>
                <a:sym typeface="Calibri"/>
              </a:rPr>
              <a:t>y</a:t>
            </a:r>
            <a:r>
              <a:rPr sz="1800" lang="en-US">
                <a:latin typeface="Calibri"/>
                <a:ea typeface="Calibri"/>
                <a:cs typeface="Calibri"/>
                <a:sym typeface="Calibri"/>
              </a:rPr>
              <a:t>.</a:t>
            </a:r>
            <a:r>
              <a:rPr sz="1800" lang="en-US">
                <a:latin typeface="Calibri"/>
                <a:ea typeface="Calibri"/>
                <a:cs typeface="Calibri"/>
                <a:sym typeface="Calibri"/>
              </a:rPr>
              <a:t>M</a:t>
            </a:r>
            <a:endParaRPr sz="1800">
              <a:latin typeface="Calibri"/>
              <a:ea typeface="Calibri"/>
              <a:cs typeface="Calibri"/>
              <a:sym typeface="Calibri"/>
            </a:endParaRPr>
          </a:p>
          <a:p>
            <a:pPr algn="l" indent="0" lvl="0" marL="0" rtl="0">
              <a:spcBef>
                <a:spcPts val="0"/>
              </a:spcBef>
              <a:spcAft>
                <a:spcPts val="0"/>
              </a:spcAft>
              <a:buNone/>
            </a:pPr>
            <a:r>
              <a:rPr sz="1800" lang="en-US">
                <a:latin typeface="Calibri"/>
                <a:ea typeface="Calibri"/>
                <a:cs typeface="Calibri"/>
                <a:sym typeface="Calibri"/>
              </a:rPr>
              <a:t>REGISTER NO:  </a:t>
            </a:r>
            <a:r>
              <a:rPr sz="1800" lang="en-US">
                <a:latin typeface="Calibri"/>
                <a:ea typeface="Calibri"/>
                <a:cs typeface="Calibri"/>
                <a:sym typeface="Calibri"/>
              </a:rPr>
              <a:t>asunm287d22bcomge094</a:t>
            </a:r>
            <a:r>
              <a:rPr sz="1800" lang="en-US">
                <a:latin typeface="Calibri"/>
                <a:ea typeface="Calibri"/>
                <a:cs typeface="Calibri"/>
                <a:sym typeface="Calibri"/>
              </a:rPr>
              <a:t> , 3122055</a:t>
            </a:r>
            <a:r>
              <a:rPr sz="1800" lang="en-US">
                <a:latin typeface="Calibri"/>
                <a:ea typeface="Calibri"/>
                <a:cs typeface="Calibri"/>
                <a:sym typeface="Calibri"/>
              </a:rPr>
              <a:t>5</a:t>
            </a:r>
            <a:r>
              <a:rPr sz="1800" lang="en-US">
                <a:latin typeface="Calibri"/>
                <a:ea typeface="Calibri"/>
                <a:cs typeface="Calibri"/>
                <a:sym typeface="Calibri"/>
              </a:rPr>
              <a:t>9</a:t>
            </a:r>
            <a:endParaRPr sz="1800">
              <a:latin typeface="Calibri"/>
              <a:ea typeface="Calibri"/>
              <a:cs typeface="Calibri"/>
              <a:sym typeface="Calibri"/>
            </a:endParaRPr>
          </a:p>
          <a:p>
            <a:pPr algn="l" indent="0" lvl="0" marL="0" rtl="0">
              <a:spcBef>
                <a:spcPts val="0"/>
              </a:spcBef>
              <a:spcAft>
                <a:spcPts val="0"/>
              </a:spcAft>
              <a:buNone/>
            </a:pPr>
            <a:r>
              <a:rPr sz="1800" lang="en-US">
                <a:latin typeface="Calibri"/>
                <a:ea typeface="Calibri"/>
                <a:cs typeface="Calibri"/>
                <a:sym typeface="Calibri"/>
              </a:rPr>
              <a:t>DEPARTMENT:   B.com (General)</a:t>
            </a:r>
            <a:endParaRPr sz="1800">
              <a:latin typeface="Calibri"/>
              <a:ea typeface="Calibri"/>
              <a:cs typeface="Calibri"/>
              <a:sym typeface="Calibri"/>
            </a:endParaRPr>
          </a:p>
          <a:p>
            <a:pPr algn="l" indent="0" lvl="0" marL="0" rtl="0">
              <a:spcBef>
                <a:spcPts val="0"/>
              </a:spcBef>
              <a:spcAft>
                <a:spcPts val="0"/>
              </a:spcAft>
              <a:buNone/>
            </a:pPr>
            <a:r>
              <a:rPr sz="1800" lang="en-US">
                <a:latin typeface="Calibri"/>
                <a:ea typeface="Calibri"/>
                <a:cs typeface="Calibri"/>
                <a:sym typeface="Calibri"/>
              </a:rPr>
              <a:t>COLLEGE        :   SRI MUTHUKUMARAN  COLLEGE OF ARTS AND SCIENCE </a:t>
            </a:r>
            <a:endParaRPr sz="1800">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8" name="Shape 195"/>
        <p:cNvGrpSpPr/>
        <p:nvPr/>
      </p:nvGrpSpPr>
      <p:grpSpPr>
        <a:xfrm>
          <a:off x="0" y="0"/>
          <a:ext cx="0" cy="0"/>
          <a:chOff x="0" y="0"/>
          <a:chExt cx="0" cy="0"/>
        </a:xfrm>
      </p:grpSpPr>
      <p:sp>
        <p:nvSpPr>
          <p:cNvPr id="1048700" name="Google Shape;196;p16"/>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6" name="Google Shape;197;p16"/>
          <p:cNvPicPr preferRelativeResize="0">
            <a:picLocks/>
          </p:cNvPicPr>
          <p:nvPr/>
        </p:nvPicPr>
        <p:blipFill rotWithShape="1">
          <a:blip xmlns:r="http://schemas.openxmlformats.org/officeDocument/2006/relationships" r:embed="rId1">
            <a:alphaModFix/>
          </a:blip>
          <a:srcRect l="0" t="0" r="0" b="0"/>
          <a:stretch>
            <a:fillRect/>
          </a:stretch>
        </p:blipFill>
        <p:spPr>
          <a:xfrm>
            <a:off x="1666875" y="6467475"/>
            <a:ext cx="76200" cy="177800"/>
          </a:xfrm>
          <a:prstGeom prst="rect"/>
          <a:noFill/>
          <a:ln>
            <a:noFill/>
          </a:ln>
        </p:spPr>
      </p:pic>
      <p:sp>
        <p:nvSpPr>
          <p:cNvPr id="1048701" name="Google Shape;198;p16"/>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048702" name="Google Shape;199;p16"/>
          <p:cNvSpPr txBox="1"/>
          <p:nvPr/>
        </p:nvSpPr>
        <p:spPr>
          <a:xfrm>
            <a:off x="739775" y="291147"/>
            <a:ext cx="3303904" cy="1461125"/>
          </a:xfrm>
          <a:prstGeom prst="rect"/>
          <a:noFill/>
          <a:ln>
            <a:noFill/>
          </a:ln>
        </p:spPr>
        <p:txBody>
          <a:bodyPr anchor="t" anchorCtr="0" bIns="0" lIns="0" rIns="0" spcFirstLastPara="1" tIns="13325" wrap="square">
            <a:spAutoFit/>
          </a:bodyPr>
          <a:p>
            <a:pPr algn="l" indent="0" lvl="0" marL="12700" marR="0" rtl="0">
              <a:lnSpc>
                <a:spcPct val="100000"/>
              </a:lnSpc>
              <a:spcBef>
                <a:spcPts val="0"/>
              </a:spcBef>
              <a:spcAft>
                <a:spcPts val="0"/>
              </a:spcAft>
              <a:buNone/>
            </a:pPr>
            <a:r>
              <a:rPr b="1" sz="4800" lang="en-US">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048703" name="Google Shape;200;p16"/>
          <p:cNvSpPr/>
          <p:nvPr/>
        </p:nvSpPr>
        <p:spPr>
          <a:xfrm>
            <a:off x="10058400" y="525141"/>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4" name="Google Shape;201;p16"/>
          <p:cNvSpPr txBox="1"/>
          <p:nvPr/>
        </p:nvSpPr>
        <p:spPr>
          <a:xfrm>
            <a:off x="620325" y="1182925"/>
            <a:ext cx="8914200" cy="386050"/>
          </a:xfrm>
          <a:prstGeom prst="rect"/>
          <a:noFill/>
          <a:ln>
            <a:noFill/>
          </a:ln>
        </p:spPr>
        <p:txBody>
          <a:bodyPr anchor="t" anchorCtr="0" bIns="91425" lIns="91425" rIns="91425" spcFirstLastPara="1" tIns="91425" wrap="square">
            <a:spAutoFit/>
          </a:bodyPr>
          <a:p>
            <a:pPr algn="l" indent="0" lvl="0" marL="0" rtl="0">
              <a:spcBef>
                <a:spcPts val="0"/>
              </a:spcBef>
              <a:spcAft>
                <a:spcPts val="0"/>
              </a:spcAft>
              <a:buNone/>
            </a:pPr>
            <a:r>
              <a:t/>
            </a:r>
            <a:endParaRPr sz="1800">
              <a:latin typeface="Calibri"/>
              <a:ea typeface="Calibri"/>
              <a:cs typeface="Calibri"/>
              <a:sym typeface="Calibri"/>
            </a:endParaRPr>
          </a:p>
        </p:txBody>
      </p:sp>
      <p:sp>
        <p:nvSpPr>
          <p:cNvPr id="1048705" name="Google Shape;202;p16"/>
          <p:cNvSpPr txBox="1"/>
          <p:nvPr/>
        </p:nvSpPr>
        <p:spPr>
          <a:xfrm>
            <a:off x="1586325" y="1778225"/>
            <a:ext cx="7948200" cy="386051"/>
          </a:xfrm>
          <a:prstGeom prst="rect"/>
          <a:noFill/>
          <a:ln>
            <a:noFill/>
          </a:ln>
        </p:spPr>
        <p:txBody>
          <a:bodyPr anchor="t" anchorCtr="0" bIns="91425" lIns="91425" rIns="91425" spcFirstLastPara="1" tIns="91425" wrap="square">
            <a:spAutoFit/>
          </a:bodyPr>
          <a:p>
            <a:pPr algn="l" indent="0" lvl="0" marL="0" rtl="0">
              <a:spcBef>
                <a:spcPts val="0"/>
              </a:spcBef>
              <a:spcAft>
                <a:spcPts val="0"/>
              </a:spcAft>
              <a:buNone/>
            </a:pPr>
            <a:r>
              <a:t/>
            </a:r>
            <a:endParaRPr sz="1800">
              <a:highlight>
                <a:srgbClr val="0D0D0D"/>
              </a:highlight>
              <a:latin typeface="Calibri"/>
              <a:ea typeface="Calibri"/>
              <a:cs typeface="Calibri"/>
              <a:sym typeface="Calibri"/>
            </a:endParaRPr>
          </a:p>
        </p:txBody>
      </p:sp>
      <p:sp>
        <p:nvSpPr>
          <p:cNvPr id="1048706" name="Google Shape;203;p16"/>
          <p:cNvSpPr txBox="1"/>
          <p:nvPr/>
        </p:nvSpPr>
        <p:spPr>
          <a:xfrm>
            <a:off x="1244650" y="1716575"/>
            <a:ext cx="7948200" cy="386051"/>
          </a:xfrm>
          <a:prstGeom prst="rect"/>
          <a:noFill/>
          <a:ln>
            <a:noFill/>
          </a:ln>
        </p:spPr>
        <p:txBody>
          <a:bodyPr anchor="t" anchorCtr="0" bIns="91425" lIns="91425" rIns="91425" spcFirstLastPara="1" tIns="91425" wrap="square">
            <a:spAutoFit/>
          </a:bodyPr>
          <a:p>
            <a:pPr algn="l" indent="0" lvl="0" marL="0" rtl="0">
              <a:spcBef>
                <a:spcPts val="0"/>
              </a:spcBef>
              <a:spcAft>
                <a:spcPts val="0"/>
              </a:spcAft>
              <a:buNone/>
            </a:pPr>
            <a:r>
              <a:t/>
            </a:r>
            <a:endParaRPr sz="1800">
              <a:highlight>
                <a:schemeClr val="dk1"/>
              </a:highlight>
              <a:latin typeface="Calibri"/>
              <a:ea typeface="Calibri"/>
              <a:cs typeface="Calibri"/>
              <a:sym typeface="Calibri"/>
            </a:endParaRPr>
          </a:p>
        </p:txBody>
      </p:sp>
      <p:sp>
        <p:nvSpPr>
          <p:cNvPr id="1048707" name="Google Shape;204;p16"/>
          <p:cNvSpPr txBox="1"/>
          <p:nvPr/>
        </p:nvSpPr>
        <p:spPr>
          <a:xfrm>
            <a:off x="1424025" y="1371600"/>
            <a:ext cx="7948200" cy="386051"/>
          </a:xfrm>
          <a:prstGeom prst="rect"/>
          <a:noFill/>
          <a:ln>
            <a:noFill/>
          </a:ln>
        </p:spPr>
        <p:txBody>
          <a:bodyPr anchor="t" anchorCtr="0" bIns="91425" lIns="91425" rIns="91425" spcFirstLastPara="1" tIns="91425" wrap="square">
            <a:spAutoFit/>
          </a:bodyPr>
          <a:p>
            <a:pPr algn="l" indent="0" lvl="0" marL="0" rtl="0">
              <a:spcBef>
                <a:spcPts val="0"/>
              </a:spcBef>
              <a:spcAft>
                <a:spcPts val="0"/>
              </a:spcAft>
              <a:buNone/>
            </a:pPr>
            <a:r>
              <a:t/>
            </a:r>
            <a:endParaRPr sz="1800">
              <a:latin typeface="Calibri"/>
              <a:ea typeface="Calibri"/>
              <a:cs typeface="Calibri"/>
              <a:sym typeface="Calibri"/>
            </a:endParaRPr>
          </a:p>
        </p:txBody>
      </p:sp>
      <p:sp>
        <p:nvSpPr>
          <p:cNvPr id="1048708" name="Google Shape;205;p16"/>
          <p:cNvSpPr txBox="1"/>
          <p:nvPr/>
        </p:nvSpPr>
        <p:spPr>
          <a:xfrm rot="-1170">
            <a:off x="739773" y="1235580"/>
            <a:ext cx="8817601" cy="5643850"/>
          </a:xfrm>
          <a:prstGeom prst="rect"/>
          <a:noFill/>
          <a:ln>
            <a:noFill/>
          </a:ln>
        </p:spPr>
        <p:txBody>
          <a:bodyPr anchor="t" anchorCtr="0" bIns="91425" lIns="91425" rIns="91425" spcFirstLastPara="1" tIns="91425" wrap="square">
            <a:spAutoFit/>
          </a:bodyPr>
          <a:p>
            <a:pPr algn="l" indent="0" lvl="0" marL="0" rtl="0">
              <a:spcBef>
                <a:spcPts val="0"/>
              </a:spcBef>
              <a:spcAft>
                <a:spcPts val="0"/>
              </a:spcAft>
              <a:buNone/>
            </a:pPr>
            <a:r>
              <a:rPr b="1" sz="3100" lang="en-US">
                <a:latin typeface="Calibri"/>
                <a:ea typeface="Calibri"/>
                <a:cs typeface="Calibri"/>
                <a:sym typeface="Calibri"/>
              </a:rPr>
              <a:t>STEP-1</a:t>
            </a:r>
            <a:r>
              <a:rPr b="1" sz="2400" lang="en-US">
                <a:latin typeface="Calibri"/>
                <a:ea typeface="Calibri"/>
                <a:cs typeface="Calibri"/>
                <a:sym typeface="Calibri"/>
              </a:rPr>
              <a:t> </a:t>
            </a:r>
            <a:endParaRPr b="1" sz="2400">
              <a:latin typeface="Calibri"/>
              <a:ea typeface="Calibri"/>
              <a:cs typeface="Calibri"/>
              <a:sym typeface="Calibri"/>
            </a:endParaRPr>
          </a:p>
          <a:p>
            <a:pPr algn="l" indent="0" lvl="0" marL="0" rtl="0">
              <a:spcBef>
                <a:spcPts val="0"/>
              </a:spcBef>
              <a:spcAft>
                <a:spcPts val="0"/>
              </a:spcAft>
              <a:buNone/>
            </a:pPr>
            <a:r>
              <a:rPr b="1" sz="2400" lang="en-US">
                <a:latin typeface="Calibri"/>
                <a:ea typeface="Calibri"/>
                <a:cs typeface="Calibri"/>
                <a:sym typeface="Calibri"/>
              </a:rPr>
              <a:t>       </a:t>
            </a:r>
            <a:r>
              <a:rPr b="1" sz="2500" lang="en-US">
                <a:latin typeface="Calibri"/>
                <a:ea typeface="Calibri"/>
                <a:cs typeface="Calibri"/>
                <a:sym typeface="Calibri"/>
              </a:rPr>
              <a:t>DOWNLOAD THE EMPLOYEE DATASET AND OPEN THE EMPLOYEE DATASET IN EXCEL.</a:t>
            </a:r>
            <a:endParaRPr b="1" sz="2500">
              <a:latin typeface="Calibri"/>
              <a:ea typeface="Calibri"/>
              <a:cs typeface="Calibri"/>
              <a:sym typeface="Calibri"/>
            </a:endParaRPr>
          </a:p>
          <a:p>
            <a:pPr algn="l" indent="0" lvl="0" marL="0" rtl="0">
              <a:spcBef>
                <a:spcPts val="0"/>
              </a:spcBef>
              <a:spcAft>
                <a:spcPts val="0"/>
              </a:spcAft>
              <a:buNone/>
            </a:pPr>
            <a:r>
              <a:rPr b="1" sz="3000" lang="en-US">
                <a:latin typeface="Calibri"/>
                <a:ea typeface="Calibri"/>
                <a:cs typeface="Calibri"/>
                <a:sym typeface="Calibri"/>
              </a:rPr>
              <a:t>STEP-2</a:t>
            </a:r>
            <a:endParaRPr b="1" sz="3000">
              <a:latin typeface="Calibri"/>
              <a:ea typeface="Calibri"/>
              <a:cs typeface="Calibri"/>
              <a:sym typeface="Calibri"/>
            </a:endParaRPr>
          </a:p>
          <a:p>
            <a:pPr algn="l" indent="0" lvl="0" marL="0" rtl="0">
              <a:spcBef>
                <a:spcPts val="0"/>
              </a:spcBef>
              <a:spcAft>
                <a:spcPts val="0"/>
              </a:spcAft>
              <a:buNone/>
            </a:pPr>
            <a:r>
              <a:rPr b="1" sz="3000" lang="en-US">
                <a:latin typeface="Calibri"/>
                <a:ea typeface="Calibri"/>
                <a:cs typeface="Calibri"/>
                <a:sym typeface="Calibri"/>
              </a:rPr>
              <a:t>      </a:t>
            </a:r>
            <a:r>
              <a:rPr b="1" sz="2600" lang="en-US">
                <a:latin typeface="Calibri"/>
                <a:ea typeface="Calibri"/>
                <a:cs typeface="Calibri"/>
                <a:sym typeface="Calibri"/>
              </a:rPr>
              <a:t>SELECT THE ENTIRE DATA AND CLICK ON DATA AND CLICK ON FILTER OPTION.</a:t>
            </a:r>
            <a:endParaRPr b="1" sz="2600">
              <a:latin typeface="Calibri"/>
              <a:ea typeface="Calibri"/>
              <a:cs typeface="Calibri"/>
              <a:sym typeface="Calibri"/>
            </a:endParaRPr>
          </a:p>
          <a:p>
            <a:pPr algn="l" indent="0" lvl="0" marL="0" rtl="0">
              <a:spcBef>
                <a:spcPts val="0"/>
              </a:spcBef>
              <a:spcAft>
                <a:spcPts val="0"/>
              </a:spcAft>
              <a:buNone/>
            </a:pPr>
            <a:r>
              <a:rPr b="1" sz="3000" lang="en-US">
                <a:latin typeface="Calibri"/>
                <a:ea typeface="Calibri"/>
                <a:cs typeface="Calibri"/>
                <a:sym typeface="Calibri"/>
              </a:rPr>
              <a:t>STEP-3</a:t>
            </a:r>
            <a:endParaRPr b="1" sz="3000">
              <a:latin typeface="Calibri"/>
              <a:ea typeface="Calibri"/>
              <a:cs typeface="Calibri"/>
              <a:sym typeface="Calibri"/>
            </a:endParaRPr>
          </a:p>
          <a:p>
            <a:pPr algn="l" indent="0" lvl="0" marL="0" rtl="0">
              <a:spcBef>
                <a:spcPts val="0"/>
              </a:spcBef>
              <a:spcAft>
                <a:spcPts val="0"/>
              </a:spcAft>
              <a:buNone/>
            </a:pPr>
            <a:r>
              <a:rPr b="1" sz="3000" lang="en-US">
                <a:latin typeface="Calibri"/>
                <a:ea typeface="Calibri"/>
                <a:cs typeface="Calibri"/>
                <a:sym typeface="Calibri"/>
              </a:rPr>
              <a:t>       </a:t>
            </a:r>
            <a:r>
              <a:rPr b="1" sz="2600" lang="en-US">
                <a:latin typeface="Calibri"/>
                <a:ea typeface="Calibri"/>
                <a:cs typeface="Calibri"/>
                <a:sym typeface="Calibri"/>
              </a:rPr>
              <a:t>FILTER THE EMPLOYEE DATASET FROM A TO Z ORDERS</a:t>
            </a:r>
            <a:endParaRPr b="1" sz="2600">
              <a:latin typeface="Calibri"/>
              <a:ea typeface="Calibri"/>
              <a:cs typeface="Calibri"/>
              <a:sym typeface="Calibri"/>
            </a:endParaRPr>
          </a:p>
          <a:p>
            <a:pPr algn="l" indent="0" lvl="0" marL="0" rtl="0">
              <a:spcBef>
                <a:spcPts val="0"/>
              </a:spcBef>
              <a:spcAft>
                <a:spcPts val="0"/>
              </a:spcAft>
              <a:buNone/>
            </a:pPr>
            <a:r>
              <a:rPr b="1" sz="3000" lang="en-US">
                <a:latin typeface="Calibri"/>
                <a:ea typeface="Calibri"/>
                <a:cs typeface="Calibri"/>
                <a:sym typeface="Calibri"/>
              </a:rPr>
              <a:t>STEP-4</a:t>
            </a:r>
            <a:endParaRPr b="1" sz="3000">
              <a:latin typeface="Calibri"/>
              <a:ea typeface="Calibri"/>
              <a:cs typeface="Calibri"/>
              <a:sym typeface="Calibri"/>
            </a:endParaRPr>
          </a:p>
          <a:p>
            <a:pPr algn="l" indent="0" lvl="0" marL="0" rtl="0">
              <a:spcBef>
                <a:spcPts val="0"/>
              </a:spcBef>
              <a:spcAft>
                <a:spcPts val="0"/>
              </a:spcAft>
              <a:buNone/>
            </a:pPr>
            <a:r>
              <a:rPr b="1" sz="3000" lang="en-US">
                <a:latin typeface="Calibri"/>
                <a:ea typeface="Calibri"/>
                <a:cs typeface="Calibri"/>
                <a:sym typeface="Calibri"/>
              </a:rPr>
              <a:t>       </a:t>
            </a:r>
            <a:r>
              <a:rPr b="1" sz="2600" lang="en-US">
                <a:latin typeface="Calibri"/>
                <a:ea typeface="Calibri"/>
                <a:cs typeface="Calibri"/>
                <a:sym typeface="Calibri"/>
              </a:rPr>
              <a:t>SELECT ENTIRE DATA AND CLICK ON INSERT AND CLICK ON PIVOT TABLE TO CREATE PIVOT TABLE.</a:t>
            </a:r>
            <a:endParaRPr b="1" sz="2600">
              <a:latin typeface="Calibri"/>
              <a:ea typeface="Calibri"/>
              <a:cs typeface="Calibri"/>
              <a:sym typeface="Calibri"/>
            </a:endParaRPr>
          </a:p>
          <a:p>
            <a:pPr algn="l" indent="0" lvl="0" marL="0" rtl="0">
              <a:spcBef>
                <a:spcPts val="0"/>
              </a:spcBef>
              <a:spcAft>
                <a:spcPts val="0"/>
              </a:spcAft>
              <a:buNone/>
            </a:pPr>
            <a:r>
              <a:rPr b="1" sz="3000" lang="en-US">
                <a:latin typeface="Calibri"/>
                <a:ea typeface="Calibri"/>
                <a:cs typeface="Calibri"/>
                <a:sym typeface="Calibri"/>
              </a:rPr>
              <a:t>        </a:t>
            </a:r>
            <a:endParaRPr b="1" sz="3000">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1" name="Shape 210"/>
        <p:cNvGrpSpPr/>
        <p:nvPr/>
      </p:nvGrpSpPr>
      <p:grpSpPr>
        <a:xfrm>
          <a:off x="0" y="0"/>
          <a:ext cx="0" cy="0"/>
          <a:chOff x="0" y="0"/>
          <a:chExt cx="0" cy="0"/>
        </a:xfrm>
      </p:grpSpPr>
      <p:sp>
        <p:nvSpPr>
          <p:cNvPr id="1048711" name="Google Shape;211;p17"/>
          <p:cNvSpPr txBox="1"/>
          <p:nvPr>
            <p:ph type="title"/>
          </p:nvPr>
        </p:nvSpPr>
        <p:spPr>
          <a:xfrm>
            <a:off x="963957" y="1053144"/>
            <a:ext cx="10681200" cy="4216400"/>
          </a:xfrm>
          <a:prstGeom prst="rect"/>
        </p:spPr>
        <p:txBody>
          <a:bodyPr anchor="t" anchorCtr="0" bIns="0" lIns="0" rIns="0" spcFirstLastPara="1" tIns="0" wrap="square">
            <a:spAutoFit/>
          </a:bodyPr>
          <a:p>
            <a:pPr algn="l" indent="0" lvl="0" marL="0" rtl="0">
              <a:spcBef>
                <a:spcPts val="0"/>
              </a:spcBef>
              <a:spcAft>
                <a:spcPts val="0"/>
              </a:spcAft>
              <a:buNone/>
            </a:pPr>
            <a:r>
              <a:rPr sz="3000" lang="en-US"/>
              <a:t>STEP-5</a:t>
            </a:r>
            <a:endParaRPr sz="3000"/>
          </a:p>
          <a:p>
            <a:pPr algn="l" indent="0" lvl="0" marL="0" rtl="0">
              <a:spcBef>
                <a:spcPts val="0"/>
              </a:spcBef>
              <a:spcAft>
                <a:spcPts val="0"/>
              </a:spcAft>
              <a:buNone/>
            </a:pPr>
            <a:r>
              <a:rPr sz="3000" lang="en-US"/>
              <a:t>         </a:t>
            </a:r>
            <a:r>
              <a:rPr sz="2600" lang="en-US"/>
              <a:t>DRAG THE NEEDED DATA AND CREATE A PIVOT TABLE.</a:t>
            </a:r>
            <a:endParaRPr sz="2600"/>
          </a:p>
          <a:p>
            <a:pPr algn="l" indent="0" lvl="0" marL="0" rtl="0">
              <a:spcBef>
                <a:spcPts val="0"/>
              </a:spcBef>
              <a:spcAft>
                <a:spcPts val="0"/>
              </a:spcAft>
              <a:buNone/>
            </a:pPr>
            <a:r>
              <a:rPr sz="3000" lang="en-US"/>
              <a:t>STEP-6</a:t>
            </a:r>
            <a:endParaRPr sz="3000"/>
          </a:p>
          <a:p>
            <a:pPr algn="l" indent="0" lvl="0" marL="0" rtl="0">
              <a:spcBef>
                <a:spcPts val="0"/>
              </a:spcBef>
              <a:spcAft>
                <a:spcPts val="0"/>
              </a:spcAft>
              <a:buNone/>
            </a:pPr>
            <a:r>
              <a:rPr sz="3000" lang="en-US"/>
              <a:t>         </a:t>
            </a:r>
            <a:r>
              <a:rPr sz="2600" lang="en-US"/>
              <a:t>SELECT THE PIVOT TABLE AND CLICK ON INSERT.</a:t>
            </a:r>
            <a:endParaRPr sz="2600"/>
          </a:p>
          <a:p>
            <a:pPr algn="l" indent="0" lvl="0" marL="0" rtl="0">
              <a:spcBef>
                <a:spcPts val="0"/>
              </a:spcBef>
              <a:spcAft>
                <a:spcPts val="0"/>
              </a:spcAft>
              <a:buNone/>
            </a:pPr>
            <a:r>
              <a:rPr sz="3000" lang="en-US"/>
              <a:t>STEP-7</a:t>
            </a:r>
            <a:endParaRPr sz="3000"/>
          </a:p>
          <a:p>
            <a:pPr algn="l" indent="0" lvl="0" marL="0" rtl="0">
              <a:spcBef>
                <a:spcPts val="0"/>
              </a:spcBef>
              <a:spcAft>
                <a:spcPts val="0"/>
              </a:spcAft>
              <a:buNone/>
            </a:pPr>
            <a:r>
              <a:rPr sz="3000" lang="en-US"/>
              <a:t>         </a:t>
            </a:r>
            <a:r>
              <a:rPr sz="2600" lang="en-US"/>
              <a:t>NOW CLICK ON THE CHART THAT YOU WANT.</a:t>
            </a:r>
            <a:endParaRPr sz="2600"/>
          </a:p>
          <a:p>
            <a:pPr algn="l" indent="0" lvl="0" marL="0" rtl="0">
              <a:spcBef>
                <a:spcPts val="0"/>
              </a:spcBef>
              <a:spcAft>
                <a:spcPts val="0"/>
              </a:spcAft>
              <a:buNone/>
            </a:pPr>
            <a:r>
              <a:rPr sz="3000" lang="en-US"/>
              <a:t>STEP-8 </a:t>
            </a:r>
            <a:endParaRPr sz="3000"/>
          </a:p>
          <a:p>
            <a:pPr algn="l" indent="0" lvl="0" marL="0" rtl="0">
              <a:spcBef>
                <a:spcPts val="0"/>
              </a:spcBef>
              <a:spcAft>
                <a:spcPts val="0"/>
              </a:spcAft>
              <a:buNone/>
            </a:pPr>
            <a:r>
              <a:rPr sz="2600" lang="en-US"/>
              <a:t>           THE CHART IS CREATED.</a:t>
            </a:r>
            <a:endParaRPr sz="2600"/>
          </a:p>
          <a:p>
            <a:pPr algn="l" indent="0" lvl="0" marL="0" rtl="0">
              <a:spcBef>
                <a:spcPts val="0"/>
              </a:spcBef>
              <a:spcAft>
                <a:spcPts val="0"/>
              </a:spcAft>
              <a:buNone/>
            </a:pPr>
            <a:r>
              <a:t/>
            </a:r>
            <a:endParaRPr sz="26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4" name="Shape 215"/>
        <p:cNvGrpSpPr/>
        <p:nvPr/>
      </p:nvGrpSpPr>
      <p:grpSpPr>
        <a:xfrm>
          <a:off x="0" y="0"/>
          <a:ext cx="0" cy="0"/>
          <a:chOff x="0" y="0"/>
          <a:chExt cx="0" cy="0"/>
        </a:xfrm>
      </p:grpSpPr>
      <p:sp>
        <p:nvSpPr>
          <p:cNvPr id="1048715" name="Google Shape;216;p18"/>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16" name="Google Shape;217;p18"/>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17" name="Google Shape;218;p18"/>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7" name="Google Shape;219;p18"/>
          <p:cNvPicPr preferRelativeResize="0">
            <a:picLocks/>
          </p:cNvPicPr>
          <p:nvPr/>
        </p:nvPicPr>
        <p:blipFill rotWithShape="1">
          <a:blip xmlns:r="http://schemas.openxmlformats.org/officeDocument/2006/relationships" r:embed="rId1">
            <a:alphaModFix/>
          </a:blip>
          <a:srcRect l="0" t="0" r="0" b="0"/>
          <a:stretch>
            <a:fillRect/>
          </a:stretch>
        </p:blipFill>
        <p:spPr>
          <a:xfrm>
            <a:off x="1666875" y="6467475"/>
            <a:ext cx="76200" cy="177800"/>
          </a:xfrm>
          <a:prstGeom prst="rect"/>
          <a:noFill/>
          <a:ln>
            <a:noFill/>
          </a:ln>
        </p:spPr>
      </p:pic>
      <p:sp>
        <p:nvSpPr>
          <p:cNvPr id="1048718" name="Google Shape;220;p18"/>
          <p:cNvSpPr txBox="1"/>
          <p:nvPr>
            <p:ph type="title"/>
          </p:nvPr>
        </p:nvSpPr>
        <p:spPr>
          <a:xfrm>
            <a:off x="755332" y="385444"/>
            <a:ext cx="2437130" cy="1461125"/>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lang="en-US"/>
              <a:t>RESULTS</a:t>
            </a:r>
          </a:p>
        </p:txBody>
      </p:sp>
      <p:sp>
        <p:nvSpPr>
          <p:cNvPr id="1048719" name="Google Shape;221;p18"/>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12</a:t>
            </a:fld>
            <a:endParaRPr sz="1100">
              <a:solidFill>
                <a:schemeClr val="dk1"/>
              </a:solidFill>
              <a:latin typeface="Trebuchet MS"/>
              <a:ea typeface="Trebuchet MS"/>
              <a:cs typeface="Trebuchet MS"/>
              <a:sym typeface="Trebuchet MS"/>
            </a:endParaRPr>
          </a:p>
        </p:txBody>
      </p:sp>
      <p:sp>
        <p:nvSpPr>
          <p:cNvPr id="1048720" name="Google Shape;222;p18"/>
          <p:cNvSpPr txBox="1"/>
          <p:nvPr/>
        </p:nvSpPr>
        <p:spPr>
          <a:xfrm>
            <a:off x="1106675" y="1716575"/>
            <a:ext cx="7948200" cy="386051"/>
          </a:xfrm>
          <a:prstGeom prst="rect"/>
          <a:noFill/>
          <a:ln>
            <a:noFill/>
          </a:ln>
        </p:spPr>
        <p:txBody>
          <a:bodyPr anchor="t" anchorCtr="0" bIns="91425" lIns="91425" rIns="91425" spcFirstLastPara="1" tIns="91425" wrap="square">
            <a:spAutoFit/>
          </a:bodyPr>
          <a:p>
            <a:pPr algn="l" indent="0" lvl="0" marL="0" rtl="0">
              <a:spcBef>
                <a:spcPts val="0"/>
              </a:spcBef>
              <a:spcAft>
                <a:spcPts val="0"/>
              </a:spcAft>
              <a:buNone/>
            </a:pPr>
            <a:r>
              <a:t/>
            </a:r>
            <a:endParaRPr sz="1800">
              <a:latin typeface="Calibri"/>
              <a:ea typeface="Calibri"/>
              <a:cs typeface="Calibri"/>
              <a:sym typeface="Calibri"/>
            </a:endParaRPr>
          </a:p>
        </p:txBody>
      </p:sp>
      <p:sp>
        <p:nvSpPr>
          <p:cNvPr id="1048721" name="Google Shape;223;p18"/>
          <p:cNvSpPr txBox="1"/>
          <p:nvPr/>
        </p:nvSpPr>
        <p:spPr>
          <a:xfrm>
            <a:off x="678900" y="1143625"/>
            <a:ext cx="8141400" cy="646500"/>
          </a:xfrm>
          <a:prstGeom prst="rect"/>
          <a:noFill/>
          <a:ln>
            <a:noFill/>
          </a:ln>
        </p:spPr>
        <p:txBody>
          <a:bodyPr anchor="t" anchorCtr="0" bIns="91425" lIns="91425" rIns="91425" spcFirstLastPara="1" tIns="91425" wrap="square">
            <a:spAutoFit/>
          </a:bodyPr>
          <a:p>
            <a:pPr algn="l" indent="0" lvl="0" marL="0" rtl="0">
              <a:spcBef>
                <a:spcPts val="0"/>
              </a:spcBef>
              <a:spcAft>
                <a:spcPts val="0"/>
              </a:spcAft>
              <a:buNone/>
            </a:pPr>
            <a:r>
              <a:rPr sz="3000" lang="en-US">
                <a:latin typeface="Calibri"/>
                <a:ea typeface="Calibri"/>
                <a:cs typeface="Calibri"/>
                <a:sym typeface="Calibri"/>
              </a:rPr>
              <a:t>1</a:t>
            </a:r>
            <a:r>
              <a:rPr b="1" sz="3000" lang="en-US">
                <a:latin typeface="Calibri"/>
                <a:ea typeface="Calibri"/>
                <a:cs typeface="Calibri"/>
                <a:sym typeface="Calibri"/>
              </a:rPr>
              <a:t>.PIVOT TABLE</a:t>
            </a:r>
            <a:endParaRPr b="1" sz="3000">
              <a:latin typeface="Calibri"/>
              <a:ea typeface="Calibri"/>
              <a:cs typeface="Calibri"/>
              <a:sym typeface="Calibri"/>
            </a:endParaRPr>
          </a:p>
        </p:txBody>
      </p:sp>
      <p:sp>
        <p:nvSpPr>
          <p:cNvPr id="1048722" name="Google Shape;224;p18"/>
          <p:cNvSpPr txBox="1"/>
          <p:nvPr/>
        </p:nvSpPr>
        <p:spPr>
          <a:xfrm>
            <a:off x="5094125" y="3664100"/>
            <a:ext cx="7119600" cy="386050"/>
          </a:xfrm>
          <a:prstGeom prst="rect"/>
          <a:noFill/>
          <a:ln>
            <a:noFill/>
          </a:ln>
        </p:spPr>
        <p:txBody>
          <a:bodyPr anchor="t" anchorCtr="0" bIns="91425" lIns="91425" rIns="91425" spcFirstLastPara="1" tIns="91425" wrap="square">
            <a:spAutoFit/>
          </a:bodyPr>
          <a:p>
            <a:pPr algn="l" indent="0" lvl="0" marL="0" rtl="0">
              <a:spcBef>
                <a:spcPts val="0"/>
              </a:spcBef>
              <a:spcAft>
                <a:spcPts val="0"/>
              </a:spcAft>
              <a:buNone/>
            </a:pPr>
            <a:r>
              <a:t/>
            </a:r>
            <a:endParaRPr sz="1800">
              <a:latin typeface="Calibri"/>
              <a:ea typeface="Calibri"/>
              <a:cs typeface="Calibri"/>
              <a:sym typeface="Calibri"/>
            </a:endParaRPr>
          </a:p>
        </p:txBody>
      </p:sp>
      <p:pic>
        <p:nvPicPr>
          <p:cNvPr id="2097168" name="Google Shape;225;p18"/>
          <p:cNvPicPr preferRelativeResize="0">
            <a:picLocks/>
          </p:cNvPicPr>
          <p:nvPr/>
        </p:nvPicPr>
        <p:blipFill>
          <a:blip xmlns:r="http://schemas.openxmlformats.org/officeDocument/2006/relationships" r:embed="rId2">
            <a:alphaModFix/>
          </a:blip>
          <a:stretch>
            <a:fillRect/>
          </a:stretch>
        </p:blipFill>
        <p:spPr>
          <a:xfrm>
            <a:off x="1919050" y="1925250"/>
            <a:ext cx="7056175" cy="3970725"/>
          </a:xfrm>
          <a:prstGeom prst="rect"/>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7" name="Shape 230"/>
        <p:cNvGrpSpPr/>
        <p:nvPr/>
      </p:nvGrpSpPr>
      <p:grpSpPr>
        <a:xfrm>
          <a:off x="0" y="0"/>
          <a:ext cx="0" cy="0"/>
          <a:chOff x="0" y="0"/>
          <a:chExt cx="0" cy="0"/>
        </a:xfrm>
      </p:grpSpPr>
      <p:sp>
        <p:nvSpPr>
          <p:cNvPr id="1048725" name="Google Shape;231;p19"/>
          <p:cNvSpPr txBox="1"/>
          <p:nvPr>
            <p:ph type="title"/>
          </p:nvPr>
        </p:nvSpPr>
        <p:spPr>
          <a:xfrm>
            <a:off x="755332" y="385444"/>
            <a:ext cx="10681200" cy="738900"/>
          </a:xfrm>
          <a:prstGeom prst="rect"/>
        </p:spPr>
        <p:txBody>
          <a:bodyPr anchor="t" anchorCtr="0" bIns="0" lIns="0" rIns="0" spcFirstLastPara="1" tIns="0" wrap="square">
            <a:spAutoFit/>
          </a:bodyPr>
          <a:p>
            <a:pPr algn="l" indent="0" lvl="0" marL="0" rtl="0">
              <a:spcBef>
                <a:spcPts val="0"/>
              </a:spcBef>
              <a:spcAft>
                <a:spcPts val="0"/>
              </a:spcAft>
              <a:buNone/>
            </a:pPr>
            <a:r>
              <a:rPr lang="en-US"/>
              <a:t>2.FLOW CHART </a:t>
            </a:r>
          </a:p>
        </p:txBody>
      </p:sp>
      <p:pic>
        <p:nvPicPr>
          <p:cNvPr id="2097169" name="Google Shape;232;p19"/>
          <p:cNvPicPr preferRelativeResize="0">
            <a:picLocks/>
          </p:cNvPicPr>
          <p:nvPr/>
        </p:nvPicPr>
        <p:blipFill>
          <a:blip xmlns:r="http://schemas.openxmlformats.org/officeDocument/2006/relationships" r:embed="rId1">
            <a:alphaModFix/>
          </a:blip>
          <a:stretch>
            <a:fillRect/>
          </a:stretch>
        </p:blipFill>
        <p:spPr>
          <a:xfrm>
            <a:off x="1398052" y="1305200"/>
            <a:ext cx="8223375" cy="5043675"/>
          </a:xfrm>
          <a:prstGeom prst="rect"/>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70" name="Shape 236"/>
        <p:cNvGrpSpPr/>
        <p:nvPr/>
      </p:nvGrpSpPr>
      <p:grpSpPr>
        <a:xfrm>
          <a:off x="0" y="0"/>
          <a:ext cx="0" cy="0"/>
          <a:chOff x="0" y="0"/>
          <a:chExt cx="0" cy="0"/>
        </a:xfrm>
      </p:grpSpPr>
      <p:sp>
        <p:nvSpPr>
          <p:cNvPr id="1048729" name="Google Shape;237;p20"/>
          <p:cNvSpPr txBox="1"/>
          <p:nvPr>
            <p:ph type="title"/>
          </p:nvPr>
        </p:nvSpPr>
        <p:spPr>
          <a:xfrm>
            <a:off x="755332" y="385444"/>
            <a:ext cx="10681335" cy="723901"/>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048730" name="Google Shape;238;p20"/>
          <p:cNvSpPr txBox="1"/>
          <p:nvPr>
            <p:ph type="sldNum" idx="12"/>
          </p:nvPr>
        </p:nvSpPr>
        <p:spPr>
          <a:xfrm>
            <a:off x="11353418" y="6473337"/>
            <a:ext cx="151200" cy="330199"/>
          </a:xfrm>
          <a:prstGeom prst="rect"/>
        </p:spPr>
        <p:txBody>
          <a:bodyPr anchor="t" anchorCtr="0" bIns="0" lIns="0" rIns="0" spcFirstLastPara="1" tIns="0" wrap="square">
            <a:spAutoFit/>
          </a:bodyPr>
          <a:p>
            <a:pPr algn="l" indent="0" lvl="0" marL="38100" rtl="0">
              <a:spcBef>
                <a:spcPts val="0"/>
              </a:spcBef>
              <a:spcAft>
                <a:spcPts val="0"/>
              </a:spcAft>
              <a:buClr>
                <a:srgbClr val="000000"/>
              </a:buClr>
              <a:buFont typeface="Arial"/>
              <a:buNone/>
            </a:pPr>
            <a:fld id="{00000000-1234-1234-1234-123412341234}" type="slidenum">
              <a:rPr lang="en-US"/>
              <a:t>14</a:t>
            </a:fld>
          </a:p>
        </p:txBody>
      </p:sp>
      <p:sp>
        <p:nvSpPr>
          <p:cNvPr id="1048731" name="Google Shape;239;p20"/>
          <p:cNvSpPr txBox="1"/>
          <p:nvPr/>
        </p:nvSpPr>
        <p:spPr>
          <a:xfrm>
            <a:off x="1101725" y="1605300"/>
            <a:ext cx="8012700" cy="386050"/>
          </a:xfrm>
          <a:prstGeom prst="rect"/>
          <a:noFill/>
          <a:ln>
            <a:noFill/>
          </a:ln>
        </p:spPr>
        <p:txBody>
          <a:bodyPr anchor="t" anchorCtr="0" bIns="91425" lIns="91425" rIns="91425" spcFirstLastPara="1" tIns="91425" wrap="square">
            <a:spAutoFit/>
          </a:bodyPr>
          <a:p>
            <a:pPr algn="l" indent="0" lvl="0" marL="0" rtl="0">
              <a:spcBef>
                <a:spcPts val="0"/>
              </a:spcBef>
              <a:spcAft>
                <a:spcPts val="0"/>
              </a:spcAft>
              <a:buNone/>
            </a:pPr>
            <a:r>
              <a:t/>
            </a:r>
            <a:endParaRPr b="1" sz="2400">
              <a:latin typeface="Calibri"/>
              <a:ea typeface="Calibri"/>
              <a:cs typeface="Calibri"/>
              <a:sym typeface="Calibri"/>
            </a:endParaRPr>
          </a:p>
        </p:txBody>
      </p:sp>
      <p:sp>
        <p:nvSpPr>
          <p:cNvPr id="1048732" name="Google Shape;240;p20"/>
          <p:cNvSpPr txBox="1"/>
          <p:nvPr/>
        </p:nvSpPr>
        <p:spPr>
          <a:xfrm>
            <a:off x="755325" y="1318150"/>
            <a:ext cx="8999100" cy="5466050"/>
          </a:xfrm>
          <a:prstGeom prst="rect"/>
          <a:noFill/>
          <a:ln>
            <a:noFill/>
          </a:ln>
        </p:spPr>
        <p:txBody>
          <a:bodyPr anchor="t" anchorCtr="0" bIns="91425" lIns="91425" rIns="91425" spcFirstLastPara="1" tIns="91425" wrap="square">
            <a:spAutoFit/>
          </a:bodyPr>
          <a:p>
            <a:pPr algn="l" indent="0" lvl="0" marL="0" rtl="0">
              <a:spcBef>
                <a:spcPts val="0"/>
              </a:spcBef>
              <a:spcAft>
                <a:spcPts val="0"/>
              </a:spcAft>
              <a:buNone/>
            </a:pPr>
            <a:r>
              <a:rPr b="1" sz="2700" lang="en-US">
                <a:latin typeface="Calibri"/>
                <a:ea typeface="Calibri"/>
                <a:cs typeface="Calibri"/>
                <a:sym typeface="Calibri"/>
              </a:rPr>
              <a:t>The employee performance analysis has illuminated key aspects of our team’s strengths and areas needing improvement.  The findings suggest that while many employees excel in their roles, there are </a:t>
            </a:r>
            <a:r>
              <a:rPr b="1" sz="2700" lang="en-US">
                <a:latin typeface="Calibri"/>
                <a:ea typeface="Calibri"/>
                <a:cs typeface="Calibri"/>
                <a:sym typeface="Calibri"/>
              </a:rPr>
              <a:t>opportunities for growth that can enhance overall productivity and effectiveness.  By addressing identified weaknesses and leveraging our employees’ strengths.  We can develop targeted strategies for professional development, optimize team dynamics, and align individual goals with organizational objectives.  Continuous monitoring and iterative feedback will be crucial in sustaining performance improvements and achieving our long-term goals.</a:t>
            </a:r>
            <a:endParaRPr b="1" sz="3100">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8" name="Shape 73"/>
        <p:cNvGrpSpPr/>
        <p:nvPr/>
      </p:nvGrpSpPr>
      <p:grpSpPr>
        <a:xfrm>
          <a:off x="0" y="0"/>
          <a:ext cx="0" cy="0"/>
          <a:chOff x="0" y="0"/>
          <a:chExt cx="0" cy="0"/>
        </a:xfrm>
      </p:grpSpPr>
      <p:sp>
        <p:nvSpPr>
          <p:cNvPr id="1048613" name="Google Shape;74;p8"/>
          <p:cNvSpPr/>
          <p:nvPr/>
        </p:nvSpPr>
        <p:spPr>
          <a:xfrm>
            <a:off x="0" y="0"/>
            <a:ext cx="12192000"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grpSp>
        <p:nvGrpSpPr>
          <p:cNvPr id="29" name="Google Shape;75;p8"/>
          <p:cNvGrpSpPr/>
          <p:nvPr/>
        </p:nvGrpSpPr>
        <p:grpSpPr>
          <a:xfrm>
            <a:off x="7448612" y="0"/>
            <a:ext cx="4743796" cy="6858466"/>
            <a:chOff x="7448612" y="0"/>
            <a:chExt cx="4743796" cy="6858466"/>
          </a:xfrm>
        </p:grpSpPr>
        <p:sp>
          <p:nvSpPr>
            <p:cNvPr id="1048614" name="Google Shape;76;p8"/>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5" name="Google Shape;77;p8"/>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6" name="Google Shape;78;p8"/>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7" name="Google Shape;79;p8"/>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8" name="Google Shape;80;p8"/>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9" name="Google Shape;81;p8"/>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0" name="Google Shape;82;p8"/>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1" name="Google Shape;83;p8"/>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2" name="Google Shape;84;p8"/>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623" name="Google Shape;85;p8"/>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4" name="Google Shape;86;p8"/>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5" name="Google Shape;87;p8"/>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6" name="Google Shape;88;p8"/>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7" name="Google Shape;89;p8"/>
          <p:cNvSpPr txBox="1"/>
          <p:nvPr>
            <p:ph type="title"/>
          </p:nvPr>
        </p:nvSpPr>
        <p:spPr>
          <a:xfrm>
            <a:off x="739775" y="829627"/>
            <a:ext cx="3909695" cy="6388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TITLE</a:t>
            </a:r>
            <a:endParaRPr sz="4250"/>
          </a:p>
        </p:txBody>
      </p:sp>
      <p:grpSp>
        <p:nvGrpSpPr>
          <p:cNvPr id="30" name="Google Shape;90;p8"/>
          <p:cNvGrpSpPr/>
          <p:nvPr/>
        </p:nvGrpSpPr>
        <p:grpSpPr>
          <a:xfrm>
            <a:off x="466725" y="6410325"/>
            <a:ext cx="3705225" cy="295275"/>
            <a:chOff x="466725" y="6410325"/>
            <a:chExt cx="3705225" cy="295275"/>
          </a:xfrm>
        </p:grpSpPr>
        <p:pic>
          <p:nvPicPr>
            <p:cNvPr id="2097153" name="Google Shape;91;p8"/>
            <p:cNvPicPr preferRelativeResize="0">
              <a:picLocks/>
            </p:cNvPicPr>
            <p:nvPr/>
          </p:nvPicPr>
          <p:blipFill rotWithShape="1">
            <a:blip xmlns:r="http://schemas.openxmlformats.org/officeDocument/2006/relationships" r:embed="rId1">
              <a:alphaModFix/>
            </a:blip>
            <a:srcRect l="0" t="0" r="0" b="0"/>
            <a:stretch>
              <a:fillRect/>
            </a:stretch>
          </p:blipFill>
          <p:spPr>
            <a:xfrm>
              <a:off x="676275" y="6467475"/>
              <a:ext cx="2143125" cy="200025"/>
            </a:xfrm>
            <a:prstGeom prst="rect"/>
            <a:noFill/>
            <a:ln>
              <a:noFill/>
            </a:ln>
          </p:spPr>
        </p:pic>
        <p:pic>
          <p:nvPicPr>
            <p:cNvPr id="2097154" name="Google Shape;92;p8"/>
            <p:cNvPicPr preferRelativeResize="0">
              <a:picLocks/>
            </p:cNvPicPr>
            <p:nvPr/>
          </p:nvPicPr>
          <p:blipFill rotWithShape="1">
            <a:blip xmlns:r="http://schemas.openxmlformats.org/officeDocument/2006/relationships" r:embed="rId2">
              <a:alphaModFix/>
            </a:blip>
            <a:srcRect l="0" t="0" r="0" b="0"/>
            <a:stretch>
              <a:fillRect/>
            </a:stretch>
          </p:blipFill>
          <p:spPr>
            <a:xfrm>
              <a:off x="466725" y="6410325"/>
              <a:ext cx="3705225" cy="295275"/>
            </a:xfrm>
            <a:prstGeom prst="rect"/>
            <a:noFill/>
            <a:ln>
              <a:noFill/>
            </a:ln>
          </p:spPr>
        </p:pic>
      </p:grpSp>
      <p:sp>
        <p:nvSpPr>
          <p:cNvPr id="1048628" name="Google Shape;93;p8"/>
          <p:cNvSpPr txBox="1"/>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2</a:t>
            </a:fld>
          </a:p>
        </p:txBody>
      </p:sp>
      <p:sp>
        <p:nvSpPr>
          <p:cNvPr id="1048629" name="Google Shape;94;p8"/>
          <p:cNvSpPr txBox="1"/>
          <p:nvPr/>
        </p:nvSpPr>
        <p:spPr>
          <a:xfrm>
            <a:off x="1217522" y="2123271"/>
            <a:ext cx="8593228" cy="1412201"/>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4400" lang="en-US">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3" name="Shape 98"/>
        <p:cNvGrpSpPr/>
        <p:nvPr/>
      </p:nvGrpSpPr>
      <p:grpSpPr>
        <a:xfrm>
          <a:off x="0" y="0"/>
          <a:ext cx="0" cy="0"/>
          <a:chOff x="0" y="0"/>
          <a:chExt cx="0" cy="0"/>
        </a:xfrm>
      </p:grpSpPr>
      <p:sp>
        <p:nvSpPr>
          <p:cNvPr id="1048632" name="Google Shape;99;p9"/>
          <p:cNvSpPr/>
          <p:nvPr/>
        </p:nvSpPr>
        <p:spPr>
          <a:xfrm>
            <a:off x="-76200" y="28579"/>
            <a:ext cx="12481713"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nvGrpSpPr>
          <p:cNvPr id="34" name="Google Shape;100;p9"/>
          <p:cNvGrpSpPr/>
          <p:nvPr/>
        </p:nvGrpSpPr>
        <p:grpSpPr>
          <a:xfrm>
            <a:off x="7448612" y="0"/>
            <a:ext cx="4743796" cy="6858466"/>
            <a:chOff x="7448612" y="0"/>
            <a:chExt cx="4743796" cy="6858466"/>
          </a:xfrm>
        </p:grpSpPr>
        <p:sp>
          <p:nvSpPr>
            <p:cNvPr id="1048633" name="Google Shape;101;p9"/>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4" name="Google Shape;102;p9"/>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5" name="Google Shape;103;p9"/>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6" name="Google Shape;104;p9"/>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7" name="Google Shape;105;p9"/>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8" name="Google Shape;106;p9"/>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9" name="Google Shape;107;p9"/>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0" name="Google Shape;108;p9"/>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1" name="Google Shape;109;p9"/>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642" name="Google Shape;110;p9"/>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3" name="Google Shape;111;p9"/>
          <p:cNvSpPr txBox="1"/>
          <p:nvPr/>
        </p:nvSpPr>
        <p:spPr>
          <a:xfrm>
            <a:off x="752475" y="6486037"/>
            <a:ext cx="1773555" cy="166370"/>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44" name="Google Shape;112;p9"/>
          <p:cNvSpPr/>
          <p:nvPr/>
        </p:nvSpPr>
        <p:spPr>
          <a:xfrm>
            <a:off x="7362825" y="447675"/>
            <a:ext cx="361950" cy="361950"/>
          </a:xfrm>
          <a:custGeom>
            <a:avLst/>
            <a:ah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5" name="Google Shape;113;p9"/>
          <p:cNvSpPr/>
          <p:nvPr/>
        </p:nvSpPr>
        <p:spPr>
          <a:xfrm>
            <a:off x="11010900" y="5610225"/>
            <a:ext cx="647700" cy="647700"/>
          </a:xfrm>
          <a:custGeom>
            <a:avLst/>
            <a:ah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55" name="Google Shape;114;p9"/>
          <p:cNvPicPr preferRelativeResize="0">
            <a:picLocks/>
          </p:cNvPicPr>
          <p:nvPr/>
        </p:nvPicPr>
        <p:blipFill rotWithShape="1">
          <a:blip xmlns:r="http://schemas.openxmlformats.org/officeDocument/2006/relationships" r:embed="rId1">
            <a:alphaModFix/>
          </a:blip>
          <a:srcRect l="0" t="0" r="0" b="0"/>
          <a:stretch>
            <a:fillRect/>
          </a:stretch>
        </p:blipFill>
        <p:spPr>
          <a:xfrm>
            <a:off x="10687050" y="6134100"/>
            <a:ext cx="247650" cy="247650"/>
          </a:xfrm>
          <a:prstGeom prst="rect"/>
          <a:noFill/>
          <a:ln>
            <a:noFill/>
          </a:ln>
        </p:spPr>
      </p:pic>
      <p:grpSp>
        <p:nvGrpSpPr>
          <p:cNvPr id="35" name="Google Shape;115;p9"/>
          <p:cNvGrpSpPr/>
          <p:nvPr/>
        </p:nvGrpSpPr>
        <p:grpSpPr>
          <a:xfrm>
            <a:off x="47625" y="3819523"/>
            <a:ext cx="4124325" cy="3009898"/>
            <a:chOff x="47625" y="3819523"/>
            <a:chExt cx="4124325" cy="3009898"/>
          </a:xfrm>
        </p:grpSpPr>
        <p:pic>
          <p:nvPicPr>
            <p:cNvPr id="2097156" name="Google Shape;116;p9"/>
            <p:cNvPicPr preferRelativeResize="0">
              <a:picLocks/>
            </p:cNvPicPr>
            <p:nvPr/>
          </p:nvPicPr>
          <p:blipFill rotWithShape="1">
            <a:blip xmlns:r="http://schemas.openxmlformats.org/officeDocument/2006/relationships" r:embed="rId2">
              <a:alphaModFix/>
            </a:blip>
            <a:srcRect l="0" t="0" r="0" b="0"/>
            <a:stretch>
              <a:fillRect/>
            </a:stretch>
          </p:blipFill>
          <p:spPr>
            <a:xfrm>
              <a:off x="466725" y="6410325"/>
              <a:ext cx="3705225" cy="295275"/>
            </a:xfrm>
            <a:prstGeom prst="rect"/>
            <a:noFill/>
            <a:ln>
              <a:noFill/>
            </a:ln>
          </p:spPr>
        </p:pic>
        <p:pic>
          <p:nvPicPr>
            <p:cNvPr id="2097157" name="Google Shape;117;p9"/>
            <p:cNvPicPr preferRelativeResize="0">
              <a:picLocks/>
            </p:cNvPicPr>
            <p:nvPr/>
          </p:nvPicPr>
          <p:blipFill rotWithShape="1">
            <a:blip xmlns:r="http://schemas.openxmlformats.org/officeDocument/2006/relationships" r:embed="rId3">
              <a:alphaModFix/>
            </a:blip>
            <a:srcRect l="0" t="0" r="0" b="0"/>
            <a:stretch>
              <a:fillRect/>
            </a:stretch>
          </p:blipFill>
          <p:spPr>
            <a:xfrm>
              <a:off x="47625" y="3819523"/>
              <a:ext cx="1733550" cy="3009898"/>
            </a:xfrm>
            <a:prstGeom prst="rect"/>
            <a:noFill/>
            <a:ln>
              <a:noFill/>
            </a:ln>
          </p:spPr>
        </p:pic>
      </p:grpSp>
      <p:sp>
        <p:nvSpPr>
          <p:cNvPr id="1048646" name="Google Shape;118;p9"/>
          <p:cNvSpPr txBox="1"/>
          <p:nvPr>
            <p:ph type="title"/>
          </p:nvPr>
        </p:nvSpPr>
        <p:spPr>
          <a:xfrm>
            <a:off x="739775" y="445388"/>
            <a:ext cx="2357120" cy="1461125"/>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lang="en-US"/>
              <a:t>AGENDA</a:t>
            </a:r>
          </a:p>
        </p:txBody>
      </p:sp>
      <p:sp>
        <p:nvSpPr>
          <p:cNvPr id="1048647" name="Google Shape;119;p9"/>
          <p:cNvSpPr txBox="1"/>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3</a:t>
            </a:fld>
          </a:p>
        </p:txBody>
      </p:sp>
      <p:sp>
        <p:nvSpPr>
          <p:cNvPr id="1048648" name="Google Shape;120;p9"/>
          <p:cNvSpPr txBox="1"/>
          <p:nvPr/>
        </p:nvSpPr>
        <p:spPr>
          <a:xfrm>
            <a:off x="2509807" y="1041533"/>
            <a:ext cx="5029200" cy="42697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Problem Statement</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Project Overview</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End Users</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Our Solution and Proposition</a:t>
            </a:r>
          </a:p>
          <a:p>
            <a:pPr algn="l" indent="-177800" lvl="0" marL="0" marR="0" rtl="0">
              <a:spcBef>
                <a:spcPts val="0"/>
              </a:spcBef>
              <a:spcAft>
                <a:spcPts val="0"/>
              </a:spcAft>
              <a:buClr>
                <a:srgbClr val="0D0D0D"/>
              </a:buClr>
              <a:buSzPts val="2800"/>
              <a:buFont typeface="Calibri"/>
              <a:buAutoNum type="arabicPeriod"/>
            </a:pPr>
            <a:r>
              <a:rPr sz="2800" lang="en-US">
                <a:solidFill>
                  <a:srgbClr val="0D0D0D"/>
                </a:solidFill>
                <a:latin typeface="Times New Roman"/>
                <a:ea typeface="Times New Roman"/>
                <a:cs typeface="Times New Roman"/>
                <a:sym typeface="Times New Roman"/>
              </a:rPr>
              <a:t>Dataset Description</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Modelling Approach</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Results and </a:t>
            </a:r>
            <a:r>
              <a:rPr sz="2800" lang="en-US">
                <a:solidFill>
                  <a:srgbClr val="0D0D0D"/>
                </a:solidFill>
                <a:latin typeface="Times New Roman"/>
                <a:ea typeface="Times New Roman"/>
                <a:cs typeface="Times New Roman"/>
                <a:sym typeface="Times New Roman"/>
              </a:rPr>
              <a:t>Discussion</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Conclusion</a:t>
            </a:r>
          </a:p>
          <a:p>
            <a:pPr algn="l" indent="0" lvl="0" marL="0" marR="0" rtl="0">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8" name="Shape 124"/>
        <p:cNvGrpSpPr/>
        <p:nvPr/>
      </p:nvGrpSpPr>
      <p:grpSpPr>
        <a:xfrm>
          <a:off x="0" y="0"/>
          <a:ext cx="0" cy="0"/>
          <a:chOff x="0" y="0"/>
          <a:chExt cx="0" cy="0"/>
        </a:xfrm>
      </p:grpSpPr>
      <p:grpSp>
        <p:nvGrpSpPr>
          <p:cNvPr id="39" name="Google Shape;125;p10"/>
          <p:cNvGrpSpPr/>
          <p:nvPr/>
        </p:nvGrpSpPr>
        <p:grpSpPr>
          <a:xfrm>
            <a:off x="7991475" y="2933700"/>
            <a:ext cx="2762250" cy="3257550"/>
            <a:chOff x="7991475" y="2933700"/>
            <a:chExt cx="2762250" cy="3257550"/>
          </a:xfrm>
        </p:grpSpPr>
        <p:sp>
          <p:nvSpPr>
            <p:cNvPr id="1048651" name="Google Shape;126;p10"/>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52" name="Google Shape;127;p10"/>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58" name="Google Shape;128;p10"/>
            <p:cNvPicPr preferRelativeResize="0">
              <a:picLocks/>
            </p:cNvPicPr>
            <p:nvPr/>
          </p:nvPicPr>
          <p:blipFill rotWithShape="1">
            <a:blip xmlns:r="http://schemas.openxmlformats.org/officeDocument/2006/relationships" r:embed="rId1">
              <a:alphaModFix/>
            </a:blip>
            <a:srcRect l="0" t="0" r="0" b="0"/>
            <a:stretch>
              <a:fillRect/>
            </a:stretch>
          </p:blipFill>
          <p:spPr>
            <a:xfrm>
              <a:off x="7991475" y="2933700"/>
              <a:ext cx="2762250" cy="3257550"/>
            </a:xfrm>
            <a:prstGeom prst="rect"/>
            <a:noFill/>
            <a:ln>
              <a:noFill/>
            </a:ln>
          </p:spPr>
        </p:pic>
      </p:grpSp>
      <p:sp>
        <p:nvSpPr>
          <p:cNvPr id="1048653" name="Google Shape;129;p10"/>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54" name="Google Shape;130;p10"/>
          <p:cNvSpPr txBox="1"/>
          <p:nvPr>
            <p:ph type="title"/>
          </p:nvPr>
        </p:nvSpPr>
        <p:spPr>
          <a:xfrm>
            <a:off x="834072" y="575055"/>
            <a:ext cx="5636895" cy="12611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PROBLEM	STATEMENT</a:t>
            </a:r>
            <a:endParaRPr sz="4250"/>
          </a:p>
        </p:txBody>
      </p:sp>
      <p:pic>
        <p:nvPicPr>
          <p:cNvPr id="2097159" name="Google Shape;131;p10"/>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55" name="Google Shape;132;p10"/>
          <p:cNvSpPr txBox="1"/>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4</a:t>
            </a:fld>
          </a:p>
        </p:txBody>
      </p:sp>
      <p:sp>
        <p:nvSpPr>
          <p:cNvPr id="1048656" name="Google Shape;133;p10"/>
          <p:cNvSpPr txBox="1"/>
          <p:nvPr/>
        </p:nvSpPr>
        <p:spPr>
          <a:xfrm>
            <a:off x="834075" y="1781236"/>
            <a:ext cx="9382800" cy="386051"/>
          </a:xfrm>
          <a:prstGeom prst="rect"/>
          <a:noFill/>
          <a:ln>
            <a:noFill/>
          </a:ln>
        </p:spPr>
        <p:txBody>
          <a:bodyPr anchor="t" anchorCtr="0" bIns="91425" lIns="91425" rIns="91425" spcFirstLastPara="1" tIns="91425" wrap="square">
            <a:spAutoFit/>
          </a:bodyPr>
          <a:p>
            <a:pPr algn="l" indent="0" lvl="0" marL="0" rtl="0">
              <a:spcBef>
                <a:spcPts val="0"/>
              </a:spcBef>
              <a:spcAft>
                <a:spcPts val="0"/>
              </a:spcAft>
              <a:buNone/>
            </a:pPr>
            <a:r>
              <a:t/>
            </a:r>
            <a:endParaRPr sz="1800">
              <a:latin typeface="Calibri"/>
              <a:ea typeface="Calibri"/>
              <a:cs typeface="Calibri"/>
              <a:sym typeface="Calibri"/>
            </a:endParaRPr>
          </a:p>
        </p:txBody>
      </p:sp>
      <p:sp>
        <p:nvSpPr>
          <p:cNvPr id="1048657" name="Google Shape;134;p10"/>
          <p:cNvSpPr txBox="1"/>
          <p:nvPr/>
        </p:nvSpPr>
        <p:spPr>
          <a:xfrm>
            <a:off x="964350" y="4841963"/>
            <a:ext cx="8353500" cy="386050"/>
          </a:xfrm>
          <a:prstGeom prst="rect"/>
          <a:noFill/>
          <a:ln>
            <a:noFill/>
          </a:ln>
        </p:spPr>
        <p:txBody>
          <a:bodyPr anchor="t" anchorCtr="0" bIns="91425" lIns="91425" rIns="91425" spcFirstLastPara="1" tIns="91425" wrap="square">
            <a:spAutoFit/>
          </a:bodyPr>
          <a:p>
            <a:pPr algn="l" indent="0" lvl="0" marL="0" rtl="0">
              <a:spcBef>
                <a:spcPts val="0"/>
              </a:spcBef>
              <a:spcAft>
                <a:spcPts val="0"/>
              </a:spcAft>
              <a:buNone/>
            </a:pPr>
            <a:r>
              <a:t/>
            </a:r>
            <a:endParaRPr sz="1800">
              <a:latin typeface="Calibri"/>
              <a:ea typeface="Calibri"/>
              <a:cs typeface="Calibri"/>
              <a:sym typeface="Calibri"/>
            </a:endParaRPr>
          </a:p>
        </p:txBody>
      </p:sp>
      <p:sp>
        <p:nvSpPr>
          <p:cNvPr id="1048658" name="Google Shape;135;p10"/>
          <p:cNvSpPr txBox="1"/>
          <p:nvPr/>
        </p:nvSpPr>
        <p:spPr>
          <a:xfrm>
            <a:off x="834075" y="1407450"/>
            <a:ext cx="9382800" cy="3637250"/>
          </a:xfrm>
          <a:prstGeom prst="rect"/>
          <a:noFill/>
          <a:ln>
            <a:noFill/>
          </a:ln>
        </p:spPr>
        <p:txBody>
          <a:bodyPr anchor="t" anchorCtr="0" bIns="91425" lIns="91425" rIns="91425" spcFirstLastPara="1" tIns="91425" wrap="square">
            <a:spAutoFit/>
          </a:bodyPr>
          <a:p>
            <a:pPr algn="l" indent="0" lvl="0" marL="0" rtl="0">
              <a:spcBef>
                <a:spcPts val="0"/>
              </a:spcBef>
              <a:spcAft>
                <a:spcPts val="0"/>
              </a:spcAft>
              <a:buNone/>
            </a:pPr>
            <a:r>
              <a:rPr sz="2700" lang="en-US">
                <a:latin typeface="Calibri"/>
                <a:ea typeface="Calibri"/>
                <a:cs typeface="Calibri"/>
                <a:sym typeface="Calibri"/>
              </a:rPr>
              <a:t> </a:t>
            </a:r>
            <a:r>
              <a:rPr b="1" sz="2700" lang="en-US">
                <a:solidFill>
                  <a:schemeClr val="dk1"/>
                </a:solidFill>
                <a:latin typeface="Calibri"/>
                <a:ea typeface="Calibri"/>
                <a:cs typeface="Calibri"/>
                <a:sym typeface="Calibri"/>
              </a:rPr>
              <a:t>It </a:t>
            </a:r>
            <a:r>
              <a:rPr b="1" sz="2700" lang="en-US">
                <a:solidFill>
                  <a:schemeClr val="dk1"/>
                </a:solidFill>
                <a:latin typeface="Calibri"/>
                <a:ea typeface="Calibri"/>
                <a:cs typeface="Calibri"/>
                <a:sym typeface="Calibri"/>
              </a:rPr>
              <a:t> helps  identify strength and weaknesses in employees work.</a:t>
            </a:r>
            <a:endParaRPr b="1" sz="2700">
              <a:solidFill>
                <a:schemeClr val="dk1"/>
              </a:solidFill>
              <a:latin typeface="Calibri"/>
              <a:ea typeface="Calibri"/>
              <a:cs typeface="Calibri"/>
              <a:sym typeface="Calibri"/>
            </a:endParaRPr>
          </a:p>
          <a:p>
            <a:pPr algn="l" indent="0" lvl="0" marL="0" rtl="0">
              <a:spcBef>
                <a:spcPts val="0"/>
              </a:spcBef>
              <a:spcAft>
                <a:spcPts val="0"/>
              </a:spcAft>
              <a:buNone/>
            </a:pPr>
            <a:r>
              <a:rPr b="1" sz="2700" lang="en-US">
                <a:solidFill>
                  <a:schemeClr val="dk1"/>
                </a:solidFill>
                <a:latin typeface="Calibri"/>
                <a:ea typeface="Calibri"/>
                <a:cs typeface="Calibri"/>
                <a:sym typeface="Calibri"/>
              </a:rPr>
              <a:t>Leading to better targeted training and support. Analysis allows for the employees to achieve.  It provides data for making promotions, raises and terminations.  Regular</a:t>
            </a:r>
            <a:endParaRPr b="1" sz="2700">
              <a:solidFill>
                <a:schemeClr val="dk1"/>
              </a:solidFill>
              <a:latin typeface="Calibri"/>
              <a:ea typeface="Calibri"/>
              <a:cs typeface="Calibri"/>
              <a:sym typeface="Calibri"/>
            </a:endParaRPr>
          </a:p>
          <a:p>
            <a:pPr algn="l" indent="0" lvl="0" marL="0" rtl="0">
              <a:spcBef>
                <a:spcPts val="0"/>
              </a:spcBef>
              <a:spcAft>
                <a:spcPts val="0"/>
              </a:spcAft>
              <a:buNone/>
            </a:pPr>
            <a:r>
              <a:rPr b="1" sz="2700" lang="en-US">
                <a:solidFill>
                  <a:schemeClr val="dk1"/>
                </a:solidFill>
                <a:latin typeface="Calibri"/>
                <a:ea typeface="Calibri"/>
                <a:cs typeface="Calibri"/>
                <a:sym typeface="Calibri"/>
              </a:rPr>
              <a:t> feedback and recognition can increase employee</a:t>
            </a:r>
            <a:endParaRPr b="1" sz="2700">
              <a:solidFill>
                <a:schemeClr val="dk1"/>
              </a:solidFill>
              <a:latin typeface="Calibri"/>
              <a:ea typeface="Calibri"/>
              <a:cs typeface="Calibri"/>
              <a:sym typeface="Calibri"/>
            </a:endParaRPr>
          </a:p>
          <a:p>
            <a:pPr algn="l" indent="0" lvl="0" marL="0" rtl="0">
              <a:spcBef>
                <a:spcPts val="0"/>
              </a:spcBef>
              <a:spcAft>
                <a:spcPts val="0"/>
              </a:spcAft>
              <a:buNone/>
            </a:pPr>
            <a:r>
              <a:rPr b="1" sz="2700" lang="en-US">
                <a:solidFill>
                  <a:schemeClr val="dk1"/>
                </a:solidFill>
                <a:latin typeface="Calibri"/>
                <a:ea typeface="Calibri"/>
                <a:cs typeface="Calibri"/>
                <a:sym typeface="Calibri"/>
              </a:rPr>
              <a:t> motivations and satisfaction.  Ensures that individual performance is in line with the company’s objectives.</a:t>
            </a:r>
            <a:endParaRPr b="1" sz="2700">
              <a:solidFill>
                <a:schemeClr val="dk1"/>
              </a:solidFill>
              <a:latin typeface="Calibri"/>
              <a:ea typeface="Calibri"/>
              <a:cs typeface="Calibri"/>
              <a:sym typeface="Calibri"/>
            </a:endParaRPr>
          </a:p>
          <a:p>
            <a:pPr algn="l" indent="0" lvl="0" marL="0" rtl="0">
              <a:spcBef>
                <a:spcPts val="0"/>
              </a:spcBef>
              <a:spcAft>
                <a:spcPts val="0"/>
              </a:spcAft>
              <a:buNone/>
            </a:pPr>
            <a:r>
              <a:t/>
            </a:r>
            <a:endParaRPr sz="27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2" name="Shape 139"/>
        <p:cNvGrpSpPr/>
        <p:nvPr/>
      </p:nvGrpSpPr>
      <p:grpSpPr>
        <a:xfrm>
          <a:off x="0" y="0"/>
          <a:ext cx="0" cy="0"/>
          <a:chOff x="0" y="0"/>
          <a:chExt cx="0" cy="0"/>
        </a:xfrm>
      </p:grpSpPr>
      <p:grpSp>
        <p:nvGrpSpPr>
          <p:cNvPr id="43" name="Google Shape;140;p11"/>
          <p:cNvGrpSpPr/>
          <p:nvPr/>
        </p:nvGrpSpPr>
        <p:grpSpPr>
          <a:xfrm>
            <a:off x="8658225" y="2419875"/>
            <a:ext cx="3533775" cy="3810000"/>
            <a:chOff x="8658225" y="2647950"/>
            <a:chExt cx="3533775" cy="3810000"/>
          </a:xfrm>
        </p:grpSpPr>
        <p:sp>
          <p:nvSpPr>
            <p:cNvPr id="1048661" name="Google Shape;141;p11"/>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62" name="Google Shape;142;p11"/>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0" name="Google Shape;143;p11"/>
            <p:cNvPicPr preferRelativeResize="0">
              <a:picLocks/>
            </p:cNvPicPr>
            <p:nvPr/>
          </p:nvPicPr>
          <p:blipFill rotWithShape="1">
            <a:blip xmlns:r="http://schemas.openxmlformats.org/officeDocument/2006/relationships" r:embed="rId1">
              <a:alphaModFix/>
            </a:blip>
            <a:srcRect l="0" t="0" r="0" b="0"/>
            <a:stretch>
              <a:fillRect/>
            </a:stretch>
          </p:blipFill>
          <p:spPr>
            <a:xfrm>
              <a:off x="8658225" y="2647950"/>
              <a:ext cx="3533775" cy="3810000"/>
            </a:xfrm>
            <a:prstGeom prst="rect"/>
            <a:noFill/>
            <a:ln>
              <a:noFill/>
            </a:ln>
          </p:spPr>
        </p:pic>
      </p:grpSp>
      <p:sp>
        <p:nvSpPr>
          <p:cNvPr id="1048663" name="Google Shape;144;p11"/>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64" name="Google Shape;145;p11"/>
          <p:cNvSpPr txBox="1"/>
          <p:nvPr>
            <p:ph type="title"/>
          </p:nvPr>
        </p:nvSpPr>
        <p:spPr>
          <a:xfrm>
            <a:off x="739775" y="829627"/>
            <a:ext cx="5263515" cy="12611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OVERVIEW</a:t>
            </a:r>
            <a:endParaRPr sz="4250"/>
          </a:p>
        </p:txBody>
      </p:sp>
      <p:pic>
        <p:nvPicPr>
          <p:cNvPr id="2097161" name="Google Shape;146;p11"/>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65" name="Google Shape;147;p11"/>
          <p:cNvSpPr txBox="1"/>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5</a:t>
            </a:fld>
          </a:p>
        </p:txBody>
      </p:sp>
      <p:sp>
        <p:nvSpPr>
          <p:cNvPr id="1048666" name="Google Shape;148;p11"/>
          <p:cNvSpPr txBox="1"/>
          <p:nvPr/>
        </p:nvSpPr>
        <p:spPr>
          <a:xfrm>
            <a:off x="881800" y="2070750"/>
            <a:ext cx="7924800" cy="4612600"/>
          </a:xfrm>
          <a:prstGeom prst="rect"/>
          <a:noFill/>
          <a:ln>
            <a:noFill/>
          </a:ln>
        </p:spPr>
        <p:txBody>
          <a:bodyPr anchor="t" anchorCtr="0" bIns="45700" lIns="91425" rIns="91425" spcFirstLastPara="1" tIns="45700" wrap="square">
            <a:spAutoFit/>
          </a:bodyPr>
          <a:p>
            <a:pPr algn="l" indent="0" lvl="0" marL="457200" marR="0" rtl="0">
              <a:spcBef>
                <a:spcPts val="0"/>
              </a:spcBef>
              <a:spcAft>
                <a:spcPts val="0"/>
              </a:spcAft>
              <a:buNone/>
            </a:pPr>
            <a:r>
              <a:rPr b="1" sz="2700" lang="en-US">
                <a:solidFill>
                  <a:srgbClr val="0D0D0D"/>
                </a:solidFill>
                <a:latin typeface="Times New Roman"/>
                <a:ea typeface="Times New Roman"/>
                <a:cs typeface="Times New Roman"/>
                <a:sym typeface="Times New Roman"/>
              </a:rPr>
              <a:t>This involves </a:t>
            </a:r>
            <a:r>
              <a:rPr b="1" sz="2900" lang="en-US">
                <a:solidFill>
                  <a:srgbClr val="0D0D0D"/>
                </a:solidFill>
                <a:latin typeface="Times New Roman"/>
                <a:ea typeface="Times New Roman"/>
                <a:cs typeface="Times New Roman"/>
                <a:sym typeface="Times New Roman"/>
              </a:rPr>
              <a:t>setting specific, measurable goods and key performance indicators.  collect </a:t>
            </a:r>
            <a:r>
              <a:rPr b="1" sz="2900" lang="en-US">
                <a:solidFill>
                  <a:srgbClr val="0D0D0D"/>
                </a:solidFill>
                <a:latin typeface="Times New Roman"/>
                <a:ea typeface="Times New Roman"/>
                <a:cs typeface="Times New Roman"/>
                <a:sym typeface="Times New Roman"/>
              </a:rPr>
              <a:t>relevant</a:t>
            </a:r>
            <a:r>
              <a:rPr b="1" sz="2900" lang="en-US">
                <a:solidFill>
                  <a:srgbClr val="0D0D0D"/>
                </a:solidFill>
                <a:latin typeface="Times New Roman"/>
                <a:ea typeface="Times New Roman"/>
                <a:cs typeface="Times New Roman"/>
                <a:sym typeface="Times New Roman"/>
              </a:rPr>
              <a:t> data on the employee’s </a:t>
            </a:r>
            <a:r>
              <a:rPr b="1" sz="2900" lang="en-US">
                <a:solidFill>
                  <a:srgbClr val="0D0D0D"/>
                </a:solidFill>
                <a:latin typeface="Times New Roman"/>
                <a:ea typeface="Times New Roman"/>
                <a:cs typeface="Times New Roman"/>
                <a:sym typeface="Times New Roman"/>
              </a:rPr>
              <a:t>performance.  Compare the collected data against the predefined objectives and KPIs.  Share the analysis with the employee in a constructive manner.  Work with the employee to create action plans or development programs to address weaknesses and build on strengths.</a:t>
            </a:r>
            <a:endParaRPr b="1" sz="2900"/>
          </a:p>
          <a:p>
            <a:pPr algn="l" indent="0" lvl="0" marL="0" marR="0" rtl="0">
              <a:spcBef>
                <a:spcPts val="0"/>
              </a:spcBef>
              <a:spcAft>
                <a:spcPts val="0"/>
              </a:spcAft>
              <a:buNone/>
            </a:pPr>
            <a:r>
              <a:t/>
            </a:r>
            <a:endParaRPr b="1" sz="29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6" name="Shape 152"/>
        <p:cNvGrpSpPr/>
        <p:nvPr/>
      </p:nvGrpSpPr>
      <p:grpSpPr>
        <a:xfrm>
          <a:off x="0" y="0"/>
          <a:ext cx="0" cy="0"/>
          <a:chOff x="0" y="0"/>
          <a:chExt cx="0" cy="0"/>
        </a:xfrm>
      </p:grpSpPr>
      <p:sp>
        <p:nvSpPr>
          <p:cNvPr id="1048669" name="Google Shape;153;p12"/>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0" name="Google Shape;154;p12"/>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1" name="Google Shape;155;p12"/>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2" name="Google Shape;156;p12"/>
          <p:cNvSpPr txBox="1"/>
          <p:nvPr>
            <p:ph type="title"/>
          </p:nvPr>
        </p:nvSpPr>
        <p:spPr>
          <a:xfrm>
            <a:off x="699452" y="891793"/>
            <a:ext cx="5014595" cy="51815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3200" lang="en-US"/>
              <a:t>WHO ARE THE END USERS?</a:t>
            </a:r>
            <a:endParaRPr sz="3200"/>
          </a:p>
        </p:txBody>
      </p:sp>
      <p:pic>
        <p:nvPicPr>
          <p:cNvPr id="2097162" name="Google Shape;157;p12"/>
          <p:cNvPicPr preferRelativeResize="0">
            <a:picLocks/>
          </p:cNvPicPr>
          <p:nvPr/>
        </p:nvPicPr>
        <p:blipFill rotWithShape="1">
          <a:blip xmlns:r="http://schemas.openxmlformats.org/officeDocument/2006/relationships" r:embed="rId1">
            <a:alphaModFix/>
          </a:blip>
          <a:srcRect l="0" t="0" r="0" b="0"/>
          <a:stretch>
            <a:fillRect/>
          </a:stretch>
        </p:blipFill>
        <p:spPr>
          <a:xfrm>
            <a:off x="723900" y="6172200"/>
            <a:ext cx="2181225" cy="485775"/>
          </a:xfrm>
          <a:prstGeom prst="rect"/>
          <a:noFill/>
          <a:ln>
            <a:noFill/>
          </a:ln>
        </p:spPr>
      </p:pic>
      <p:sp>
        <p:nvSpPr>
          <p:cNvPr id="1048673" name="Google Shape;158;p12"/>
          <p:cNvSpPr txBox="1"/>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6</a:t>
            </a:fld>
          </a:p>
        </p:txBody>
      </p:sp>
      <p:sp>
        <p:nvSpPr>
          <p:cNvPr id="1048674" name="Google Shape;159;p12"/>
          <p:cNvSpPr txBox="1"/>
          <p:nvPr/>
        </p:nvSpPr>
        <p:spPr>
          <a:xfrm>
            <a:off x="723900" y="2272238"/>
            <a:ext cx="9533700" cy="2926050"/>
          </a:xfrm>
          <a:prstGeom prst="rect"/>
          <a:noFill/>
          <a:ln>
            <a:noFill/>
          </a:ln>
        </p:spPr>
        <p:txBody>
          <a:bodyPr anchor="t" anchorCtr="0" bIns="91425" lIns="91425" rIns="91425" spcFirstLastPara="1" tIns="91425" wrap="square">
            <a:spAutoFit/>
          </a:bodyPr>
          <a:p>
            <a:pPr algn="l" indent="-444500" lvl="0" marL="457200" rtl="0">
              <a:spcBef>
                <a:spcPts val="0"/>
              </a:spcBef>
              <a:spcAft>
                <a:spcPts val="0"/>
              </a:spcAft>
              <a:buSzPts val="3400"/>
              <a:buFont typeface="Calibri"/>
              <a:buAutoNum type="arabicPeriod"/>
            </a:pPr>
            <a:r>
              <a:rPr b="1" sz="3400" lang="en-US">
                <a:latin typeface="Calibri"/>
                <a:ea typeface="Calibri"/>
                <a:cs typeface="Calibri"/>
                <a:sym typeface="Calibri"/>
              </a:rPr>
              <a:t>Managers and supervisors</a:t>
            </a:r>
            <a:endParaRPr b="1" sz="3400">
              <a:latin typeface="Calibri"/>
              <a:ea typeface="Calibri"/>
              <a:cs typeface="Calibri"/>
              <a:sym typeface="Calibri"/>
            </a:endParaRPr>
          </a:p>
          <a:p>
            <a:pPr algn="l" indent="-444500" lvl="0" marL="457200" rtl="0">
              <a:spcBef>
                <a:spcPts val="0"/>
              </a:spcBef>
              <a:spcAft>
                <a:spcPts val="0"/>
              </a:spcAft>
              <a:buSzPts val="3400"/>
              <a:buFont typeface="Calibri"/>
              <a:buAutoNum type="arabicPeriod"/>
            </a:pPr>
            <a:r>
              <a:rPr b="1" sz="3400" lang="en-US">
                <a:latin typeface="Calibri"/>
                <a:ea typeface="Calibri"/>
                <a:cs typeface="Calibri"/>
                <a:sym typeface="Calibri"/>
              </a:rPr>
              <a:t>HR professionals</a:t>
            </a:r>
            <a:endParaRPr b="1" sz="3400">
              <a:latin typeface="Calibri"/>
              <a:ea typeface="Calibri"/>
              <a:cs typeface="Calibri"/>
              <a:sym typeface="Calibri"/>
            </a:endParaRPr>
          </a:p>
          <a:p>
            <a:pPr algn="l" indent="-444500" lvl="0" marL="457200" rtl="0">
              <a:spcBef>
                <a:spcPts val="0"/>
              </a:spcBef>
              <a:spcAft>
                <a:spcPts val="0"/>
              </a:spcAft>
              <a:buSzPts val="3400"/>
              <a:buFont typeface="Calibri"/>
              <a:buAutoNum type="arabicPeriod"/>
            </a:pPr>
            <a:r>
              <a:rPr b="1" sz="3400" lang="en-US">
                <a:latin typeface="Calibri"/>
                <a:ea typeface="Calibri"/>
                <a:cs typeface="Calibri"/>
                <a:sym typeface="Calibri"/>
              </a:rPr>
              <a:t>Executives and Leadership</a:t>
            </a:r>
            <a:endParaRPr b="1" sz="3400">
              <a:latin typeface="Calibri"/>
              <a:ea typeface="Calibri"/>
              <a:cs typeface="Calibri"/>
              <a:sym typeface="Calibri"/>
            </a:endParaRPr>
          </a:p>
          <a:p>
            <a:pPr algn="l" indent="-444500" lvl="0" marL="457200" rtl="0">
              <a:spcBef>
                <a:spcPts val="0"/>
              </a:spcBef>
              <a:spcAft>
                <a:spcPts val="0"/>
              </a:spcAft>
              <a:buSzPts val="3400"/>
              <a:buFont typeface="Calibri"/>
              <a:buAutoNum type="arabicPeriod"/>
            </a:pPr>
            <a:r>
              <a:rPr b="1" sz="3400" lang="en-US">
                <a:latin typeface="Calibri"/>
                <a:ea typeface="Calibri"/>
                <a:cs typeface="Calibri"/>
                <a:sym typeface="Calibri"/>
              </a:rPr>
              <a:t>Employees Themselves</a:t>
            </a:r>
            <a:endParaRPr b="1" sz="3400">
              <a:latin typeface="Calibri"/>
              <a:ea typeface="Calibri"/>
              <a:cs typeface="Calibri"/>
              <a:sym typeface="Calibri"/>
            </a:endParaRPr>
          </a:p>
          <a:p>
            <a:pPr algn="l" indent="-444500" lvl="0" marL="457200" rtl="0">
              <a:spcBef>
                <a:spcPts val="0"/>
              </a:spcBef>
              <a:spcAft>
                <a:spcPts val="0"/>
              </a:spcAft>
              <a:buSzPts val="3400"/>
              <a:buFont typeface="Calibri"/>
              <a:buAutoNum type="arabicPeriod"/>
            </a:pPr>
            <a:r>
              <a:rPr b="1" sz="3400" lang="en-US">
                <a:latin typeface="Calibri"/>
                <a:ea typeface="Calibri"/>
                <a:cs typeface="Calibri"/>
                <a:sym typeface="Calibri"/>
              </a:rPr>
              <a:t>Team Leaders</a:t>
            </a:r>
            <a:endParaRPr b="1" sz="3400">
              <a:latin typeface="Calibri"/>
              <a:ea typeface="Calibri"/>
              <a:cs typeface="Calibri"/>
              <a:sym typeface="Calibri"/>
            </a:endParaRPr>
          </a:p>
          <a:p>
            <a:pPr algn="l" indent="0" lvl="0" marL="0" rtl="0">
              <a:spcBef>
                <a:spcPts val="0"/>
              </a:spcBef>
              <a:spcAft>
                <a:spcPts val="0"/>
              </a:spcAft>
              <a:buNone/>
            </a:pPr>
            <a:r>
              <a:t/>
            </a:r>
            <a:endParaRPr b="1" sz="320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9" name="Shape 163"/>
        <p:cNvGrpSpPr/>
        <p:nvPr/>
      </p:nvGrpSpPr>
      <p:grpSpPr>
        <a:xfrm>
          <a:off x="0" y="0"/>
          <a:ext cx="0" cy="0"/>
          <a:chOff x="0" y="0"/>
          <a:chExt cx="0" cy="0"/>
        </a:xfrm>
      </p:grpSpPr>
      <p:pic>
        <p:nvPicPr>
          <p:cNvPr id="2097163" name="Google Shape;164;p13"/>
          <p:cNvPicPr preferRelativeResize="0">
            <a:picLocks/>
          </p:cNvPicPr>
          <p:nvPr/>
        </p:nvPicPr>
        <p:blipFill rotWithShape="1">
          <a:blip xmlns:r="http://schemas.openxmlformats.org/officeDocument/2006/relationships" r:embed="rId1">
            <a:alphaModFix/>
          </a:blip>
          <a:srcRect l="0" t="0" r="0" b="0"/>
          <a:stretch>
            <a:fillRect/>
          </a:stretch>
        </p:blipFill>
        <p:spPr>
          <a:xfrm>
            <a:off x="0" y="1476375"/>
            <a:ext cx="2695574" cy="3248025"/>
          </a:xfrm>
          <a:prstGeom prst="rect"/>
          <a:noFill/>
          <a:ln>
            <a:noFill/>
          </a:ln>
        </p:spPr>
      </p:pic>
      <p:sp>
        <p:nvSpPr>
          <p:cNvPr id="1048677" name="Google Shape;165;p13"/>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8" name="Google Shape;166;p13"/>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9" name="Google Shape;167;p13"/>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80" name="Google Shape;168;p13"/>
          <p:cNvSpPr txBox="1"/>
          <p:nvPr>
            <p:ph type="title"/>
          </p:nvPr>
        </p:nvSpPr>
        <p:spPr>
          <a:xfrm>
            <a:off x="558165" y="857885"/>
            <a:ext cx="9763125" cy="546726"/>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sz="3600" lang="en-US"/>
              <a:t>OUR SOLUTION AND ITS VALUE PROPOSITION</a:t>
            </a:r>
          </a:p>
        </p:txBody>
      </p:sp>
      <p:pic>
        <p:nvPicPr>
          <p:cNvPr id="2097164" name="Google Shape;169;p13"/>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81" name="Google Shape;170;p13"/>
          <p:cNvSpPr txBox="1"/>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7</a:t>
            </a:fld>
          </a:p>
        </p:txBody>
      </p:sp>
      <p:sp>
        <p:nvSpPr>
          <p:cNvPr id="1048682" name="Google Shape;171;p13"/>
          <p:cNvSpPr txBox="1"/>
          <p:nvPr/>
        </p:nvSpPr>
        <p:spPr>
          <a:xfrm>
            <a:off x="4743575" y="1945000"/>
            <a:ext cx="7473900" cy="386051"/>
          </a:xfrm>
          <a:prstGeom prst="rect"/>
          <a:noFill/>
          <a:ln>
            <a:noFill/>
          </a:ln>
        </p:spPr>
        <p:txBody>
          <a:bodyPr anchor="t" anchorCtr="0" bIns="91425" lIns="91425" rIns="91425" spcFirstLastPara="1" tIns="91425" wrap="square">
            <a:spAutoFit/>
          </a:bodyPr>
          <a:p>
            <a:pPr algn="l" indent="0" lvl="0" marL="0" rtl="0">
              <a:spcBef>
                <a:spcPts val="0"/>
              </a:spcBef>
              <a:spcAft>
                <a:spcPts val="0"/>
              </a:spcAft>
              <a:buNone/>
            </a:pPr>
            <a:r>
              <a:t/>
            </a:r>
            <a:endParaRPr sz="1800">
              <a:latin typeface="Calibri"/>
              <a:ea typeface="Calibri"/>
              <a:cs typeface="Calibri"/>
              <a:sym typeface="Calibri"/>
            </a:endParaRPr>
          </a:p>
        </p:txBody>
      </p:sp>
      <p:sp>
        <p:nvSpPr>
          <p:cNvPr id="1048683" name="Google Shape;172;p13"/>
          <p:cNvSpPr txBox="1"/>
          <p:nvPr/>
        </p:nvSpPr>
        <p:spPr>
          <a:xfrm>
            <a:off x="3053950" y="1945000"/>
            <a:ext cx="9330900" cy="1910050"/>
          </a:xfrm>
          <a:prstGeom prst="rect"/>
          <a:noFill/>
          <a:ln>
            <a:noFill/>
          </a:ln>
        </p:spPr>
        <p:txBody>
          <a:bodyPr anchor="t" anchorCtr="0" bIns="91425" lIns="91425" rIns="91425" spcFirstLastPara="1" tIns="91425" wrap="square">
            <a:spAutoFit/>
          </a:bodyPr>
          <a:p>
            <a:pPr algn="l" indent="0" lvl="0" marL="0" rtl="0">
              <a:spcBef>
                <a:spcPts val="0"/>
              </a:spcBef>
              <a:spcAft>
                <a:spcPts val="0"/>
              </a:spcAft>
              <a:buNone/>
            </a:pPr>
            <a:r>
              <a:rPr b="1" sz="2900" lang="en-US">
                <a:latin typeface="Calibri"/>
                <a:ea typeface="Calibri"/>
                <a:cs typeface="Calibri"/>
                <a:sym typeface="Calibri"/>
              </a:rPr>
              <a:t>FILTERING - REMOVE VALUES </a:t>
            </a:r>
            <a:endParaRPr b="1" sz="2900">
              <a:latin typeface="Calibri"/>
              <a:ea typeface="Calibri"/>
              <a:cs typeface="Calibri"/>
              <a:sym typeface="Calibri"/>
            </a:endParaRPr>
          </a:p>
          <a:p>
            <a:pPr algn="l" indent="0" lvl="0" marL="0" rtl="0">
              <a:spcBef>
                <a:spcPts val="0"/>
              </a:spcBef>
              <a:spcAft>
                <a:spcPts val="0"/>
              </a:spcAft>
              <a:buNone/>
            </a:pPr>
            <a:r>
              <a:rPr b="1" sz="2900" lang="en-US">
                <a:latin typeface="Calibri"/>
                <a:ea typeface="Calibri"/>
                <a:cs typeface="Calibri"/>
                <a:sym typeface="Calibri"/>
              </a:rPr>
              <a:t>PIVOT TABLE - SUMMARY OF EMPLOYEE </a:t>
            </a:r>
            <a:endParaRPr b="1" sz="2900">
              <a:latin typeface="Calibri"/>
              <a:ea typeface="Calibri"/>
              <a:cs typeface="Calibri"/>
              <a:sym typeface="Calibri"/>
            </a:endParaRPr>
          </a:p>
          <a:p>
            <a:pPr algn="l" indent="0" lvl="0" marL="0" rtl="0">
              <a:spcBef>
                <a:spcPts val="0"/>
              </a:spcBef>
              <a:spcAft>
                <a:spcPts val="0"/>
              </a:spcAft>
              <a:buNone/>
            </a:pPr>
            <a:r>
              <a:rPr b="1" sz="2900" lang="en-US">
                <a:latin typeface="Calibri"/>
                <a:ea typeface="Calibri"/>
                <a:cs typeface="Calibri"/>
                <a:sym typeface="Calibri"/>
              </a:rPr>
              <a:t>                           PERFORMANCE</a:t>
            </a:r>
            <a:endParaRPr b="1" sz="2900">
              <a:latin typeface="Calibri"/>
              <a:ea typeface="Calibri"/>
              <a:cs typeface="Calibri"/>
              <a:sym typeface="Calibri"/>
            </a:endParaRPr>
          </a:p>
          <a:p>
            <a:pPr algn="l" indent="0" lvl="0" marL="0" rtl="0">
              <a:spcBef>
                <a:spcPts val="0"/>
              </a:spcBef>
              <a:spcAft>
                <a:spcPts val="0"/>
              </a:spcAft>
              <a:buNone/>
            </a:pPr>
            <a:r>
              <a:rPr b="1" sz="2900" lang="en-US">
                <a:latin typeface="Calibri"/>
                <a:ea typeface="Calibri"/>
                <a:cs typeface="Calibri"/>
                <a:sym typeface="Calibri"/>
              </a:rPr>
              <a:t>FLOW CHART - FINAL REPORT</a:t>
            </a:r>
            <a:endParaRPr b="1" sz="2900">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2" name="Shape 176"/>
        <p:cNvGrpSpPr/>
        <p:nvPr/>
      </p:nvGrpSpPr>
      <p:grpSpPr>
        <a:xfrm>
          <a:off x="0" y="0"/>
          <a:ext cx="0" cy="0"/>
          <a:chOff x="0" y="0"/>
          <a:chExt cx="0" cy="0"/>
        </a:xfrm>
      </p:grpSpPr>
      <p:sp>
        <p:nvSpPr>
          <p:cNvPr id="1048686" name="Google Shape;177;p14"/>
          <p:cNvSpPr txBox="1"/>
          <p:nvPr>
            <p:ph type="title"/>
          </p:nvPr>
        </p:nvSpPr>
        <p:spPr>
          <a:xfrm>
            <a:off x="755325" y="-5"/>
            <a:ext cx="10681500" cy="52320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sz="3400" lang="en-US"/>
              <a:t>Dataset Description</a:t>
            </a:r>
            <a:endParaRPr sz="3400"/>
          </a:p>
        </p:txBody>
      </p:sp>
      <p:sp>
        <p:nvSpPr>
          <p:cNvPr id="1048687" name="Google Shape;178;p14"/>
          <p:cNvSpPr txBox="1"/>
          <p:nvPr/>
        </p:nvSpPr>
        <p:spPr>
          <a:xfrm>
            <a:off x="755325" y="523200"/>
            <a:ext cx="9382800" cy="6228050"/>
          </a:xfrm>
          <a:prstGeom prst="rect"/>
          <a:noFill/>
          <a:ln>
            <a:noFill/>
          </a:ln>
        </p:spPr>
        <p:txBody>
          <a:bodyPr anchor="t" anchorCtr="0" bIns="91425" lIns="91425" rIns="91425" spcFirstLastPara="1" tIns="91425" wrap="square">
            <a:spAutoFit/>
          </a:bodyPr>
          <a:p>
            <a:pPr algn="l" indent="0" lvl="0" marL="0" rtl="0">
              <a:spcBef>
                <a:spcPts val="0"/>
              </a:spcBef>
              <a:spcAft>
                <a:spcPts val="0"/>
              </a:spcAft>
              <a:buNone/>
            </a:pPr>
            <a:r>
              <a:rPr b="1" sz="2400" lang="en-US">
                <a:latin typeface="Calibri"/>
                <a:ea typeface="Calibri"/>
                <a:cs typeface="Calibri"/>
                <a:sym typeface="Calibri"/>
              </a:rPr>
              <a:t>EMPLOYEE  DATA SET - </a:t>
            </a:r>
            <a:r>
              <a:rPr sz="2400" lang="en-US">
                <a:latin typeface="Calibri"/>
                <a:ea typeface="Calibri"/>
                <a:cs typeface="Calibri"/>
                <a:sym typeface="Calibri"/>
              </a:rPr>
              <a:t>KAGGLE</a:t>
            </a:r>
            <a:endParaRPr sz="2400">
              <a:latin typeface="Calibri"/>
              <a:ea typeface="Calibri"/>
              <a:cs typeface="Calibri"/>
              <a:sym typeface="Calibri"/>
            </a:endParaRPr>
          </a:p>
          <a:p>
            <a:pPr algn="l" indent="0" lvl="0" marL="0" rtl="0">
              <a:spcBef>
                <a:spcPts val="0"/>
              </a:spcBef>
              <a:spcAft>
                <a:spcPts val="0"/>
              </a:spcAft>
              <a:buNone/>
            </a:pPr>
            <a:r>
              <a:rPr sz="2400" lang="en-US">
                <a:latin typeface="Calibri"/>
                <a:ea typeface="Calibri"/>
                <a:cs typeface="Calibri"/>
                <a:sym typeface="Calibri"/>
              </a:rPr>
              <a:t>   </a:t>
            </a:r>
            <a:r>
              <a:rPr b="1" sz="2400" lang="en-US">
                <a:latin typeface="Calibri"/>
                <a:ea typeface="Calibri"/>
                <a:cs typeface="Calibri"/>
                <a:sym typeface="Calibri"/>
              </a:rPr>
              <a:t>9 FEATURES IN EXCEL:</a:t>
            </a:r>
            <a:endParaRPr b="1" sz="2400">
              <a:latin typeface="Calibri"/>
              <a:ea typeface="Calibri"/>
              <a:cs typeface="Calibri"/>
              <a:sym typeface="Calibri"/>
            </a:endParaRPr>
          </a:p>
          <a:p>
            <a:pPr algn="l" indent="-381000" lvl="0" marL="457200" rtl="0">
              <a:spcBef>
                <a:spcPts val="0"/>
              </a:spcBef>
              <a:spcAft>
                <a:spcPts val="0"/>
              </a:spcAft>
              <a:buSzPts val="2400"/>
              <a:buFont typeface="Calibri"/>
              <a:buAutoNum type="arabicPeriod"/>
            </a:pPr>
            <a:r>
              <a:rPr b="1" sz="2400" lang="en-US">
                <a:latin typeface="Calibri"/>
                <a:ea typeface="Calibri"/>
                <a:cs typeface="Calibri"/>
                <a:sym typeface="Calibri"/>
              </a:rPr>
              <a:t>EMPLOYEE ID - </a:t>
            </a:r>
            <a:r>
              <a:rPr sz="2400" lang="en-US">
                <a:latin typeface="Calibri"/>
                <a:ea typeface="Calibri"/>
                <a:cs typeface="Calibri"/>
                <a:sym typeface="Calibri"/>
              </a:rPr>
              <a:t>ALPHANUMERIC(TEXT)</a:t>
            </a:r>
            <a:endParaRPr sz="2400">
              <a:latin typeface="Calibri"/>
              <a:ea typeface="Calibri"/>
              <a:cs typeface="Calibri"/>
              <a:sym typeface="Calibri"/>
            </a:endParaRPr>
          </a:p>
          <a:p>
            <a:pPr algn="l" indent="-381000" lvl="0" marL="457200" rtl="0">
              <a:spcBef>
                <a:spcPts val="0"/>
              </a:spcBef>
              <a:spcAft>
                <a:spcPts val="0"/>
              </a:spcAft>
              <a:buSzPts val="2400"/>
              <a:buFont typeface="Calibri"/>
              <a:buAutoNum type="arabicPeriod"/>
            </a:pPr>
            <a:r>
              <a:rPr b="1" sz="2400" lang="en-US">
                <a:latin typeface="Calibri"/>
                <a:ea typeface="Calibri"/>
                <a:cs typeface="Calibri"/>
                <a:sym typeface="Calibri"/>
              </a:rPr>
              <a:t>NAME              - </a:t>
            </a:r>
            <a:r>
              <a:rPr sz="2400" lang="en-US">
                <a:latin typeface="Calibri"/>
                <a:ea typeface="Calibri"/>
                <a:cs typeface="Calibri"/>
                <a:sym typeface="Calibri"/>
              </a:rPr>
              <a:t>ALPHABETICAL (TEXT)</a:t>
            </a:r>
            <a:endParaRPr sz="2400">
              <a:latin typeface="Calibri"/>
              <a:ea typeface="Calibri"/>
              <a:cs typeface="Calibri"/>
              <a:sym typeface="Calibri"/>
            </a:endParaRPr>
          </a:p>
          <a:p>
            <a:pPr algn="l" indent="-381000" lvl="0" marL="457200" rtl="0">
              <a:spcBef>
                <a:spcPts val="0"/>
              </a:spcBef>
              <a:spcAft>
                <a:spcPts val="0"/>
              </a:spcAft>
              <a:buSzPts val="2400"/>
              <a:buFont typeface="Calibri"/>
              <a:buAutoNum type="arabicPeriod"/>
            </a:pPr>
            <a:r>
              <a:rPr b="1" sz="2400" lang="en-US">
                <a:latin typeface="Calibri"/>
                <a:ea typeface="Calibri"/>
                <a:cs typeface="Calibri"/>
                <a:sym typeface="Calibri"/>
              </a:rPr>
              <a:t>GENDER          - </a:t>
            </a:r>
            <a:r>
              <a:rPr sz="2400" lang="en-US">
                <a:latin typeface="Calibri"/>
                <a:ea typeface="Calibri"/>
                <a:cs typeface="Calibri"/>
                <a:sym typeface="Calibri"/>
              </a:rPr>
              <a:t>ALPHABETICAL (TEXT)</a:t>
            </a:r>
            <a:endParaRPr sz="2400">
              <a:latin typeface="Calibri"/>
              <a:ea typeface="Calibri"/>
              <a:cs typeface="Calibri"/>
              <a:sym typeface="Calibri"/>
            </a:endParaRPr>
          </a:p>
          <a:p>
            <a:pPr algn="l" indent="-381000" lvl="0" marL="457200" rtl="0">
              <a:spcBef>
                <a:spcPts val="0"/>
              </a:spcBef>
              <a:spcAft>
                <a:spcPts val="0"/>
              </a:spcAft>
              <a:buSzPts val="2400"/>
              <a:buFont typeface="Calibri"/>
              <a:buAutoNum type="arabicPeriod"/>
            </a:pPr>
            <a:r>
              <a:rPr b="1" sz="2400" lang="en-US">
                <a:latin typeface="Calibri"/>
                <a:ea typeface="Calibri"/>
                <a:cs typeface="Calibri"/>
                <a:sym typeface="Calibri"/>
              </a:rPr>
              <a:t>SALARY           - </a:t>
            </a:r>
            <a:r>
              <a:rPr sz="2400" lang="en-US">
                <a:latin typeface="Calibri"/>
                <a:ea typeface="Calibri"/>
                <a:cs typeface="Calibri"/>
                <a:sym typeface="Calibri"/>
              </a:rPr>
              <a:t>NUMERICAL</a:t>
            </a:r>
            <a:endParaRPr sz="2400">
              <a:latin typeface="Calibri"/>
              <a:ea typeface="Calibri"/>
              <a:cs typeface="Calibri"/>
              <a:sym typeface="Calibri"/>
            </a:endParaRPr>
          </a:p>
          <a:p>
            <a:pPr algn="l" indent="-381000" lvl="0" marL="457200" rtl="0">
              <a:spcBef>
                <a:spcPts val="0"/>
              </a:spcBef>
              <a:spcAft>
                <a:spcPts val="0"/>
              </a:spcAft>
              <a:buSzPts val="2400"/>
              <a:buFont typeface="Calibri"/>
              <a:buAutoNum type="arabicPeriod"/>
            </a:pPr>
            <a:r>
              <a:rPr b="1" sz="2400" lang="en-US">
                <a:latin typeface="Calibri"/>
                <a:ea typeface="Calibri"/>
                <a:cs typeface="Calibri"/>
                <a:sym typeface="Calibri"/>
              </a:rPr>
              <a:t>JOB ROLE        -  </a:t>
            </a:r>
            <a:r>
              <a:rPr sz="2400" lang="en-US">
                <a:latin typeface="Calibri"/>
                <a:ea typeface="Calibri"/>
                <a:cs typeface="Calibri"/>
                <a:sym typeface="Calibri"/>
              </a:rPr>
              <a:t>ALPHABETICAL (TEXT)</a:t>
            </a:r>
            <a:endParaRPr sz="2400">
              <a:latin typeface="Calibri"/>
              <a:ea typeface="Calibri"/>
              <a:cs typeface="Calibri"/>
              <a:sym typeface="Calibri"/>
            </a:endParaRPr>
          </a:p>
          <a:p>
            <a:pPr algn="l" indent="-381000" lvl="0" marL="457200" rtl="0">
              <a:spcBef>
                <a:spcPts val="0"/>
              </a:spcBef>
              <a:spcAft>
                <a:spcPts val="0"/>
              </a:spcAft>
              <a:buSzPts val="2400"/>
              <a:buFont typeface="Calibri"/>
              <a:buAutoNum type="arabicPeriod"/>
            </a:pPr>
            <a:r>
              <a:rPr b="1" sz="2400" lang="en-US">
                <a:latin typeface="Calibri"/>
                <a:ea typeface="Calibri"/>
                <a:cs typeface="Calibri"/>
                <a:sym typeface="Calibri"/>
              </a:rPr>
              <a:t>FTE                   -  </a:t>
            </a:r>
            <a:r>
              <a:rPr sz="2400" lang="en-US">
                <a:latin typeface="Calibri"/>
                <a:ea typeface="Calibri"/>
                <a:cs typeface="Calibri"/>
                <a:sym typeface="Calibri"/>
              </a:rPr>
              <a:t>NUMERICAL</a:t>
            </a:r>
            <a:endParaRPr sz="2400">
              <a:latin typeface="Calibri"/>
              <a:ea typeface="Calibri"/>
              <a:cs typeface="Calibri"/>
              <a:sym typeface="Calibri"/>
            </a:endParaRPr>
          </a:p>
          <a:p>
            <a:pPr algn="l" indent="-381000" lvl="0" marL="457200" rtl="0">
              <a:spcBef>
                <a:spcPts val="0"/>
              </a:spcBef>
              <a:spcAft>
                <a:spcPts val="0"/>
              </a:spcAft>
              <a:buSzPts val="2400"/>
              <a:buFont typeface="Calibri"/>
              <a:buAutoNum type="arabicPeriod"/>
            </a:pPr>
            <a:r>
              <a:rPr b="1" sz="2400" lang="en-US">
                <a:latin typeface="Calibri"/>
                <a:ea typeface="Calibri"/>
                <a:cs typeface="Calibri"/>
                <a:sym typeface="Calibri"/>
              </a:rPr>
              <a:t>MARITAL</a:t>
            </a:r>
            <a:endParaRPr b="1" sz="2400">
              <a:latin typeface="Calibri"/>
              <a:ea typeface="Calibri"/>
              <a:cs typeface="Calibri"/>
              <a:sym typeface="Calibri"/>
            </a:endParaRPr>
          </a:p>
          <a:p>
            <a:pPr algn="l" indent="0" lvl="0" marL="0" rtl="0">
              <a:spcBef>
                <a:spcPts val="0"/>
              </a:spcBef>
              <a:spcAft>
                <a:spcPts val="0"/>
              </a:spcAft>
              <a:buNone/>
            </a:pPr>
            <a:r>
              <a:rPr b="1" sz="2400" lang="en-US">
                <a:latin typeface="Calibri"/>
                <a:ea typeface="Calibri"/>
                <a:cs typeface="Calibri"/>
                <a:sym typeface="Calibri"/>
              </a:rPr>
              <a:t>      STATUS           -   </a:t>
            </a:r>
            <a:r>
              <a:rPr sz="2400" lang="en-US">
                <a:latin typeface="Calibri"/>
                <a:ea typeface="Calibri"/>
                <a:cs typeface="Calibri"/>
                <a:sym typeface="Calibri"/>
              </a:rPr>
              <a:t>ALPHABETICAL(TEXT)</a:t>
            </a:r>
            <a:endParaRPr sz="2400">
              <a:latin typeface="Calibri"/>
              <a:ea typeface="Calibri"/>
              <a:cs typeface="Calibri"/>
              <a:sym typeface="Calibri"/>
            </a:endParaRPr>
          </a:p>
          <a:p>
            <a:pPr algn="l" indent="-381000" lvl="0" marL="457200" rtl="0">
              <a:spcBef>
                <a:spcPts val="0"/>
              </a:spcBef>
              <a:spcAft>
                <a:spcPts val="0"/>
              </a:spcAft>
              <a:buSzPts val="2400"/>
              <a:buFont typeface="Calibri"/>
              <a:buAutoNum type="arabicPeriod"/>
            </a:pPr>
            <a:r>
              <a:rPr b="1" sz="2400" lang="en-US">
                <a:latin typeface="Calibri"/>
                <a:ea typeface="Calibri"/>
                <a:cs typeface="Calibri"/>
                <a:sym typeface="Calibri"/>
              </a:rPr>
              <a:t>REMOTE WORK -  </a:t>
            </a:r>
            <a:r>
              <a:rPr sz="2400" lang="en-US">
                <a:latin typeface="Calibri"/>
                <a:ea typeface="Calibri"/>
                <a:cs typeface="Calibri"/>
                <a:sym typeface="Calibri"/>
              </a:rPr>
              <a:t>ALPHABETICAL(TEXT) </a:t>
            </a:r>
            <a:endParaRPr sz="2400">
              <a:latin typeface="Calibri"/>
              <a:ea typeface="Calibri"/>
              <a:cs typeface="Calibri"/>
              <a:sym typeface="Calibri"/>
            </a:endParaRPr>
          </a:p>
          <a:p>
            <a:pPr algn="l" indent="-381000" lvl="0" marL="457200" rtl="0">
              <a:spcBef>
                <a:spcPts val="0"/>
              </a:spcBef>
              <a:spcAft>
                <a:spcPts val="0"/>
              </a:spcAft>
              <a:buSzPts val="2400"/>
              <a:buFont typeface="Calibri"/>
              <a:buAutoNum type="arabicPeriod"/>
            </a:pPr>
            <a:r>
              <a:rPr b="1" sz="2400" lang="en-US">
                <a:latin typeface="Calibri"/>
                <a:ea typeface="Calibri"/>
                <a:cs typeface="Calibri"/>
                <a:sym typeface="Calibri"/>
              </a:rPr>
              <a:t>COMPANY TENURE  -  </a:t>
            </a:r>
            <a:r>
              <a:rPr sz="2400" lang="en-US">
                <a:latin typeface="Calibri"/>
                <a:ea typeface="Calibri"/>
                <a:cs typeface="Calibri"/>
                <a:sym typeface="Calibri"/>
              </a:rPr>
              <a:t>NUMERICAL </a:t>
            </a:r>
            <a:endParaRPr sz="2400">
              <a:latin typeface="Calibri"/>
              <a:ea typeface="Calibri"/>
              <a:cs typeface="Calibri"/>
              <a:sym typeface="Calibri"/>
            </a:endParaRPr>
          </a:p>
          <a:p>
            <a:pPr algn="l" indent="0" lvl="0" marL="0" rtl="0">
              <a:spcBef>
                <a:spcPts val="0"/>
              </a:spcBef>
              <a:spcAft>
                <a:spcPts val="0"/>
              </a:spcAft>
              <a:buNone/>
            </a:pPr>
            <a:r>
              <a:rPr sz="2400" lang="en-US">
                <a:latin typeface="Calibri"/>
                <a:ea typeface="Calibri"/>
                <a:cs typeface="Calibri"/>
                <a:sym typeface="Calibri"/>
              </a:rPr>
              <a:t>        </a:t>
            </a:r>
            <a:endParaRPr sz="2400">
              <a:latin typeface="Calibri"/>
              <a:ea typeface="Calibri"/>
              <a:cs typeface="Calibri"/>
              <a:sym typeface="Calibri"/>
            </a:endParaRPr>
          </a:p>
          <a:p>
            <a:pPr algn="l" indent="0" lvl="0" marL="0" rtl="0">
              <a:spcBef>
                <a:spcPts val="0"/>
              </a:spcBef>
              <a:spcAft>
                <a:spcPts val="0"/>
              </a:spcAft>
              <a:buNone/>
            </a:pPr>
            <a:r>
              <a:rPr sz="2400" lang="en-US">
                <a:latin typeface="Calibri"/>
                <a:ea typeface="Calibri"/>
                <a:cs typeface="Calibri"/>
                <a:sym typeface="Calibri"/>
              </a:rPr>
              <a:t>      </a:t>
            </a:r>
            <a:r>
              <a:rPr b="1" sz="2400" lang="en-US">
                <a:latin typeface="Calibri"/>
                <a:ea typeface="Calibri"/>
                <a:cs typeface="Calibri"/>
                <a:sym typeface="Calibri"/>
              </a:rPr>
              <a:t>3 FEATURES USED:</a:t>
            </a:r>
            <a:endParaRPr b="1" sz="2400">
              <a:latin typeface="Calibri"/>
              <a:ea typeface="Calibri"/>
              <a:cs typeface="Calibri"/>
              <a:sym typeface="Calibri"/>
            </a:endParaRPr>
          </a:p>
          <a:p>
            <a:pPr algn="l" indent="-381000" lvl="0" marL="457200" rtl="0">
              <a:spcBef>
                <a:spcPts val="0"/>
              </a:spcBef>
              <a:spcAft>
                <a:spcPts val="0"/>
              </a:spcAft>
              <a:buSzPts val="2400"/>
              <a:buFont typeface="Calibri"/>
              <a:buAutoNum type="arabicPeriod"/>
            </a:pPr>
            <a:r>
              <a:rPr b="1" sz="2400" lang="en-US">
                <a:latin typeface="Calibri"/>
                <a:ea typeface="Calibri"/>
                <a:cs typeface="Calibri"/>
                <a:sym typeface="Calibri"/>
              </a:rPr>
              <a:t>COMPANY TENURE - </a:t>
            </a:r>
            <a:r>
              <a:rPr sz="2400" lang="en-US">
                <a:latin typeface="Calibri"/>
                <a:ea typeface="Calibri"/>
                <a:cs typeface="Calibri"/>
                <a:sym typeface="Calibri"/>
              </a:rPr>
              <a:t>NUMERICAL</a:t>
            </a:r>
            <a:endParaRPr sz="2400">
              <a:latin typeface="Calibri"/>
              <a:ea typeface="Calibri"/>
              <a:cs typeface="Calibri"/>
              <a:sym typeface="Calibri"/>
            </a:endParaRPr>
          </a:p>
          <a:p>
            <a:pPr algn="l" indent="-381000" lvl="0" marL="457200" rtl="0">
              <a:spcBef>
                <a:spcPts val="0"/>
              </a:spcBef>
              <a:spcAft>
                <a:spcPts val="0"/>
              </a:spcAft>
              <a:buSzPts val="2400"/>
              <a:buFont typeface="Calibri"/>
              <a:buAutoNum type="arabicPeriod"/>
            </a:pPr>
            <a:r>
              <a:rPr b="1" sz="2400" lang="en-US">
                <a:latin typeface="Calibri"/>
                <a:ea typeface="Calibri"/>
                <a:cs typeface="Calibri"/>
                <a:sym typeface="Calibri"/>
              </a:rPr>
              <a:t>JOB LEVEL                 - </a:t>
            </a:r>
            <a:r>
              <a:rPr sz="2400" lang="en-US">
                <a:latin typeface="Calibri"/>
                <a:ea typeface="Calibri"/>
                <a:cs typeface="Calibri"/>
                <a:sym typeface="Calibri"/>
              </a:rPr>
              <a:t> NUMERICAL</a:t>
            </a:r>
            <a:endParaRPr sz="2400">
              <a:latin typeface="Calibri"/>
              <a:ea typeface="Calibri"/>
              <a:cs typeface="Calibri"/>
              <a:sym typeface="Calibri"/>
            </a:endParaRPr>
          </a:p>
          <a:p>
            <a:pPr algn="l" indent="-381000" lvl="0" marL="457200" rtl="0">
              <a:spcBef>
                <a:spcPts val="0"/>
              </a:spcBef>
              <a:spcAft>
                <a:spcPts val="0"/>
              </a:spcAft>
              <a:buSzPts val="2400"/>
              <a:buFont typeface="Calibri"/>
              <a:buAutoNum type="arabicPeriod"/>
            </a:pPr>
            <a:r>
              <a:rPr b="1" sz="2400" lang="en-US">
                <a:latin typeface="Calibri"/>
                <a:ea typeface="Calibri"/>
                <a:cs typeface="Calibri"/>
                <a:sym typeface="Calibri"/>
              </a:rPr>
              <a:t>WORK LIFE BALANCE - </a:t>
            </a:r>
            <a:r>
              <a:rPr sz="2400" lang="en-US">
                <a:latin typeface="Calibri"/>
                <a:ea typeface="Calibri"/>
                <a:cs typeface="Calibri"/>
                <a:sym typeface="Calibri"/>
              </a:rPr>
              <a:t>ALPHABETICAL(TEXT)</a:t>
            </a:r>
            <a:endParaRPr sz="2500">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5" name="Shape 182"/>
        <p:cNvGrpSpPr/>
        <p:nvPr/>
      </p:nvGrpSpPr>
      <p:grpSpPr>
        <a:xfrm>
          <a:off x="0" y="0"/>
          <a:ext cx="0" cy="0"/>
          <a:chOff x="0" y="0"/>
          <a:chExt cx="0" cy="0"/>
        </a:xfrm>
      </p:grpSpPr>
      <p:sp>
        <p:nvSpPr>
          <p:cNvPr id="1048690" name="Google Shape;183;p15"/>
          <p:cNvSpPr txBox="1"/>
          <p:nvPr/>
        </p:nvSpPr>
        <p:spPr>
          <a:xfrm>
            <a:off x="752475" y="6486037"/>
            <a:ext cx="1773555" cy="166370"/>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91" name="Google Shape;184;p15"/>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92" name="Google Shape;185;p15"/>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93" name="Google Shape;186;p15"/>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5" name="Google Shape;187;p15"/>
          <p:cNvPicPr preferRelativeResize="0">
            <a:picLocks/>
          </p:cNvPicPr>
          <p:nvPr/>
        </p:nvPicPr>
        <p:blipFill rotWithShape="1">
          <a:blip xmlns:r="http://schemas.openxmlformats.org/officeDocument/2006/relationships" r:embed="rId1">
            <a:alphaModFix/>
          </a:blip>
          <a:srcRect l="0" t="0" r="0" b="0"/>
          <a:stretch>
            <a:fillRect/>
          </a:stretch>
        </p:blipFill>
        <p:spPr>
          <a:xfrm>
            <a:off x="66675" y="3381373"/>
            <a:ext cx="2466975" cy="3419475"/>
          </a:xfrm>
          <a:prstGeom prst="rect"/>
          <a:noFill/>
          <a:ln>
            <a:noFill/>
          </a:ln>
        </p:spPr>
      </p:pic>
      <p:sp>
        <p:nvSpPr>
          <p:cNvPr id="1048694" name="Google Shape;188;p15"/>
          <p:cNvSpPr txBox="1"/>
          <p:nvPr>
            <p:ph type="title"/>
          </p:nvPr>
        </p:nvSpPr>
        <p:spPr>
          <a:xfrm>
            <a:off x="755332" y="385444"/>
            <a:ext cx="10681200" cy="638801"/>
          </a:xfrm>
          <a:prstGeom prst="rect"/>
          <a:noFill/>
          <a:ln>
            <a:noFill/>
          </a:ln>
        </p:spPr>
        <p:txBody>
          <a:bodyPr anchor="t" anchorCtr="0" bIns="0" lIns="0" rIns="0" spcFirstLastPara="1" tIns="16500" wrap="square">
            <a:spAutoFit/>
          </a:bodyPr>
          <a:p>
            <a:pPr algn="l" indent="0" lvl="0" marL="0" rtl="0">
              <a:lnSpc>
                <a:spcPct val="100000"/>
              </a:lnSpc>
              <a:spcBef>
                <a:spcPts val="0"/>
              </a:spcBef>
              <a:spcAft>
                <a:spcPts val="0"/>
              </a:spcAft>
              <a:buNone/>
            </a:pPr>
            <a:r>
              <a:rPr sz="4250" lang="en-US"/>
              <a:t>THE “WOW” IN OUR SOLUTION</a:t>
            </a:r>
            <a:endParaRPr sz="4250"/>
          </a:p>
        </p:txBody>
      </p:sp>
      <p:sp>
        <p:nvSpPr>
          <p:cNvPr id="1048695" name="Google Shape;189;p15"/>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9</a:t>
            </a:fld>
            <a:endParaRPr sz="1100">
              <a:solidFill>
                <a:schemeClr val="dk1"/>
              </a:solidFill>
              <a:latin typeface="Trebuchet MS"/>
              <a:ea typeface="Trebuchet MS"/>
              <a:cs typeface="Trebuchet MS"/>
              <a:sym typeface="Trebuchet MS"/>
            </a:endParaRPr>
          </a:p>
        </p:txBody>
      </p:sp>
      <p:sp>
        <p:nvSpPr>
          <p:cNvPr id="1048696" name="Google Shape;190;p15"/>
          <p:cNvSpPr txBox="1"/>
          <p:nvPr/>
        </p:nvSpPr>
        <p:spPr>
          <a:xfrm>
            <a:off x="1914650" y="3775516"/>
            <a:ext cx="8534100" cy="497801"/>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Clr>
                <a:schemeClr val="dk1"/>
              </a:buClr>
              <a:buSzPts val="2800"/>
              <a:buFont typeface="Arial"/>
              <a:buNone/>
            </a:pPr>
            <a:r>
              <a:t/>
            </a:r>
            <a:endParaRPr b="0" sz="2800" i="0">
              <a:solidFill>
                <a:srgbClr val="0D0D0D"/>
              </a:solidFill>
              <a:latin typeface="Times New Roman"/>
              <a:ea typeface="Times New Roman"/>
              <a:cs typeface="Times New Roman"/>
              <a:sym typeface="Times New Roman"/>
            </a:endParaRPr>
          </a:p>
          <a:p>
            <a:pPr algn="l" indent="0" lvl="0" marL="0" marR="0" rtl="0">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
        <p:nvSpPr>
          <p:cNvPr id="1048697" name="Google Shape;191;p15"/>
          <p:cNvSpPr txBox="1"/>
          <p:nvPr/>
        </p:nvSpPr>
        <p:spPr>
          <a:xfrm>
            <a:off x="2328525" y="1292850"/>
            <a:ext cx="8714400" cy="3002250"/>
          </a:xfrm>
          <a:prstGeom prst="rect"/>
          <a:noFill/>
          <a:ln w="28575" cap="flat" cmpd="sng">
            <a:solidFill>
              <a:srgbClr val="000000"/>
            </a:solidFill>
            <a:prstDash val="solid"/>
            <a:round/>
            <a:headEnd type="none" w="sm" len="sm"/>
            <a:tailEnd type="none" w="sm" len="sm"/>
          </a:ln>
        </p:spPr>
        <p:txBody>
          <a:bodyPr anchor="t" anchorCtr="0" bIns="91425" lIns="91425" rIns="91425" spcFirstLastPara="1" tIns="91425" wrap="square">
            <a:spAutoFit/>
          </a:bodyPr>
          <a:p>
            <a:pPr algn="l" indent="0" lvl="0" marL="0" rtl="0">
              <a:spcBef>
                <a:spcPts val="0"/>
              </a:spcBef>
              <a:spcAft>
                <a:spcPts val="0"/>
              </a:spcAft>
              <a:buNone/>
            </a:pPr>
            <a:r>
              <a:rPr b="1" sz="3100" lang="en-US">
                <a:latin typeface="Calibri"/>
                <a:ea typeface="Calibri"/>
                <a:cs typeface="Calibri"/>
                <a:sym typeface="Calibri"/>
              </a:rPr>
              <a:t>1.    Effective data visualization makes it </a:t>
            </a:r>
            <a:endParaRPr b="1" sz="3100">
              <a:latin typeface="Calibri"/>
              <a:ea typeface="Calibri"/>
              <a:cs typeface="Calibri"/>
              <a:sym typeface="Calibri"/>
            </a:endParaRPr>
          </a:p>
          <a:p>
            <a:pPr algn="l" indent="0" lvl="0" marL="0" rtl="0">
              <a:spcBef>
                <a:spcPts val="0"/>
              </a:spcBef>
              <a:spcAft>
                <a:spcPts val="0"/>
              </a:spcAft>
              <a:buNone/>
            </a:pPr>
            <a:r>
              <a:rPr b="1" sz="3100" lang="en-US">
                <a:latin typeface="Calibri"/>
                <a:ea typeface="Calibri"/>
                <a:cs typeface="Calibri"/>
                <a:sym typeface="Calibri"/>
              </a:rPr>
              <a:t>       easier to present complex data ion an           </a:t>
            </a:r>
            <a:endParaRPr b="1" sz="3100">
              <a:latin typeface="Calibri"/>
              <a:ea typeface="Calibri"/>
              <a:cs typeface="Calibri"/>
              <a:sym typeface="Calibri"/>
            </a:endParaRPr>
          </a:p>
          <a:p>
            <a:pPr algn="l" indent="0" lvl="0" marL="0" rtl="0">
              <a:spcBef>
                <a:spcPts val="0"/>
              </a:spcBef>
              <a:spcAft>
                <a:spcPts val="0"/>
              </a:spcAft>
              <a:buNone/>
            </a:pPr>
            <a:r>
              <a:rPr b="1" sz="3100" lang="en-US">
                <a:latin typeface="Calibri"/>
                <a:ea typeface="Calibri"/>
                <a:cs typeface="Calibri"/>
                <a:sym typeface="Calibri"/>
              </a:rPr>
              <a:t>       engaging and </a:t>
            </a:r>
            <a:r>
              <a:rPr b="1" sz="3100" lang="en-US">
                <a:latin typeface="Calibri"/>
                <a:ea typeface="Calibri"/>
                <a:cs typeface="Calibri"/>
                <a:sym typeface="Calibri"/>
              </a:rPr>
              <a:t>understandable</a:t>
            </a:r>
            <a:r>
              <a:rPr b="1" sz="3100" lang="en-US">
                <a:latin typeface="Calibri"/>
                <a:ea typeface="Calibri"/>
                <a:cs typeface="Calibri"/>
                <a:sym typeface="Calibri"/>
              </a:rPr>
              <a:t> way.</a:t>
            </a:r>
            <a:endParaRPr b="1" sz="3100">
              <a:latin typeface="Calibri"/>
              <a:ea typeface="Calibri"/>
              <a:cs typeface="Calibri"/>
              <a:sym typeface="Calibri"/>
            </a:endParaRPr>
          </a:p>
          <a:p>
            <a:pPr algn="l" indent="0" lvl="0" marL="0" rtl="0">
              <a:spcBef>
                <a:spcPts val="0"/>
              </a:spcBef>
              <a:spcAft>
                <a:spcPts val="0"/>
              </a:spcAft>
              <a:buNone/>
            </a:pPr>
            <a:r>
              <a:rPr b="1" sz="3100" lang="en-US">
                <a:latin typeface="Calibri"/>
                <a:ea typeface="Calibri"/>
                <a:cs typeface="Calibri"/>
                <a:sym typeface="Calibri"/>
              </a:rPr>
              <a:t>2.    Well-presented impact on  data have a   </a:t>
            </a:r>
            <a:endParaRPr b="1" sz="3100">
              <a:latin typeface="Calibri"/>
              <a:ea typeface="Calibri"/>
              <a:cs typeface="Calibri"/>
              <a:sym typeface="Calibri"/>
            </a:endParaRPr>
          </a:p>
          <a:p>
            <a:pPr algn="l" indent="0" lvl="0" marL="0" rtl="0">
              <a:spcBef>
                <a:spcPts val="0"/>
              </a:spcBef>
              <a:spcAft>
                <a:spcPts val="0"/>
              </a:spcAft>
              <a:buNone/>
            </a:pPr>
            <a:r>
              <a:rPr b="1" sz="3100" lang="en-US">
                <a:latin typeface="Calibri"/>
                <a:ea typeface="Calibri"/>
                <a:cs typeface="Calibri"/>
                <a:sym typeface="Calibri"/>
              </a:rPr>
              <a:t>        significant impact on decision-makers, </a:t>
            </a:r>
            <a:endParaRPr b="1" sz="3100">
              <a:latin typeface="Calibri"/>
              <a:ea typeface="Calibri"/>
              <a:cs typeface="Calibri"/>
              <a:sym typeface="Calibri"/>
            </a:endParaRPr>
          </a:p>
          <a:p>
            <a:pPr algn="l" indent="0" lvl="0" marL="0" rtl="0">
              <a:spcBef>
                <a:spcPts val="0"/>
              </a:spcBef>
              <a:spcAft>
                <a:spcPts val="0"/>
              </a:spcAft>
              <a:buNone/>
            </a:pPr>
            <a:r>
              <a:rPr b="1" sz="3100" lang="en-US">
                <a:latin typeface="Calibri"/>
                <a:ea typeface="Calibri"/>
                <a:cs typeface="Calibri"/>
                <a:sym typeface="Calibri"/>
              </a:rPr>
              <a:t>        helping to drive change and innovation.  </a:t>
            </a:r>
            <a:r>
              <a:rPr b="1" sz="3100" lang="en-US">
                <a:latin typeface="Calibri"/>
                <a:ea typeface="Calibri"/>
                <a:cs typeface="Calibri"/>
                <a:sym typeface="Calibri"/>
              </a:rPr>
              <a:t>   </a:t>
            </a:r>
            <a:r>
              <a:rPr b="1" sz="3100" lang="en-US">
                <a:latin typeface="Calibri"/>
                <a:ea typeface="Calibri"/>
                <a:cs typeface="Calibri"/>
                <a:sym typeface="Calibri"/>
              </a:rPr>
              <a:t> </a:t>
            </a:r>
            <a:endParaRPr b="1" sz="310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creator>CPH2527</dc:creator>
  <dcterms:created xsi:type="dcterms:W3CDTF">2024-09-02T05:38:05Z</dcterms:created>
  <dcterms:modified xsi:type="dcterms:W3CDTF">2024-09-02T05:38:05Z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8230d355e9444592afb6bd179bc02383</vt:lpwstr>
  </property>
</Properties>
</file>