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481450"/>
            <a:ext cx="6676175" cy="430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rot="10800000">
            <a:off x="2455275" y="2511500"/>
            <a:ext cx="489600" cy="13722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" name="Google Shape;56;p13"/>
          <p:cNvSpPr txBox="1"/>
          <p:nvPr/>
        </p:nvSpPr>
        <p:spPr>
          <a:xfrm>
            <a:off x="2832525" y="401210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Predicted Location</a:t>
            </a:r>
            <a:endParaRPr b="1"/>
          </a:p>
        </p:txBody>
      </p:sp>
      <p:sp>
        <p:nvSpPr>
          <p:cNvPr id="57" name="Google Shape;57;p13"/>
          <p:cNvSpPr txBox="1"/>
          <p:nvPr/>
        </p:nvSpPr>
        <p:spPr>
          <a:xfrm>
            <a:off x="6657550" y="42528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Multilateration result: x = 4.718363032489757 , y = 3.7934353069676505 , z = 2.6330022903176085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1409" l="-1650" r="1649" t="-1410"/>
          <a:stretch/>
        </p:blipFill>
        <p:spPr>
          <a:xfrm>
            <a:off x="7069300" y="882600"/>
            <a:ext cx="1898225" cy="28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892775" y="433300"/>
            <a:ext cx="20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endParaRPr b="1"/>
          </a:p>
        </p:txBody>
      </p:sp>
      <p:sp>
        <p:nvSpPr>
          <p:cNvPr id="60" name="Google Shape;60;p13"/>
          <p:cNvSpPr txBox="1"/>
          <p:nvPr/>
        </p:nvSpPr>
        <p:spPr>
          <a:xfrm>
            <a:off x="6657550" y="3955925"/>
            <a:ext cx="20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endParaRPr b="1"/>
          </a:p>
        </p:txBody>
      </p:sp>
      <p:sp>
        <p:nvSpPr>
          <p:cNvPr id="61" name="Google Shape;61;p13"/>
          <p:cNvSpPr txBox="1"/>
          <p:nvPr/>
        </p:nvSpPr>
        <p:spPr>
          <a:xfrm>
            <a:off x="0" y="4540700"/>
            <a:ext cx="488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https://www.geogebra.org/3d/jgx7urcu</a:t>
            </a:r>
            <a:endParaRPr b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