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dec57eb8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dec57eb8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73" y="795850"/>
            <a:ext cx="6116099" cy="33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015200" y="3426550"/>
            <a:ext cx="3000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Multilateration result: 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x = 10.180425597583532 , 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5D5D5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y = 9.343102083931125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624650" y="2571750"/>
            <a:ext cx="20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</a:t>
            </a:r>
            <a:r>
              <a:rPr b="1" lang="en">
                <a:solidFill>
                  <a:schemeClr val="dk1"/>
                </a:solidFill>
              </a:rPr>
              <a:t> is the Predictor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3225"/>
            <a:ext cx="6575427" cy="40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6727825" y="3706575"/>
            <a:ext cx="22695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941525" y="2682275"/>
            <a:ext cx="22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 is the Predictor</a:t>
            </a:r>
            <a:endParaRPr b="1"/>
          </a:p>
        </p:txBody>
      </p:sp>
      <p:sp>
        <p:nvSpPr>
          <p:cNvPr id="64" name="Google Shape;64;p14"/>
          <p:cNvSpPr txBox="1"/>
          <p:nvPr/>
        </p:nvSpPr>
        <p:spPr>
          <a:xfrm>
            <a:off x="6853075" y="3596775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Multilateration result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3.3108245507897727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5.0575577658906905</a:t>
            </a:r>
            <a:endParaRPr sz="105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