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308" y="3681348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6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8" y="0"/>
                </a:moveTo>
                <a:lnTo>
                  <a:pt x="2043052" y="0"/>
                </a:lnTo>
                <a:lnTo>
                  <a:pt x="0" y="6857995"/>
                </a:lnTo>
                <a:lnTo>
                  <a:pt x="3007358" y="6857995"/>
                </a:lnTo>
                <a:lnTo>
                  <a:pt x="3007358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84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1" y="6857995"/>
                </a:lnTo>
                <a:lnTo>
                  <a:pt x="2587015" y="6857995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290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1" y="6857995"/>
                </a:lnTo>
                <a:lnTo>
                  <a:pt x="2851263" y="6857995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8" y="0"/>
                </a:lnTo>
                <a:lnTo>
                  <a:pt x="0" y="6857995"/>
                </a:lnTo>
                <a:lnTo>
                  <a:pt x="1290065" y="6857995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69" y="6857995"/>
                </a:lnTo>
                <a:lnTo>
                  <a:pt x="1248432" y="6857995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" y="367106"/>
            <a:ext cx="3439795" cy="843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891" y="1336903"/>
            <a:ext cx="6752590" cy="464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9609" y="958977"/>
            <a:ext cx="36004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UBER</a:t>
            </a:r>
            <a:r>
              <a:rPr dirty="0" spc="-215">
                <a:latin typeface="Arial"/>
                <a:cs typeface="Arial"/>
              </a:rPr>
              <a:t> </a:t>
            </a:r>
            <a:r>
              <a:rPr dirty="0" spc="-30">
                <a:latin typeface="Arial"/>
                <a:cs typeface="Arial"/>
              </a:rPr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4637913"/>
            <a:ext cx="367284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40">
                <a:latin typeface="Trebuchet MS"/>
                <a:cs typeface="Trebuchet MS"/>
              </a:rPr>
              <a:t>Name:</a:t>
            </a:r>
            <a:r>
              <a:rPr dirty="0" sz="2800" spc="-40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Vijayalakshmi </a:t>
            </a:r>
            <a:r>
              <a:rPr dirty="0" sz="2800" spc="-50">
                <a:latin typeface="Trebuchet MS"/>
                <a:cs typeface="Trebuchet MS"/>
              </a:rPr>
              <a:t>R </a:t>
            </a:r>
            <a:r>
              <a:rPr dirty="0" sz="2800" spc="-150">
                <a:latin typeface="Trebuchet MS"/>
                <a:cs typeface="Trebuchet MS"/>
              </a:rPr>
              <a:t>Department:</a:t>
            </a:r>
            <a:r>
              <a:rPr dirty="0" sz="2800" spc="-434">
                <a:latin typeface="Trebuchet MS"/>
                <a:cs typeface="Trebuchet MS"/>
              </a:rPr>
              <a:t> </a:t>
            </a:r>
            <a:r>
              <a:rPr dirty="0" sz="2800" spc="140">
                <a:latin typeface="Trebuchet MS"/>
                <a:cs typeface="Trebuchet MS"/>
              </a:rPr>
              <a:t>MCA</a:t>
            </a:r>
            <a:r>
              <a:rPr dirty="0" sz="2800" spc="14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(BCU) Semester:Third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 spc="-25">
                <a:latin typeface="Trebuchet MS"/>
                <a:cs typeface="Trebuchet MS"/>
              </a:rPr>
              <a:t>USN:</a:t>
            </a:r>
            <a:r>
              <a:rPr dirty="0" sz="2800" spc="-29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P18BR23S126026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7872" y="405206"/>
            <a:ext cx="380428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buFont typeface="Wingdings"/>
              <a:buChar char=""/>
              <a:tabLst>
                <a:tab pos="532130" algn="l"/>
              </a:tabLst>
            </a:pPr>
            <a:r>
              <a:rPr dirty="0" sz="3200" spc="-185">
                <a:latin typeface="Trebuchet MS"/>
                <a:cs typeface="Trebuchet MS"/>
              </a:rPr>
              <a:t>Title</a:t>
            </a:r>
            <a:r>
              <a:rPr dirty="0" sz="3200" spc="-215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1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1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3200" spc="-170">
                <a:latin typeface="Trebuchet MS"/>
                <a:cs typeface="Trebuchet MS"/>
              </a:rPr>
              <a:t>Problem</a:t>
            </a:r>
            <a:r>
              <a:rPr dirty="0" sz="3200" spc="-200">
                <a:latin typeface="Trebuchet MS"/>
                <a:cs typeface="Trebuchet MS"/>
              </a:rPr>
              <a:t> </a:t>
            </a:r>
            <a:r>
              <a:rPr dirty="0" sz="3200" spc="-35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120">
                <a:latin typeface="Trebuchet MS"/>
                <a:cs typeface="Trebuchet MS"/>
              </a:rPr>
              <a:t>Proposed</a:t>
            </a:r>
            <a:r>
              <a:rPr dirty="0" sz="3200" spc="-20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75">
                <a:latin typeface="Trebuchet MS"/>
                <a:cs typeface="Trebuchet MS"/>
              </a:rPr>
              <a:t>Short</a:t>
            </a:r>
            <a:r>
              <a:rPr dirty="0" sz="3200" spc="-60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55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75">
                <a:latin typeface="Trebuchet MS"/>
                <a:cs typeface="Trebuchet MS"/>
              </a:rPr>
              <a:t>Output</a:t>
            </a:r>
            <a:r>
              <a:rPr dirty="0" sz="3200" spc="-195">
                <a:latin typeface="Trebuchet MS"/>
                <a:cs typeface="Trebuchet MS"/>
              </a:rPr>
              <a:t> </a:t>
            </a:r>
            <a:r>
              <a:rPr dirty="0" sz="3200" spc="-105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 sz="3200" spc="-1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dirty="0" sz="3200" spc="-1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0413" y="1407033"/>
            <a:ext cx="10985500" cy="3904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4765" indent="-825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73990" algn="l"/>
              </a:tabLst>
            </a:pP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project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focuses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Uber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trip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uncover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patterns,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trends,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insights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operational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efficiency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enhance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user </a:t>
            </a:r>
            <a:r>
              <a:rPr dirty="0" sz="2800" spc="-10">
                <a:latin typeface="Times New Roman"/>
                <a:cs typeface="Times New Roman"/>
              </a:rPr>
              <a:t>experience.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2700" marR="504825" indent="-8255">
              <a:lnSpc>
                <a:spcPct val="100000"/>
              </a:lnSpc>
              <a:buSzPct val="96428"/>
              <a:buFont typeface="Wingdings"/>
              <a:buChar char=""/>
              <a:tabLst>
                <a:tab pos="173990" algn="l"/>
              </a:tabLst>
            </a:pP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examine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aspects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such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ride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demand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peak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usage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times, </a:t>
            </a:r>
            <a:r>
              <a:rPr dirty="0" sz="2800">
                <a:latin typeface="Times New Roman"/>
                <a:cs typeface="Times New Roman"/>
              </a:rPr>
              <a:t>geographical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trip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distributions,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fare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structures.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481965" marR="5080" indent="-457834">
              <a:lnSpc>
                <a:spcPct val="100000"/>
              </a:lnSpc>
              <a:buSzPct val="96428"/>
              <a:buFont typeface="Wingdings"/>
              <a:buChar char=""/>
              <a:tabLst>
                <a:tab pos="481965" algn="l"/>
              </a:tabLst>
            </a:pPr>
            <a:r>
              <a:rPr dirty="0" sz="2800" spc="-140">
                <a:latin typeface="Times New Roman"/>
                <a:cs typeface="Times New Roman"/>
              </a:rPr>
              <a:t>Steps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90">
                <a:latin typeface="Times New Roman"/>
                <a:cs typeface="Times New Roman"/>
              </a:rPr>
              <a:t>include</a:t>
            </a:r>
            <a:r>
              <a:rPr dirty="0" sz="2800" spc="-204">
                <a:latin typeface="Times New Roman"/>
                <a:cs typeface="Times New Roman"/>
              </a:rPr>
              <a:t> </a:t>
            </a:r>
            <a:r>
              <a:rPr dirty="0" sz="2800" spc="-210">
                <a:latin typeface="Times New Roman"/>
                <a:cs typeface="Times New Roman"/>
              </a:rPr>
              <a:t>data</a:t>
            </a:r>
            <a:r>
              <a:rPr dirty="0" sz="2800" spc="-240">
                <a:latin typeface="Times New Roman"/>
                <a:cs typeface="Times New Roman"/>
              </a:rPr>
              <a:t> </a:t>
            </a:r>
            <a:r>
              <a:rPr dirty="0" sz="2800" spc="-165">
                <a:latin typeface="Times New Roman"/>
                <a:cs typeface="Times New Roman"/>
              </a:rPr>
              <a:t>preprocessing,model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204">
                <a:latin typeface="Times New Roman"/>
                <a:cs typeface="Times New Roman"/>
              </a:rPr>
              <a:t>training,and</a:t>
            </a:r>
            <a:r>
              <a:rPr dirty="0" sz="2800" spc="-185">
                <a:latin typeface="Times New Roman"/>
                <a:cs typeface="Times New Roman"/>
              </a:rPr>
              <a:t> </a:t>
            </a:r>
            <a:r>
              <a:rPr dirty="0" sz="2800" spc="-190">
                <a:latin typeface="Times New Roman"/>
                <a:cs typeface="Times New Roman"/>
              </a:rPr>
              <a:t>evaluation,</a:t>
            </a:r>
            <a:r>
              <a:rPr dirty="0" sz="2800" spc="-360">
                <a:latin typeface="Times New Roman"/>
                <a:cs typeface="Times New Roman"/>
              </a:rPr>
              <a:t> </a:t>
            </a:r>
            <a:r>
              <a:rPr dirty="0" sz="2800" spc="-175">
                <a:latin typeface="Times New Roman"/>
                <a:cs typeface="Times New Roman"/>
              </a:rPr>
              <a:t>followed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 spc="-120">
                <a:latin typeface="Times New Roman"/>
                <a:cs typeface="Times New Roman"/>
              </a:rPr>
              <a:t>by</a:t>
            </a:r>
            <a:r>
              <a:rPr dirty="0" sz="2800" spc="-215">
                <a:latin typeface="Times New Roman"/>
                <a:cs typeface="Times New Roman"/>
              </a:rPr>
              <a:t> </a:t>
            </a:r>
            <a:r>
              <a:rPr dirty="0" sz="2800" spc="-145">
                <a:latin typeface="Times New Roman"/>
                <a:cs typeface="Times New Roman"/>
              </a:rPr>
              <a:t>actionable </a:t>
            </a:r>
            <a:r>
              <a:rPr dirty="0" sz="2800" spc="-170">
                <a:latin typeface="Times New Roman"/>
                <a:cs typeface="Times New Roman"/>
              </a:rPr>
              <a:t>insights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 spc="-85">
                <a:latin typeface="Times New Roman"/>
                <a:cs typeface="Times New Roman"/>
              </a:rPr>
              <a:t>for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40">
                <a:latin typeface="Times New Roman"/>
                <a:cs typeface="Times New Roman"/>
              </a:rPr>
              <a:t>business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170">
                <a:latin typeface="Times New Roman"/>
                <a:cs typeface="Times New Roman"/>
              </a:rPr>
              <a:t>decision-</a:t>
            </a:r>
            <a:r>
              <a:rPr dirty="0" sz="2800" spc="-10">
                <a:latin typeface="Times New Roman"/>
                <a:cs typeface="Times New Roman"/>
              </a:rPr>
              <a:t>making.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dirty="0" sz="3200" spc="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0413" y="1407033"/>
            <a:ext cx="11252835" cy="3063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825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73990" algn="l"/>
              </a:tabLst>
            </a:pP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increasing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demand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ride-</a:t>
            </a:r>
            <a:r>
              <a:rPr dirty="0" sz="2800">
                <a:latin typeface="Times New Roman"/>
                <a:cs typeface="Times New Roman"/>
              </a:rPr>
              <a:t>hailing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services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like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Uber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presents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challenges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optimizing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operational</a:t>
            </a:r>
            <a:r>
              <a:rPr dirty="0" sz="2800" spc="-20">
                <a:latin typeface="Times New Roman"/>
                <a:cs typeface="Times New Roman"/>
              </a:rPr>
              <a:t> efficiency,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meeting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customer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expectations,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ensuring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equitable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driver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distribution.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73990" indent="-169545">
              <a:lnSpc>
                <a:spcPct val="100000"/>
              </a:lnSpc>
              <a:buSzPct val="96428"/>
              <a:buFont typeface="Wingdings"/>
              <a:buChar char=""/>
              <a:tabLst>
                <a:tab pos="173990" algn="l"/>
              </a:tabLst>
            </a:pPr>
            <a:r>
              <a:rPr dirty="0" sz="2800">
                <a:latin typeface="Times New Roman"/>
                <a:cs typeface="Times New Roman"/>
              </a:rPr>
              <a:t>Identifying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peak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demand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periods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high-</a:t>
            </a:r>
            <a:r>
              <a:rPr dirty="0" sz="2800">
                <a:latin typeface="Times New Roman"/>
                <a:cs typeface="Times New Roman"/>
              </a:rPr>
              <a:t>demand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locations.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73990" indent="-169545">
              <a:lnSpc>
                <a:spcPct val="100000"/>
              </a:lnSpc>
              <a:buSzPct val="96428"/>
              <a:buFont typeface="Wingdings"/>
              <a:buChar char=""/>
              <a:tabLst>
                <a:tab pos="173990" algn="l"/>
              </a:tabLst>
            </a:pPr>
            <a:r>
              <a:rPr dirty="0" sz="2800">
                <a:latin typeface="Times New Roman"/>
                <a:cs typeface="Times New Roman"/>
              </a:rPr>
              <a:t>Reducing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customer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wait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improving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driver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allocation.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148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Proposed</a:t>
            </a:r>
            <a:r>
              <a:rPr dirty="0" sz="2800" spc="-110"/>
              <a:t> </a:t>
            </a:r>
            <a:r>
              <a:rPr dirty="0" sz="2800" spc="-10"/>
              <a:t>Solution</a:t>
            </a:r>
            <a:endParaRPr sz="28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dirty="0" b="1">
                <a:latin typeface="Times New Roman"/>
                <a:cs typeface="Times New Roman"/>
              </a:rPr>
              <a:t>Loading</a:t>
            </a:r>
            <a:r>
              <a:rPr dirty="0" spc="-2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the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spc="-30" b="1">
                <a:latin typeface="Times New Roman"/>
                <a:cs typeface="Times New Roman"/>
              </a:rPr>
              <a:t>Dataset</a:t>
            </a:r>
            <a:r>
              <a:rPr dirty="0" spc="-30"/>
              <a:t>:Import</a:t>
            </a:r>
            <a:r>
              <a:rPr dirty="0" spc="-140"/>
              <a:t> </a:t>
            </a:r>
            <a:r>
              <a:rPr dirty="0" spc="-120"/>
              <a:t>and</a:t>
            </a:r>
            <a:r>
              <a:rPr dirty="0" spc="-235"/>
              <a:t> </a:t>
            </a:r>
            <a:r>
              <a:rPr dirty="0" spc="-110"/>
              <a:t>explore</a:t>
            </a:r>
            <a:r>
              <a:rPr dirty="0" spc="-135"/>
              <a:t> </a:t>
            </a:r>
            <a:r>
              <a:rPr dirty="0" spc="-120"/>
              <a:t>the</a:t>
            </a:r>
            <a:r>
              <a:rPr dirty="0" spc="-225"/>
              <a:t> </a:t>
            </a:r>
            <a:r>
              <a:rPr dirty="0" spc="-105"/>
              <a:t>customer</a:t>
            </a:r>
            <a:r>
              <a:rPr dirty="0" spc="-110"/>
              <a:t> </a:t>
            </a:r>
            <a:r>
              <a:rPr dirty="0" spc="-95"/>
              <a:t>churn</a:t>
            </a:r>
            <a:r>
              <a:rPr dirty="0" spc="-180"/>
              <a:t> </a:t>
            </a:r>
            <a:r>
              <a:rPr dirty="0" spc="-105"/>
              <a:t>dataset.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600" spc="12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dirty="0" sz="160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dirty="0" spc="75" b="1">
                <a:latin typeface="Times New Roman"/>
                <a:cs typeface="Times New Roman"/>
              </a:rPr>
              <a:t>Data</a:t>
            </a:r>
            <a:r>
              <a:rPr dirty="0" spc="100" b="1">
                <a:latin typeface="Times New Roman"/>
                <a:cs typeface="Times New Roman"/>
              </a:rPr>
              <a:t> </a:t>
            </a:r>
            <a:r>
              <a:rPr dirty="0" spc="-35" b="1">
                <a:latin typeface="Times New Roman"/>
                <a:cs typeface="Times New Roman"/>
              </a:rPr>
              <a:t>Pre-</a:t>
            </a:r>
            <a:r>
              <a:rPr dirty="0" spc="-10" b="1">
                <a:latin typeface="Times New Roman"/>
                <a:cs typeface="Times New Roman"/>
              </a:rPr>
              <a:t>processing</a:t>
            </a:r>
            <a:r>
              <a:rPr dirty="0" spc="-10"/>
              <a:t>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dirty="0" sz="1600" spc="12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dirty="0" sz="160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dirty="0">
                <a:latin typeface="Trebuchet MS"/>
                <a:cs typeface="Trebuchet MS"/>
              </a:rPr>
              <a:t>Handle</a:t>
            </a:r>
            <a:r>
              <a:rPr dirty="0" spc="-5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missing</a:t>
            </a:r>
            <a:r>
              <a:rPr dirty="0" spc="-50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values.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600" spc="12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dirty="0" sz="160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dirty="0"/>
              <a:t>E</a:t>
            </a:r>
            <a:r>
              <a:rPr dirty="0">
                <a:latin typeface="Trebuchet MS"/>
                <a:cs typeface="Trebuchet MS"/>
              </a:rPr>
              <a:t>ncoded</a:t>
            </a:r>
            <a:r>
              <a:rPr dirty="0" spc="-6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categorical</a:t>
            </a:r>
            <a:r>
              <a:rPr dirty="0" spc="-80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variables.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dirty="0" sz="1600" spc="120">
                <a:solidFill>
                  <a:srgbClr val="90C225"/>
                </a:solidFill>
                <a:latin typeface="DejaVu Sans"/>
                <a:cs typeface="DejaVu Sans"/>
              </a:rPr>
              <a:t>▶</a:t>
            </a:r>
            <a:r>
              <a:rPr dirty="0" sz="1600">
                <a:solidFill>
                  <a:srgbClr val="90C225"/>
                </a:solidFill>
                <a:latin typeface="DejaVu Sans"/>
                <a:cs typeface="DejaVu Sans"/>
              </a:rPr>
              <a:t>	</a:t>
            </a:r>
            <a:r>
              <a:rPr dirty="0">
                <a:latin typeface="Trebuchet MS"/>
                <a:cs typeface="Trebuchet MS"/>
              </a:rPr>
              <a:t>Address</a:t>
            </a:r>
            <a:r>
              <a:rPr dirty="0" spc="-4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any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class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imbalance.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dirty="0" spc="-30" b="1">
                <a:latin typeface="Times New Roman"/>
                <a:cs typeface="Times New Roman"/>
              </a:rPr>
              <a:t>Feature </a:t>
            </a:r>
            <a:r>
              <a:rPr dirty="0" spc="-45" b="1">
                <a:latin typeface="Times New Roman"/>
                <a:cs typeface="Times New Roman"/>
              </a:rPr>
              <a:t>Splitting</a:t>
            </a:r>
            <a:r>
              <a:rPr dirty="0" spc="-45"/>
              <a:t>:Divide</a:t>
            </a:r>
            <a:r>
              <a:rPr dirty="0" spc="-95"/>
              <a:t> </a:t>
            </a:r>
            <a:r>
              <a:rPr dirty="0" spc="-120"/>
              <a:t>the</a:t>
            </a:r>
            <a:r>
              <a:rPr dirty="0" spc="-215"/>
              <a:t> </a:t>
            </a:r>
            <a:r>
              <a:rPr dirty="0" spc="-185"/>
              <a:t>data</a:t>
            </a:r>
            <a:r>
              <a:rPr dirty="0" spc="-245"/>
              <a:t> </a:t>
            </a:r>
            <a:r>
              <a:rPr dirty="0" spc="-95"/>
              <a:t>into</a:t>
            </a:r>
            <a:r>
              <a:rPr dirty="0" spc="-180"/>
              <a:t> </a:t>
            </a:r>
            <a:r>
              <a:rPr dirty="0" spc="-165"/>
              <a:t>training</a:t>
            </a:r>
            <a:r>
              <a:rPr dirty="0" spc="-185"/>
              <a:t> </a:t>
            </a:r>
            <a:r>
              <a:rPr dirty="0" spc="-120"/>
              <a:t>and</a:t>
            </a:r>
            <a:r>
              <a:rPr dirty="0" spc="-220"/>
              <a:t> </a:t>
            </a:r>
            <a:r>
              <a:rPr dirty="0" spc="-160"/>
              <a:t>testing</a:t>
            </a:r>
            <a:r>
              <a:rPr dirty="0" spc="-190"/>
              <a:t> </a:t>
            </a:r>
            <a:r>
              <a:rPr dirty="0" spc="-10"/>
              <a:t>subsets.</a:t>
            </a: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dirty="0" spc="-30" b="1">
                <a:latin typeface="Times New Roman"/>
                <a:cs typeface="Times New Roman"/>
              </a:rPr>
              <a:t>ModelTraining</a:t>
            </a:r>
            <a:r>
              <a:rPr dirty="0" spc="-30"/>
              <a:t>:Use</a:t>
            </a:r>
            <a:r>
              <a:rPr dirty="0" spc="-75"/>
              <a:t> </a:t>
            </a:r>
            <a:r>
              <a:rPr dirty="0" spc="-145"/>
              <a:t>logistic</a:t>
            </a:r>
            <a:r>
              <a:rPr dirty="0" spc="-175"/>
              <a:t> </a:t>
            </a:r>
            <a:r>
              <a:rPr dirty="0" spc="-114"/>
              <a:t>regression</a:t>
            </a:r>
            <a:r>
              <a:rPr dirty="0" spc="-1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 spc="-145"/>
              <a:t>train</a:t>
            </a:r>
            <a:r>
              <a:rPr dirty="0" spc="-175"/>
              <a:t> </a:t>
            </a:r>
            <a:r>
              <a:rPr dirty="0" spc="-120"/>
              <a:t>the</a:t>
            </a:r>
            <a:r>
              <a:rPr dirty="0" spc="-229"/>
              <a:t> </a:t>
            </a:r>
            <a:r>
              <a:rPr dirty="0" spc="-10"/>
              <a:t>model.</a:t>
            </a: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000"/>
              <a:buFont typeface="Wingdings"/>
              <a:buChar char=""/>
              <a:tabLst>
                <a:tab pos="355600" algn="l"/>
              </a:tabLst>
            </a:pPr>
            <a:r>
              <a:rPr dirty="0" spc="-55" b="1">
                <a:latin typeface="Times New Roman"/>
                <a:cs typeface="Times New Roman"/>
              </a:rPr>
              <a:t>Evaluation</a:t>
            </a:r>
            <a:r>
              <a:rPr dirty="0" spc="-55"/>
              <a:t>:Assess</a:t>
            </a:r>
            <a:r>
              <a:rPr dirty="0" spc="-65"/>
              <a:t> </a:t>
            </a:r>
            <a:r>
              <a:rPr dirty="0" spc="-135"/>
              <a:t>model</a:t>
            </a:r>
            <a:r>
              <a:rPr dirty="0" spc="-80"/>
              <a:t> </a:t>
            </a:r>
            <a:r>
              <a:rPr dirty="0" spc="-150"/>
              <a:t>performance</a:t>
            </a:r>
            <a:r>
              <a:rPr dirty="0" spc="-85"/>
              <a:t> </a:t>
            </a:r>
            <a:r>
              <a:rPr dirty="0" spc="-10"/>
              <a:t>using:</a:t>
            </a:r>
          </a:p>
          <a:p>
            <a:pPr lvl="1" marL="8128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000"/>
              <a:buFont typeface="Wingdings"/>
              <a:buChar char=""/>
              <a:tabLst>
                <a:tab pos="812800" algn="l"/>
              </a:tabLst>
            </a:pP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000"/>
              <a:buFont typeface="Wingdings"/>
              <a:buChar char=""/>
              <a:tabLst>
                <a:tab pos="812800" algn="l"/>
              </a:tabLst>
            </a:pPr>
            <a:r>
              <a:rPr dirty="0" sz="2000" spc="-15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000"/>
              <a:buFont typeface="Wingdings"/>
              <a:buChar char=""/>
              <a:tabLst>
                <a:tab pos="812800" algn="l"/>
              </a:tabLst>
            </a:pP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Confusion</a:t>
            </a:r>
            <a:r>
              <a:rPr dirty="0" sz="2000" spc="-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Matrix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dirty="0"/>
              <a:t>Short</a:t>
            </a:r>
            <a:r>
              <a:rPr dirty="0" spc="-85"/>
              <a:t> </a:t>
            </a:r>
            <a:r>
              <a:rPr dirty="0" spc="-10"/>
              <a:t>Video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242910"/>
            <a:ext cx="8305800" cy="46719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5122" y="307670"/>
            <a:ext cx="1695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80052" y="2503678"/>
            <a:ext cx="3545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https://github.com/Vijeelakshmir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5122" y="307670"/>
            <a:ext cx="762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01" y="838200"/>
            <a:ext cx="4117006" cy="2438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875" y="3809987"/>
            <a:ext cx="4174724" cy="242102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9640" y="2436748"/>
            <a:ext cx="4701159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2025-01-30T13:49:05Z</dcterms:created>
  <dcterms:modified xsi:type="dcterms:W3CDTF">2025-01-30T13:49:05Z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2025-01-30T00:00:00Z</vt:filetime>
  </property>
  <property fmtid="{D5CDD505-2E9C-101B-9397-08002B2CF9AE}" pid="3" name="Producer">
    <vt:lpwstr>3-Heights(TM) PDF Security Shell 4.8.25.2 (http://www.pdf-tools.com)</vt:lpwstr>
  </property>
</Properties>
</file>