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Calibri" panose="020F0502020204030204" charset="0"/>
      <p:regular r:id="rId18"/>
      <p:bold r:id="rId19"/>
      <p:italic r:id="rId20"/>
      <p:boldItalic r:id="rId21"/>
    </p:embeddedFont>
    <p:embeddedFont>
      <p:font typeface="Calibri Light" panose="020F0302020204030204" charset="0"/>
      <p:regular r:id="rId22"/>
      <p: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 showGuides="1"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A500"/>
                </a:solidFill>
                <a:latin typeface="Times New Roman" panose="02020603050405020304"/>
              </a:rPr>
              <a:t>Innovation in </a:t>
            </a:r>
            <a:r>
              <a:rPr>
                <a:solidFill>
                  <a:srgbClr val="FFA500"/>
                </a:solidFill>
                <a:latin typeface="Times New Roman" panose="02020603050405020304"/>
              </a:rPr>
              <a:t>Supply Chain</a:t>
            </a:r>
            <a:endParaRPr lang="en-US">
              <a:solidFill>
                <a:srgbClr val="FFA5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"Performance Evaluation and Sustainability"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Importance of measuring performance outcomes and transformation in humanitarian logistics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Need for considering sustainability and environmental responsibility in supply chain innovations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Discussion on performance objectives and potential future research areas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"Framework for Innovation in Humanitarian Supply Chains"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Development of a comprehensive framework based on analysis and research findings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Framework elements integrating context, resources, innovation types, and performance outcomes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Utility of the framework for guiding future research and innovation in humanitarian logistics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"Gaps and Future Research Directions"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Identification of gaps in literature related to innovation types and stakeholder involvement in humanitarian supply chains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Need for further research on internal knowledge management and innovation adoption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Focus on complex innovation cycles and adoption challenges in field settings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"Overview of Humanitarian Supply Chain Innovation"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The need for innovation in humanitarian logistics and supply chain management due to global health crises like COVID-19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Identification of gaps in the literature on innovation in humanitarian supply chains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Framework development for future research based on a systematic literature review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"Challenges in Humanitarian Supply Chains"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Impact of external factors like COVID-19, border closings, and funding constraints on humanitarian organizations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Complexity and ambiguity in humanitarian work due to global challenges like climate change and political instabilities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Need for innovation to address resource scarcities and increased demand for humanitarian aid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"Role of Supply Chains in Humanitarian Operations"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Importance of logistics and supply chain management in disaster response and emergency situations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Challenges faced by humanitarian supply chain managers in coordinating resources and relief goods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Role of agility and swift-trust in ensuring effective humanitarian supply chains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"Differences in Supply Chain Innovation in Humanitarian Context"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Comparison between innovation processes in humanitarian supply chains and commercial sectors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Focus on customer involvement in logistics innovations in commercial contexts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Exploration of emerging digital technologies in humanitarian supply chains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"Systematic Literature Review Methodology"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Explanation of the systematic literature review approach used in the study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Overview of the search process and selection criteria for identifying relevant articles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Mention of databases searched and search period from 1990 to 2021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"Findings from Systematic Literature Review"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Summary of key findings related to types of innovation in humanitarian supply chains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Discussion on the role of different stakeholders in shaping innovations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Identification of barriers to innovation implementation in humanitarian logistics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"Innovation Types and Organizational Resources"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Discussion on new product, new service, new process, and new paradigm innovations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Identification of resources like technology, financial incentives, and collaboration in driving innovation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Expected performance outcomes based on types of innovation in humanitarian supply chains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 panose="02020603050405020304"/>
              </a:rPr>
              <a:t>"Contextual Factors Shaping Innovation in Supply Chains"</a:t>
            </a:r>
            <a:endParaRPr>
              <a:solidFill>
                <a:srgbClr val="FFA5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Emphasis on the beneficiary's role as a stakeholder in humanitarian supply chains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Integration of innovations across multiple disaster relief phases and geographical locations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  <a:p>
            <a:r>
              <a:rPr>
                <a:solidFill>
                  <a:srgbClr val="FFFFFF"/>
                </a:solidFill>
                <a:latin typeface="Times New Roman" panose="02020603050405020304"/>
              </a:rPr>
              <a:t>- Need for research on the adoption and impact of innovations in field settings</a:t>
            </a:r>
            <a:endParaRPr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3536</Words>
  <Application>WPS Presentation</Application>
  <PresentationFormat>Custom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Supply Chain</vt:lpstr>
      <vt:lpstr>"Overview of Humanitarian Supply Chain Innovation"</vt:lpstr>
      <vt:lpstr>"Challenges in Humanitarian Supply Chains"</vt:lpstr>
      <vt:lpstr>"Role of Supply Chains in Humanitarian Operations"</vt:lpstr>
      <vt:lpstr>"Differences in Supply Chain Innovation in Humanitarian Context"</vt:lpstr>
      <vt:lpstr>"Systematic Literature Review Methodology"</vt:lpstr>
      <vt:lpstr>"Findings from Systematic Literature Review"</vt:lpstr>
      <vt:lpstr>"Innovation Types and Organizational Resources"</vt:lpstr>
      <vt:lpstr>"Contextual Factors Shaping Innovation in Supply Chains"</vt:lpstr>
      <vt:lpstr>"Performance Evaluation and Sustainability"</vt:lpstr>
      <vt:lpstr>"Framework for Innovation in Humanitarian Supply Chains"</vt:lpstr>
      <vt:lpstr>"Gaps and Future Research Directions"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mehul.kumar</cp:lastModifiedBy>
  <cp:revision>10</cp:revision>
  <dcterms:created xsi:type="dcterms:W3CDTF">2006-08-16T00:00:00Z</dcterms:created>
  <dcterms:modified xsi:type="dcterms:W3CDTF">2024-05-02T11:46:19Z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0BEDF4939953437F9D648B421E02C80D_12</vt:lpwstr>
  </property>
  <property fmtid="{D5CDD505-2E9C-101B-9397-08002B2CF9AE}" pid="3" name="KSOProductBuildVer">
    <vt:lpwstr>1033-12.2.0.13472</vt:lpwstr>
  </property>
</Properties>
</file>