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2"/>
  </p:notesMasterIdLst>
  <p:sldIdLst>
    <p:sldId id="256" r:id="rId2"/>
    <p:sldId id="257" r:id="rId3"/>
    <p:sldId id="302" r:id="rId4"/>
    <p:sldId id="294" r:id="rId5"/>
    <p:sldId id="259" r:id="rId6"/>
    <p:sldId id="260" r:id="rId7"/>
    <p:sldId id="262" r:id="rId8"/>
    <p:sldId id="293" r:id="rId9"/>
    <p:sldId id="281" r:id="rId10"/>
    <p:sldId id="290" r:id="rId11"/>
    <p:sldId id="292" r:id="rId12"/>
    <p:sldId id="305" r:id="rId13"/>
    <p:sldId id="297" r:id="rId14"/>
    <p:sldId id="298" r:id="rId15"/>
    <p:sldId id="299" r:id="rId16"/>
    <p:sldId id="300" r:id="rId17"/>
    <p:sldId id="295" r:id="rId18"/>
    <p:sldId id="301" r:id="rId19"/>
    <p:sldId id="304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2A908-5AEF-4EF2-8269-F988EEF5BD8C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A9949-653E-4AE6-8F88-2C9DDC34A1B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2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9949-653E-4AE6-8F88-2C9DDC34A1B6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97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9949-653E-4AE6-8F88-2C9DDC34A1B6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3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A9949-653E-4AE6-8F88-2C9DDC34A1B6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21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23C0-2770-CB6C-5D57-936D9E7C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93382-5627-F388-A1FC-85128B7CC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BB425-5539-0382-DE99-1710DD15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E9EE6-2729-12F5-25C3-8D7ADD0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DCE8-642C-B6E0-4FE4-18DA1B5B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29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A5C-17AA-68FC-3BC1-A4F291F83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9C23D-0322-E465-C016-CE095DA8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D17C-9162-2753-0610-21B8A843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BDDE7-3915-128E-2618-99F344DA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329E-DC26-600D-A67C-8B76156F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3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53936-38BF-402A-4C3C-330B0A952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3EA6F-730C-7951-DD69-2D258464B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B50F8-2611-A21A-CADB-8AD3F196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7DA39-CF0C-BA66-9DBB-01ABA917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69E6C-6FFF-54C5-0D0E-D416B5C9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23FC-7CFD-8C54-B4D3-C1604187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3857-2E0D-5F07-1F64-DB38C3ED0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92D1-84DB-5C01-33BF-00BE4B1B7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E35F-1085-5BBA-F2E9-69D05AB9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1E3ED-0E12-37AB-51F8-37970AC7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8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CED2-7ADC-CB79-6AB9-2C5A4845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CCD40-283F-290A-62D0-79044B27D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C73B-053D-A21D-E8C2-4CBFF31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2241F-BB70-3FE5-DBFC-A08DCDA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EEF2-6033-8820-12A5-62824F7B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0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5A64-36B5-229B-7EE2-9BE99D06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AB1C-EAB9-D97E-F89D-998B2870E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3FF8C-C6D5-F8BA-1C6E-B9F96008F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D15BB-E30C-EBF7-892D-B7CA97818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8C0B2-9931-CCF9-3AD1-3213CA7A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FA615-A0EA-4509-90EB-B323E9D5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3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17FD-6C33-FC61-EC3B-7E68FCAE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D7BE-F352-03CF-EB45-7BB52B16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C546E-5F28-A5A3-092C-71DF3970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BC9F7-3A1A-173D-4AEE-E123E2A94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B8774-90F7-940A-8591-A67839926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4B8F5-800E-4857-A53B-BAC70D03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2CED6-B95E-BA88-B7DA-CAF2B179C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2766C-CF7B-E8BC-10B3-FDF33EE9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23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8B08-DAFB-D546-CFD3-CB4027E8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759B5-2587-C777-EEC9-9ECA0CE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B7C04-CF12-75F0-4018-3B1B967A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45C03-70C2-557F-3464-102923D3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2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C57E8-CCA1-7D56-5882-3BD5E544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5A930-87C5-F325-36E3-4738D832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DAE7A-1DC8-DBEA-EAA1-C9FD1763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4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A055-4A6A-6456-F663-87533E5BA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7D7D8-C5C2-84E5-54A7-D313EBF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9039D-F76B-F812-6F9A-F3BAAACA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B800-DCFA-0E50-9F0F-7F14A9BCF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4D74C-1F27-8CA0-D4F2-C04252AC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30D3E-68B8-5FE7-2FA4-B6FB5574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4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3250-A8F4-280F-64F9-A2B69A51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376D2-32FE-BA7B-07AD-4B7E0D64F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5AE76-541B-EF8A-66AB-FAE92165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D573F-304E-DB49-1822-EA3BAA8B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E4AFF-3053-8F5F-9C5A-A2DCBC6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E460F-0978-2A38-9694-7E1C6883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97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D1D30-4D7B-BFC5-14D3-AAD4110F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F78B-0788-DB96-67BC-9763087D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39CB0-3D83-1AC8-7D51-20EFFBC55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907A-3514-4554-8407-4CA28BE55F55}" type="datetimeFigureOut">
              <a:rPr lang="en-IN" smtClean="0"/>
              <a:pPr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2071A-0C8A-A00B-E3B4-DB22CBFC4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FB5D-CCCB-31C1-2BF3-6B2F180FB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BC3FF-84B2-4D5A-AAD0-C90FD8DB585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7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6A24-CC93-5321-8B6A-67C59808C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706" y="1396181"/>
            <a:ext cx="7067714" cy="2032819"/>
          </a:xfrm>
        </p:spPr>
        <p:txBody>
          <a:bodyPr/>
          <a:lstStyle/>
          <a:p>
            <a:r>
              <a:rPr lang="en-US" dirty="0"/>
              <a:t>AUTOMATIC FAN  CONTROLLER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40873-014A-8345-EE32-1ABA151CD5B8}"/>
              </a:ext>
            </a:extLst>
          </p:cNvPr>
          <p:cNvSpPr txBox="1"/>
          <p:nvPr/>
        </p:nvSpPr>
        <p:spPr>
          <a:xfrm>
            <a:off x="8632722" y="3598605"/>
            <a:ext cx="3696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NISHANTH SANJAY.N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VIJESH.T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Ms.G.S.SIVAPRIYA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Dr.M.GANESH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MADHAN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 UNIVERSITY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 CAMPUS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CHENNAI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2C7956-6AAE-979B-8CE9-37128C3F0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8" y="113037"/>
            <a:ext cx="2084174" cy="1612068"/>
          </a:xfrm>
          <a:prstGeom prst="rect">
            <a:avLst/>
          </a:prstGeom>
        </p:spPr>
      </p:pic>
      <p:pic>
        <p:nvPicPr>
          <p:cNvPr id="1026" name="Picture 2" descr="Pda - Madras Institute Of Technology Logo Png,Mit Logo Png - free ...">
            <a:extLst>
              <a:ext uri="{FF2B5EF4-FFF2-40B4-BE49-F238E27FC236}">
                <a16:creationId xmlns:a16="http://schemas.microsoft.com/office/drawing/2014/main" id="{EE3AF4FF-C79E-B9F9-EF3B-A3FE01E8B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420" y="113037"/>
            <a:ext cx="2084174" cy="1475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8A670B-4FD0-34B5-EA29-36393570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47" y="220825"/>
            <a:ext cx="7856873" cy="60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6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B182-DDF6-E7B5-9B43-E8C55347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F10C-FAC7-AEDE-0545-A4C95F5D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581"/>
            <a:ext cx="10515600" cy="386638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desired output is an automatic fan control system that maintains comfortable ambient temperatures while optimizing energy usage.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fan will respond to temperature changes, providing efficient cooling without requiring user input.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9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F16-F8A3-264F-74DB-E3D4D855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48FD2-58FB-DC7C-98FA-05DF72392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AUTOMATION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COOLING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AND ELECTRONICS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AUTOMOBILES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EQUIPMENTS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Indoor Ceiling Mounted Cassette Air Conditioners | Air conditioner ...">
            <a:extLst>
              <a:ext uri="{FF2B5EF4-FFF2-40B4-BE49-F238E27FC236}">
                <a16:creationId xmlns:a16="http://schemas.microsoft.com/office/drawing/2014/main" id="{02AC0669-D05B-E29B-1892-A8DA88FF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006" y="4528131"/>
            <a:ext cx="3647768" cy="219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170383-73F4-E00C-3AB6-20B426D142C7}"/>
              </a:ext>
            </a:extLst>
          </p:cNvPr>
          <p:cNvSpPr/>
          <p:nvPr/>
        </p:nvSpPr>
        <p:spPr>
          <a:xfrm>
            <a:off x="4513006" y="4528131"/>
            <a:ext cx="3636000" cy="2195904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8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F9FD-F46C-AAF3-6E75-1E880A6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FCC4-BE0D-5FFD-516F-B8D306FD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761"/>
            <a:ext cx="10515600" cy="3994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TEMPERATURE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OPERATIONS</a:t>
            </a:r>
          </a:p>
        </p:txBody>
      </p:sp>
    </p:spTree>
    <p:extLst>
      <p:ext uri="{BB962C8B-B14F-4D97-AF65-F5344CB8AC3E}">
        <p14:creationId xmlns:p14="http://schemas.microsoft.com/office/powerpoint/2010/main" val="23217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B6BE-8C6C-4AD7-325F-8024937D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549A4-DCFB-4235-A145-6ABA64872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room temperature </a:t>
            </a:r>
            <a:r>
              <a:rPr lang="en-IN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24</a:t>
            </a: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°C: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E5C44-33A2-0630-EA7F-00B498479CD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1231" y="3029640"/>
            <a:ext cx="6011985" cy="2692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49552-BCB0-F784-1670-291C5DB545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478349" y="2724125"/>
            <a:ext cx="3134162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82068-BA37-E701-959E-C4FD5596E1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44631" y="3423629"/>
            <a:ext cx="1924319" cy="15337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CC471D-A604-3B67-456E-FED7C44449A2}"/>
              </a:ext>
            </a:extLst>
          </p:cNvPr>
          <p:cNvSpPr/>
          <p:nvPr/>
        </p:nvSpPr>
        <p:spPr>
          <a:xfrm>
            <a:off x="344129" y="2641113"/>
            <a:ext cx="11268382" cy="350028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52CEF0-B5C2-A9E2-4A4A-C07DE3B23A8D}"/>
              </a:ext>
            </a:extLst>
          </p:cNvPr>
          <p:cNvCxnSpPr>
            <a:cxnSpLocks/>
          </p:cNvCxnSpPr>
          <p:nvPr/>
        </p:nvCxnSpPr>
        <p:spPr>
          <a:xfrm>
            <a:off x="6253216" y="2641113"/>
            <a:ext cx="0" cy="350028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754C99-CAB2-B435-5F38-D05EF4E9293F}"/>
              </a:ext>
            </a:extLst>
          </p:cNvPr>
          <p:cNvCxnSpPr/>
          <p:nvPr/>
        </p:nvCxnSpPr>
        <p:spPr>
          <a:xfrm>
            <a:off x="8327942" y="2641113"/>
            <a:ext cx="0" cy="3500284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43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D364-4D04-14F9-8255-FC612E7E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0197B-0DAB-A647-A262-1A67CD89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room temperature </a:t>
            </a:r>
            <a:r>
              <a:rPr lang="en-IN" dirty="0">
                <a:solidFill>
                  <a:srgbClr val="1F1F1F"/>
                </a:solidFill>
                <a:latin typeface="Arial" panose="020B0604020202020204" pitchFamily="34" charset="0"/>
              </a:rPr>
              <a:t>30</a:t>
            </a:r>
            <a:r>
              <a:rPr lang="en-IN" b="1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°C: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84112-C6FC-06F1-0C70-8A3C895F02F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065" y="2976664"/>
            <a:ext cx="6302029" cy="2383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E22A09-1B14-0553-5965-33830D0C0C4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8344" y="3172800"/>
            <a:ext cx="2048161" cy="1991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8F53F-F551-4FFE-D467-7A67A70CCC0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86248" y="2605548"/>
            <a:ext cx="2421573" cy="3038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A488B8-0007-E549-1A4F-0AFB73D238AC}"/>
              </a:ext>
            </a:extLst>
          </p:cNvPr>
          <p:cNvSpPr/>
          <p:nvPr/>
        </p:nvSpPr>
        <p:spPr>
          <a:xfrm>
            <a:off x="344127" y="2487561"/>
            <a:ext cx="11346417" cy="3116826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E5EF83-F64A-C325-2294-EFD4FBF2F945}"/>
              </a:ext>
            </a:extLst>
          </p:cNvPr>
          <p:cNvCxnSpPr/>
          <p:nvPr/>
        </p:nvCxnSpPr>
        <p:spPr>
          <a:xfrm>
            <a:off x="8790039" y="2487561"/>
            <a:ext cx="0" cy="3116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FE69C0-A366-B78B-80F3-2D88633A2279}"/>
              </a:ext>
            </a:extLst>
          </p:cNvPr>
          <p:cNvCxnSpPr/>
          <p:nvPr/>
        </p:nvCxnSpPr>
        <p:spPr>
          <a:xfrm>
            <a:off x="6439094" y="2487561"/>
            <a:ext cx="0" cy="3116826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6B96-11E3-B495-FDE3-3B0BA278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2DC63-A8F9-AA54-33D8-F088707CA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estimate fan speed(in rpm): </a:t>
            </a:r>
          </a:p>
          <a:p>
            <a:r>
              <a:rPr lang="en-IN" dirty="0"/>
              <a:t>Rated voltage = 5 V and Rated speed = 1000 rpm </a:t>
            </a:r>
          </a:p>
          <a:p>
            <a:r>
              <a:rPr lang="en-IN" dirty="0"/>
              <a:t>Fan speed at given supply voltage </a:t>
            </a:r>
          </a:p>
          <a:p>
            <a:pPr marL="0" indent="0">
              <a:buNone/>
            </a:pPr>
            <a:r>
              <a:rPr lang="en-IN" dirty="0"/>
              <a:t>= (Rated speed/Rated voltage)*Supply voltage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2843CD-B995-9B40-145A-BBE226AB6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495767"/>
              </p:ext>
            </p:extLst>
          </p:nvPr>
        </p:nvGraphicFramePr>
        <p:xfrm>
          <a:off x="2310580" y="4060723"/>
          <a:ext cx="7613750" cy="225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875">
                  <a:extLst>
                    <a:ext uri="{9D8B030D-6E8A-4147-A177-3AD203B41FA5}">
                      <a16:colId xmlns:a16="http://schemas.microsoft.com/office/drawing/2014/main" val="2427262744"/>
                    </a:ext>
                  </a:extLst>
                </a:gridCol>
                <a:gridCol w="3806875">
                  <a:extLst>
                    <a:ext uri="{9D8B030D-6E8A-4147-A177-3AD203B41FA5}">
                      <a16:colId xmlns:a16="http://schemas.microsoft.com/office/drawing/2014/main" val="2539740158"/>
                    </a:ext>
                  </a:extLst>
                </a:gridCol>
              </a:tblGrid>
              <a:tr h="375196">
                <a:tc>
                  <a:txBody>
                    <a:bodyPr/>
                    <a:lstStyle/>
                    <a:p>
                      <a:r>
                        <a:rPr lang="en-IN" dirty="0"/>
                        <a:t>SUPPLY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FAN 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4732"/>
                  </a:ext>
                </a:extLst>
              </a:tr>
              <a:tr h="937991">
                <a:tc>
                  <a:txBody>
                    <a:bodyPr/>
                    <a:lstStyle/>
                    <a:p>
                      <a:r>
                        <a:rPr lang="en-IN" dirty="0"/>
                        <a:t>3.9 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(1000/5)*3.9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= 200*3.9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= 780 rpm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333765"/>
                  </a:ext>
                </a:extLst>
              </a:tr>
              <a:tr h="937991">
                <a:tc>
                  <a:txBody>
                    <a:bodyPr/>
                    <a:lstStyle/>
                    <a:p>
                      <a:r>
                        <a:rPr lang="en-IN" dirty="0"/>
                        <a:t>4.11V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(1000/5)*4.11 </a:t>
                      </a:r>
                    </a:p>
                    <a:p>
                      <a:r>
                        <a:rPr lang="en-IN" dirty="0"/>
                        <a:t>= 200*4.11 </a:t>
                      </a:r>
                    </a:p>
                    <a:p>
                      <a:r>
                        <a:rPr lang="en-IN" dirty="0"/>
                        <a:t>= 822 rpm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20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72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BC58-7E39-0F1E-6EF5-3EE09DE34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E25B8-C951-C718-5EEA-A18CFD2BD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18784" y="2229396"/>
            <a:ext cx="7754432" cy="3543795"/>
          </a:xfrm>
        </p:spPr>
      </p:pic>
    </p:spTree>
    <p:extLst>
      <p:ext uri="{BB962C8B-B14F-4D97-AF65-F5344CB8AC3E}">
        <p14:creationId xmlns:p14="http://schemas.microsoft.com/office/powerpoint/2010/main" val="168832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2A39-7BFD-4735-0145-23B489D4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957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05E8-D00A-C55B-2017-818B7D75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083"/>
            <a:ext cx="10515600" cy="38958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fan controller combines various electronic components to create a system that intelligently regulates fan operation based on temperature readings.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careful design and integration of sensors, op-amps, and inverters, it showcases the principles of automation and energy efficiency, delivering both practical benefits and educational insights into electronic systems.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92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96E6-375E-6BED-79EA-E6B52895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1" y="-334296"/>
            <a:ext cx="8146847" cy="2045109"/>
          </a:xfrm>
        </p:spPr>
        <p:txBody>
          <a:bodyPr/>
          <a:lstStyle/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12125-B53E-4F66-75B4-20313FA0F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5" y="1789472"/>
            <a:ext cx="11356259" cy="4680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JO CHRISTOPHER M. RESQUITES1, MATTHEW ALEXIE PARROCHO 2, NOEL VINEGAS3, DR. VINYL H. OQUIÑO,” IoT-Based Temperature Monitoring and Automatic Fan Control Using ESP32”, NOV 2023 | IRE Journals | Volume 7 Issue 5.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Mr.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V.Nagababu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M.Naga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Yaswanth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Pavan Kumar,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Ch.Sai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Pravallika,N.Angel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Sundari,” Temperature Based Fan Speed Controller Using IOT”.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Shivshankar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Adsule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Shivani Mohite, Rahul Patil, Prof. Namrata R. Dhawas,” Automatic Temperature Based Fan Speed Controller Using Arduino” International Journal of Advanced Research in Science &amp; Technology (IJARST) Volume 2, Issue 4, June 2020.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[4]M.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Sathishkumar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Rajini, Smart Surveillance System Using PIR Sensor Network and GSM, Journal of Advanced Research in Computer Engineering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2015.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 J.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Breckling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Ed., The Analysis of Directional Time Series: Applications to Wind Speed and Direction, ser. Lecture Notes in Statistics. Berlin, Germany: Springer, 1989, vol. 61.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[6]. K.A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Akpado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Ezeagwu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Ejiofor, A.O 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wokeke.Vol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2, Issue 7, July 2013,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Simulation of a Microcontroller Based Temperature Control in a Ventilation System.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[7]. Investigation of Single-Phase SPWM Inverter; A Thesis Sub requirements for the level of Bachelor in Electrical Engineering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Bijoyprakash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Majhi Under the supervision of Prof. Somnath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9591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5906-1ADA-195D-2C9C-FA909DEA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473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9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421C-F160-E8CC-3B74-CE7C31ED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334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2265-F6BC-37F6-9095-10F2D2E35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0347"/>
            <a:ext cx="10515600" cy="3510117"/>
          </a:xfrm>
        </p:spPr>
        <p:txBody>
          <a:bodyPr>
            <a:norm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design and implement an automatic fan controller that regulates the speed of a DC fan based on the ambient temperature without using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2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5909-DA54-8EDE-8492-B89C2138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916" y="655320"/>
            <a:ext cx="7759864" cy="477774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B8D2-F355-FBC4-EAFC-7EE991A9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1C9C-A76A-EF00-D521-1D9FD902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Fan controller adjusts fan based on temperature using a TMP 36 sensor, Op-Amp Comparator,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Inverter,eliminating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need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like (PIC,AVR,STM32).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IoT-based and microcontroller-driven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solutions,the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is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affordable,easy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still achieving automatic-based fan control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0FF3-9C7B-D38C-06D7-99ACA73F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ED5AEA-D756-11E2-BCB0-B6434579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991" y="2016125"/>
            <a:ext cx="7908587" cy="3449638"/>
          </a:xfrm>
        </p:spPr>
      </p:pic>
    </p:spTree>
    <p:extLst>
      <p:ext uri="{BB962C8B-B14F-4D97-AF65-F5344CB8AC3E}">
        <p14:creationId xmlns:p14="http://schemas.microsoft.com/office/powerpoint/2010/main" val="173924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B8C7-8918-8D0D-8EE7-E1D1168A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Temperature sensor(TMP36)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29475-86F1-05EE-3948-BE220F9A0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analog temperature sensor that outputs a voltage proportional to the temperature in Celsius.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ambient temperature and sends an analog signal to the op-amp for processing.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9102E-13CF-9F33-BD57-122312D4C6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37134" y="115560"/>
            <a:ext cx="2261563" cy="1575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58B069-7611-0484-FF22-82B76A35EF2B}"/>
              </a:ext>
            </a:extLst>
          </p:cNvPr>
          <p:cNvSpPr/>
          <p:nvPr/>
        </p:nvSpPr>
        <p:spPr>
          <a:xfrm>
            <a:off x="10019071" y="226142"/>
            <a:ext cx="1799303" cy="1464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D119-CC7D-392A-2213-9713DCA2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en-IN" b="1" dirty="0">
                <a:latin typeface="Arial Black" panose="020B0A04020102020204" pitchFamily="34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en-IN" b="1" dirty="0">
                <a:latin typeface="Arial Black" panose="020B0A04020102020204" pitchFamily="34" charset="0"/>
              </a:rPr>
              <a:t>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TMP36</a:t>
            </a:r>
            <a:r>
              <a:rPr lang="en-IN" b="1" dirty="0">
                <a:latin typeface="Arial Black" panose="020B0A04020102020204" pitchFamily="34" charset="0"/>
              </a:rPr>
              <a:t>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2BC8-5EA0-50DD-BF93-B840FD5E9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 of TMP36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2.7V to 5.5V</a:t>
            </a:r>
          </a:p>
          <a:p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-40°C to +125°C</a:t>
            </a:r>
          </a:p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5346F-5F92-1057-0863-EEBF5D015D6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8831" y="3497131"/>
            <a:ext cx="1914336" cy="1884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049D0F-7A21-5428-6AE6-4894B2106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35027" y="3437237"/>
            <a:ext cx="1991003" cy="2029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FF7266-B413-ABF4-1A92-AC8B5CB862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93761" y="5634670"/>
            <a:ext cx="2524477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16F501-F620-8BE9-34CC-235A7F87DC3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35027" y="5628323"/>
            <a:ext cx="1962424" cy="3143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1B172E0-C10E-48BB-B34D-5614D0474273}"/>
              </a:ext>
            </a:extLst>
          </p:cNvPr>
          <p:cNvSpPr/>
          <p:nvPr/>
        </p:nvSpPr>
        <p:spPr>
          <a:xfrm>
            <a:off x="2507226" y="3429000"/>
            <a:ext cx="2113935" cy="20158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CDFDEA-B7F7-5296-B8B1-BBBEBC54CA83}"/>
              </a:ext>
            </a:extLst>
          </p:cNvPr>
          <p:cNvSpPr/>
          <p:nvPr/>
        </p:nvSpPr>
        <p:spPr>
          <a:xfrm>
            <a:off x="6961239" y="3352800"/>
            <a:ext cx="2113935" cy="22755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173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64A2-B537-DDA9-2264-08705919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31" y="632973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amplifier(IC741)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DE5B5-80A4-7D18-86E9-A36A13CD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0999" y="2487561"/>
            <a:ext cx="9603275" cy="32128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versatile op-amp used for signal amplification and processing.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Compares the output voltage from the TMP36 with a reference voltage (1.5V) to determine the required fan speed.</a:t>
            </a:r>
          </a:p>
          <a:p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Voltage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5V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F0273-DA87-E0BD-8FBF-42E29D7F1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825" y="324192"/>
            <a:ext cx="2909685" cy="115915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7B8287E-3319-ABF8-3A44-8C880CB72B3C}"/>
              </a:ext>
            </a:extLst>
          </p:cNvPr>
          <p:cNvSpPr/>
          <p:nvPr/>
        </p:nvSpPr>
        <p:spPr>
          <a:xfrm>
            <a:off x="9301316" y="324192"/>
            <a:ext cx="2674374" cy="1049235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7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D191-A816-781C-585A-058D0EEF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IN" b="1" dirty="0"/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69F5B-E8E6-6D1A-3021-FFA4C173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21797" y="2016125"/>
            <a:ext cx="8988356" cy="3449638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D4233-620A-4E7C-F13B-FFAA5EA41EFB}"/>
              </a:ext>
            </a:extLst>
          </p:cNvPr>
          <p:cNvSpPr/>
          <p:nvPr/>
        </p:nvSpPr>
        <p:spPr>
          <a:xfrm>
            <a:off x="1651819" y="1887794"/>
            <a:ext cx="9183329" cy="35779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8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AAEF-0D5A-CA92-E890-62BC232D4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WORKING-OVERVIEW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5786-1243-B32F-B893-FEE6210A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9573"/>
            <a:ext cx="10515600" cy="38073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automatic fan controller operates by constantly monitoring the ambient temperature through the TMP36 sensor.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temperature data is processed using an operational amplifier (IC 741), which compares the sensor output with a predefined reference voltage.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this comparison, the op-amp's output controls the DC fan speed via an inverter (IC 7404).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2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784</Words>
  <Application>Microsoft Office PowerPoint</Application>
  <PresentationFormat>Widescreen</PresentationFormat>
  <Paragraphs>84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Times New Roman</vt:lpstr>
      <vt:lpstr>Office Theme</vt:lpstr>
      <vt:lpstr>AUTOMATIC FAN  CONTROLLER</vt:lpstr>
      <vt:lpstr>OBJECTIVE</vt:lpstr>
      <vt:lpstr>INTRODUCTION</vt:lpstr>
      <vt:lpstr>BLOCK DIAGRAM</vt:lpstr>
      <vt:lpstr>Temperature sensor(TMP36) </vt:lpstr>
      <vt:lpstr>Temperature sensor(TMP36)</vt:lpstr>
      <vt:lpstr>Operational amplifier(IC741) COMPARATOR </vt:lpstr>
      <vt:lpstr>CIRCUIT DIAGRAM</vt:lpstr>
      <vt:lpstr>WORKING-OVERVIEW</vt:lpstr>
      <vt:lpstr>DESIRED OUTPUT</vt:lpstr>
      <vt:lpstr>APPLICATIONS</vt:lpstr>
      <vt:lpstr>ADVANTAGES</vt:lpstr>
      <vt:lpstr>RESULT</vt:lpstr>
      <vt:lpstr>RESULT</vt:lpstr>
      <vt:lpstr>RESULT</vt:lpstr>
      <vt:lpstr>RESULT</vt:lpstr>
      <vt:lpstr>CONCLUSION</vt:lpstr>
      <vt:lpstr>REFERENCES</vt:lpstr>
      <vt:lpstr>ANY QUERIES?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fan SPEED controller</dc:title>
  <dc:creator>Thamodharan V</dc:creator>
  <cp:lastModifiedBy>Thamodharan V</cp:lastModifiedBy>
  <cp:revision>13</cp:revision>
  <dcterms:created xsi:type="dcterms:W3CDTF">2024-10-20T04:44:34Z</dcterms:created>
  <dcterms:modified xsi:type="dcterms:W3CDTF">2025-01-31T14:16:41Z</dcterms:modified>
</cp:coreProperties>
</file>