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Ticketing System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17"/>
            <a:ext cx="8222100" cy="105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rPr lang="en" sz="1400"/>
              <a:t>Jobin Mathew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Nabeel Thalakkatt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gnin.png"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Forgot Password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ctr">
              <a:spcBef>
                <a:spcPts val="0"/>
              </a:spcBef>
              <a:buNone/>
            </a:pPr>
            <a:r>
              <a:rPr lang="en" sz="1400"/>
              <a:t>Password can be reset using registered email.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400"/>
              <a:t>A link is sent to this email which redirects to the reset password page.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descr="forgotpassword.png"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3699" y="888000"/>
            <a:ext cx="5850297" cy="336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gotpassword.png"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etpassword.png"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Create Ticket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rPr lang="en" sz="1400"/>
              <a:t>Logged in users can create new ticket and attach screenshots/images regarding the same.</a:t>
            </a:r>
          </a:p>
        </p:txBody>
      </p:sp>
      <p:pic>
        <p:nvPicPr>
          <p:cNvPr descr="createticket.png"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1700" y="900052"/>
            <a:ext cx="5822299" cy="3343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reateticket.png"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Tickets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rPr lang="en" sz="1400"/>
              <a:t>Tickets are listed on  a page and users can edit or delete their existing tickets.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400"/>
              <a:t>Admin can view and edit tickets by any user. </a:t>
            </a:r>
          </a:p>
        </p:txBody>
      </p:sp>
      <p:pic>
        <p:nvPicPr>
          <p:cNvPr descr="ticketnew.png"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8875" y="939062"/>
            <a:ext cx="5805124" cy="3265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cketnew.png"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View and Update</a:t>
            </a:r>
            <a:r>
              <a:rPr b="1" lang="en" sz="1800"/>
              <a:t> Ticket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algn="ctr">
              <a:spcBef>
                <a:spcPts val="0"/>
              </a:spcBef>
              <a:buNone/>
            </a:pPr>
            <a:r>
              <a:rPr lang="en" sz="1400"/>
              <a:t>Users can view their tickets, and update it with new screenshots and descriptions.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400"/>
              <a:t>Staff can view and update all tickets.</a:t>
            </a:r>
          </a:p>
        </p:txBody>
      </p:sp>
      <p:pic>
        <p:nvPicPr>
          <p:cNvPr descr="ticketedit.png"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8875" y="939062"/>
            <a:ext cx="5805124" cy="3265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cketedit.png"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Ticketing System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Ticketing system is an application for tracking issues in an organisation.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Registered users can raise tickets on any issue and assigned staff can view and edit the ticket.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ports.png"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8225" y="896600"/>
            <a:ext cx="5855774" cy="335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>
            <p:ph idx="1" type="body"/>
          </p:nvPr>
        </p:nvSpPr>
        <p:spPr>
          <a:xfrm>
            <a:off x="349600" y="13112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800"/>
              <a:t>Ticket Report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algn="ctr">
              <a:spcBef>
                <a:spcPts val="0"/>
              </a:spcBef>
              <a:buNone/>
            </a:pPr>
            <a:r>
              <a:rPr lang="en" sz="1400"/>
              <a:t>Ticket report lists all the tickets.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400"/>
              <a:t>Users can search for tickets based on their status, type, priority and date.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ports.png"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Demonstration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Technologies Used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en"/>
              <a:t>Python 2.7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en"/>
              <a:t>Django 1.10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en"/>
              <a:t>MySql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en"/>
              <a:t>Apache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en"/>
              <a:t>Mod WSGI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Django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72600" y="1805175"/>
            <a:ext cx="8998800" cy="31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Georgia"/>
              <a:buChar char="●"/>
            </a:pPr>
            <a:r>
              <a:rPr lang="en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The web framework for perfectionists with deadlines.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Font typeface="Georgia"/>
              <a:buChar char="●"/>
            </a:pPr>
            <a:r>
              <a:rPr lang="en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Django is a free and open-source web framework, written in Python.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Font typeface="Georgia"/>
              <a:buChar char="●"/>
            </a:pPr>
            <a:r>
              <a:rPr lang="en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Django's primary goal is to ease the creation of complex, database-driven websites. Django emphasizes reusability and "pluggability" of components, rapid development, and the principle of don't repeat yourself.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Font typeface="Georgia"/>
              <a:buChar char="●"/>
            </a:pPr>
            <a:r>
              <a:rPr lang="en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Django also provides an optional administrative create, read, update and delete interface that is configured via admin models.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lang="en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Some well-known sites that use Django include the Pinterest, Instagram, Mozilla, The Washington Times, Bitbucket etc.</a:t>
            </a:r>
            <a:r>
              <a:rPr lang="en" sz="1200">
                <a:solidFill>
                  <a:srgbClr val="434343"/>
                </a:solidFill>
              </a:rPr>
              <a:t> 	</a:t>
            </a:r>
            <a:r>
              <a:rPr lang="en" sz="1100">
                <a:solidFill>
                  <a:srgbClr val="434343"/>
                </a:solidFill>
              </a:rPr>
              <a:t> </a:t>
            </a:r>
            <a:r>
              <a:rPr lang="en" sz="1100"/>
              <a:t>	 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rgbClr val="0C3C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C3C26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Admin Panel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algn="ctr">
              <a:spcBef>
                <a:spcPts val="0"/>
              </a:spcBef>
              <a:buNone/>
            </a:pPr>
            <a:r>
              <a:rPr lang="en" sz="1400"/>
              <a:t>Master tables are maintained using Django Admin Panel</a:t>
            </a:r>
          </a:p>
        </p:txBody>
      </p:sp>
      <p:pic>
        <p:nvPicPr>
          <p:cNvPr descr="admin.png"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3600" y="939075"/>
            <a:ext cx="5830401" cy="326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dmin.png"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188750" y="147515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Sign Up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New users can register using their email.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Google Captcha is used for additional security.</a:t>
            </a:r>
          </a:p>
        </p:txBody>
      </p:sp>
      <p:pic>
        <p:nvPicPr>
          <p:cNvPr descr="signup.png"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2375" y="924959"/>
            <a:ext cx="5868950" cy="3370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gnup.png"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235075" y="1438775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Login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algn="ctr">
              <a:spcBef>
                <a:spcPts val="0"/>
              </a:spcBef>
              <a:buNone/>
            </a:pPr>
            <a:r>
              <a:rPr lang="en" sz="1400"/>
              <a:t>Registered users can login.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400"/>
              <a:t>Users can login using Facebook,Google accounts.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ignin.png"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900" y="885300"/>
            <a:ext cx="5829100" cy="337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