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3711-8DAF-481D-9A8E-6623598A7AE5}" v="2" dt="2022-04-11T18:15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86F-8F49-06EF-4F7E-8213841B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9CF2-A56E-2D8B-F120-7EF2FFB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F9F2-7856-CB81-EC14-344ADF2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05C-90AA-7B04-44EF-E0DCBCB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9DC-E896-681A-3983-574B53F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54A-4415-7816-D35C-DFC002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BB29-C928-DEC6-7FC1-3D0E363E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5CA0-B65D-8C4F-1A9F-0C62E21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026-A10B-774D-90AE-B1654148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3009-FB50-0077-3817-0321995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5CE24-CA13-AD23-5E02-D192C584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4E0-9E61-1EDC-A893-6859321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670-6318-2F09-78AF-AA7C0D64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802-F373-C427-DA2F-C25E556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F4-2A05-CC7D-839D-DAAA2B7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1A-52B5-6D2D-F804-56E8BE9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BAA1-4D15-37F7-C749-381A7C8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0707-0B53-F24C-3C60-6321F92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57C1-E829-E462-37F5-6B5610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1D1-50CD-CC2E-3D23-69D5ED5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DE6-D33C-3380-D7FB-D6BEA0C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BEE0-FB1A-FDD5-6444-A2DE3EE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61BA-6DBD-E1E7-3FC6-1F5D6C5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9F8C-11C6-8D63-F587-5303D79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1F4-BFDF-28E5-55A8-258AA8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E838-8F18-FB8E-81F7-CF6F8CD6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695-702B-9736-4B43-96746A9B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3185-082B-5B87-697F-543064ED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B2D6-2495-C34A-84A1-FC30050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CCE3-4B1C-3C12-F9ED-A2123F5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CD34-EFFB-6461-5EA4-B94251A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0A1-051E-C711-6906-CC3AE84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79F3-1D35-0CF2-5566-FBACC5B3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512C-F426-A60C-6B8A-FE24149F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A8FE-B3C3-8129-2DDF-E8D5DC28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9323-BFD8-0FA3-6733-E43FD8B4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82EFD-4450-68BA-F71E-19B7C7EE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6CD3-95A2-C9A5-2E46-888E575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11CD-2262-A011-24C1-75FEC8E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69E-2919-8A2D-794E-91CA7C0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2A54-A809-2456-F781-98C2E29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DAD6-FEF2-3193-D496-422868E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D747-F507-3978-004A-9D985B4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664-8846-10F2-D8CF-496DDCD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CF-E25B-F86A-771E-E8CF48B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9D70-0C4F-CA65-6AB4-A177D7F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15B-7D07-FD5A-76A1-433B232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76C-1CB8-6C4F-324A-598E33D7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091FB-60FB-3A7D-9B52-C82DA9D8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FD98-D03A-E490-CEB0-A987736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4B7-BA05-47D1-BDA5-DCA0994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1FE3-781B-389B-087C-689B30EA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9E5-8573-E8D6-8A5E-6A4886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F04D-5133-C350-515A-CA5E34FA6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AC72-564C-9ACF-6D90-56CE00B0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799B-121E-B770-B898-CB4D752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DBE9-1403-DEA9-C5CE-407F1708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BA8-EBED-6561-E57F-6D5051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4B1B7-B7B1-C272-4256-E93243B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6D0-4DF5-7491-BC71-A2F261F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674-71C2-7241-5B17-A426B6A9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CDB5-AD7A-D48D-2BF8-E1086DF2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B47C-DADD-D3E2-6EFF-511521E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6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9A488-6AF5-E83C-F88F-2AF37A537DA1}"/>
              </a:ext>
            </a:extLst>
          </p:cNvPr>
          <p:cNvGrpSpPr/>
          <p:nvPr/>
        </p:nvGrpSpPr>
        <p:grpSpPr>
          <a:xfrm>
            <a:off x="603541" y="1018029"/>
            <a:ext cx="10944991" cy="5032753"/>
            <a:chOff x="4145460" y="791392"/>
            <a:chExt cx="5974310" cy="27471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77EA4B-1D7E-FA35-F406-CA4B13BA084A}"/>
                </a:ext>
              </a:extLst>
            </p:cNvPr>
            <p:cNvGrpSpPr/>
            <p:nvPr/>
          </p:nvGrpSpPr>
          <p:grpSpPr>
            <a:xfrm>
              <a:off x="4145460" y="791392"/>
              <a:ext cx="1994758" cy="2743709"/>
              <a:chOff x="7645350" y="2654110"/>
              <a:chExt cx="2049674" cy="339341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7C06E3-7CF4-385C-9D04-27DCFA118963}"/>
                  </a:ext>
                </a:extLst>
              </p:cNvPr>
              <p:cNvGrpSpPr/>
              <p:nvPr/>
            </p:nvGrpSpPr>
            <p:grpSpPr>
              <a:xfrm>
                <a:off x="7645350" y="2654110"/>
                <a:ext cx="1768813" cy="3393411"/>
                <a:chOff x="4396650" y="2699040"/>
                <a:chExt cx="1768813" cy="339341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69FC49-2E0A-4BCE-4EBD-6434CD8CA826}"/>
                    </a:ext>
                  </a:extLst>
                </p:cNvPr>
                <p:cNvSpPr txBox="1"/>
                <p:nvPr/>
              </p:nvSpPr>
              <p:spPr>
                <a:xfrm>
                  <a:off x="4647269" y="2849350"/>
                  <a:ext cx="1518194" cy="35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>
                      <a:solidFill>
                        <a:prstClr val="white"/>
                      </a:solidFill>
                      <a:latin typeface="Calibri" panose="020F0502020204030204"/>
                    </a:rPr>
                    <a:t>Frameworks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46A304-BA11-470F-E0D3-E3F8AC3DF6F8}"/>
                    </a:ext>
                  </a:extLst>
                </p:cNvPr>
                <p:cNvSpPr txBox="1"/>
                <p:nvPr/>
              </p:nvSpPr>
              <p:spPr>
                <a:xfrm>
                  <a:off x="4639327" y="3618558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C00000"/>
                    </a:gs>
                    <a:gs pos="50000">
                      <a:schemeClr val="bg1"/>
                    </a:gs>
                    <a:gs pos="100000">
                      <a:srgbClr val="C00000"/>
                    </a:gs>
                  </a:gsLst>
                  <a:lin ang="5400000" scaled="0"/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>
                      <a:solidFill>
                        <a:schemeClr val="tx1"/>
                      </a:solidFill>
                      <a:latin typeface="Calibri" panose="020F0502020204030204"/>
                    </a:rPr>
                    <a:t>High level IR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55DA7B-179E-3D47-69F7-88CCBC883836}"/>
                    </a:ext>
                  </a:extLst>
                </p:cNvPr>
                <p:cNvSpPr txBox="1"/>
                <p:nvPr/>
              </p:nvSpPr>
              <p:spPr>
                <a:xfrm>
                  <a:off x="4673551" y="4316865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chemeClr val="bg1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>
                      <a:solidFill>
                        <a:schemeClr val="tx1"/>
                      </a:solidFill>
                      <a:latin typeface="Calibri" panose="020F0502020204030204"/>
                    </a:rPr>
                    <a:t>Mid level 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FAD0A2-2135-5F4F-4064-250D41E2032E}"/>
                    </a:ext>
                  </a:extLst>
                </p:cNvPr>
                <p:cNvSpPr txBox="1"/>
                <p:nvPr/>
              </p:nvSpPr>
              <p:spPr>
                <a:xfrm>
                  <a:off x="4673551" y="5072436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70C0"/>
                    </a:gs>
                    <a:gs pos="50000">
                      <a:srgbClr val="FFFF00"/>
                    </a:gs>
                    <a:gs pos="100000">
                      <a:srgbClr val="0070C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>
                      <a:solidFill>
                        <a:schemeClr val="tx1"/>
                      </a:solidFill>
                      <a:latin typeface="Calibri" panose="020F0502020204030204"/>
                    </a:rPr>
                    <a:t>Low level IR</a:t>
                  </a:r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39866E8D-C3D2-D6F4-456B-CD697C4A754B}"/>
                    </a:ext>
                  </a:extLst>
                </p:cNvPr>
                <p:cNvSpPr/>
                <p:nvPr/>
              </p:nvSpPr>
              <p:spPr>
                <a:xfrm>
                  <a:off x="5115320" y="3993270"/>
                  <a:ext cx="160513" cy="33343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59C04025-5B22-33DC-8052-19DE0D3B966C}"/>
                    </a:ext>
                  </a:extLst>
                </p:cNvPr>
                <p:cNvSpPr/>
                <p:nvPr/>
              </p:nvSpPr>
              <p:spPr>
                <a:xfrm>
                  <a:off x="5132499" y="4692243"/>
                  <a:ext cx="162157" cy="37614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816FCC-F258-7036-FEA0-E50D8FD8943D}"/>
                    </a:ext>
                  </a:extLst>
                </p:cNvPr>
                <p:cNvSpPr txBox="1"/>
                <p:nvPr/>
              </p:nvSpPr>
              <p:spPr>
                <a:xfrm>
                  <a:off x="4396650" y="2699040"/>
                  <a:ext cx="1713580" cy="71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 dirty="0">
                      <a:solidFill>
                        <a:srgbClr val="44546A"/>
                      </a:solidFill>
                      <a:latin typeface="Calibri" panose="020F0502020204030204"/>
                    </a:rPr>
                    <a:t>ML framework (tree ensembles)</a:t>
                  </a:r>
                </a:p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endParaRPr lang="en-US" sz="2800" dirty="0">
                    <a:solidFill>
                      <a:srgbClr val="44546A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E5DE56-ACB7-0052-0306-E8FC4958DB9D}"/>
                    </a:ext>
                  </a:extLst>
                </p:cNvPr>
                <p:cNvSpPr txBox="1"/>
                <p:nvPr/>
              </p:nvSpPr>
              <p:spPr>
                <a:xfrm>
                  <a:off x="4445386" y="5673728"/>
                  <a:ext cx="1713580" cy="418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>
                      <a:solidFill>
                        <a:srgbClr val="44546A"/>
                      </a:solidFill>
                      <a:latin typeface="Calibri" panose="020F0502020204030204"/>
                    </a:rPr>
                    <a:t>Hardware</a:t>
                  </a:r>
                </a:p>
              </p:txBody>
            </p:sp>
            <p:sp>
              <p:nvSpPr>
                <p:cNvPr id="24" name="Arrow: Down 23">
                  <a:extLst>
                    <a:ext uri="{FF2B5EF4-FFF2-40B4-BE49-F238E27FC236}">
                      <a16:creationId xmlns:a16="http://schemas.microsoft.com/office/drawing/2014/main" id="{54C7244C-7C8F-888D-9F1A-6B227E2CCCA0}"/>
                    </a:ext>
                  </a:extLst>
                </p:cNvPr>
                <p:cNvSpPr/>
                <p:nvPr/>
              </p:nvSpPr>
              <p:spPr>
                <a:xfrm>
                  <a:off x="5097466" y="3314506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3C5E3851-FCF7-CC9F-B408-30815C9DE9D2}"/>
                    </a:ext>
                  </a:extLst>
                </p:cNvPr>
                <p:cNvSpPr/>
                <p:nvPr/>
              </p:nvSpPr>
              <p:spPr>
                <a:xfrm>
                  <a:off x="5122208" y="5470610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15D297-419E-7E76-2466-62A31BE1DADF}"/>
                  </a:ext>
                </a:extLst>
              </p:cNvPr>
              <p:cNvSpPr/>
              <p:nvPr/>
            </p:nvSpPr>
            <p:spPr>
              <a:xfrm>
                <a:off x="9364486" y="3504511"/>
                <a:ext cx="330538" cy="172979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00"/>
                  </a:gs>
                  <a:gs pos="100000">
                    <a:srgbClr val="FFFF00"/>
                  </a:gs>
                </a:gsLst>
              </a:gra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vert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Calibri" panose="020F0502020204030204"/>
                  </a:rPr>
                  <a:t>Treebeard</a:t>
                </a:r>
                <a:endParaRPr 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D197CB-7AA9-7954-AC0A-4C2D404C6060}"/>
                </a:ext>
              </a:extLst>
            </p:cNvPr>
            <p:cNvSpPr/>
            <p:nvPr/>
          </p:nvSpPr>
          <p:spPr>
            <a:xfrm>
              <a:off x="6519248" y="3196545"/>
              <a:ext cx="3203795" cy="3419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x86		</a:t>
              </a:r>
              <a:r>
                <a:rPr lang="en-US" sz="2800" dirty="0" err="1">
                  <a:solidFill>
                    <a:prstClr val="black"/>
                  </a:solidFill>
                  <a:latin typeface="Calibri" panose="020F0502020204030204"/>
                </a:rPr>
                <a:t>Risc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-V		Arm</a:t>
              </a:r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4E2DBB4-739E-5A3A-14A3-98EA7024D875}"/>
                </a:ext>
              </a:extLst>
            </p:cNvPr>
            <p:cNvSpPr/>
            <p:nvPr/>
          </p:nvSpPr>
          <p:spPr>
            <a:xfrm>
              <a:off x="8086490" y="3032317"/>
              <a:ext cx="158350" cy="1642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7163BE-17B5-F936-D9CA-6FB5752CE6CE}"/>
                </a:ext>
              </a:extLst>
            </p:cNvPr>
            <p:cNvSpPr/>
            <p:nvPr/>
          </p:nvSpPr>
          <p:spPr>
            <a:xfrm>
              <a:off x="6274565" y="1452320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C2F3D1-DE4E-89D0-5909-2955F379CE1E}"/>
                </a:ext>
              </a:extLst>
            </p:cNvPr>
            <p:cNvSpPr/>
            <p:nvPr/>
          </p:nvSpPr>
          <p:spPr>
            <a:xfrm>
              <a:off x="7574015" y="1531574"/>
              <a:ext cx="2428515" cy="2860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Tree reordering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35F5C1D-11ED-ADEA-064B-086A8D9F9C0C}"/>
                </a:ext>
              </a:extLst>
            </p:cNvPr>
            <p:cNvSpPr/>
            <p:nvPr/>
          </p:nvSpPr>
          <p:spPr>
            <a:xfrm>
              <a:off x="6334607" y="1540352"/>
              <a:ext cx="1179366" cy="2718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Tree Tiling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50D08E4-1BCE-8327-327B-A70E59CBCF1D}"/>
                </a:ext>
              </a:extLst>
            </p:cNvPr>
            <p:cNvSpPr/>
            <p:nvPr/>
          </p:nvSpPr>
          <p:spPr>
            <a:xfrm>
              <a:off x="6261265" y="2074893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DE96D0-4FA3-EEF5-2D85-FDA8B3E5522A}"/>
                </a:ext>
              </a:extLst>
            </p:cNvPr>
            <p:cNvSpPr/>
            <p:nvPr/>
          </p:nvSpPr>
          <p:spPr>
            <a:xfrm>
              <a:off x="6334608" y="2130660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Peeling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3DE1272-5098-D016-6835-F7D2DB136AE9}"/>
                </a:ext>
              </a:extLst>
            </p:cNvPr>
            <p:cNvSpPr/>
            <p:nvPr/>
          </p:nvSpPr>
          <p:spPr>
            <a:xfrm>
              <a:off x="6261265" y="2636898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A30D4C-5751-4EAB-9CA9-F7359C3B8BFE}"/>
                </a:ext>
              </a:extLst>
            </p:cNvPr>
            <p:cNvSpPr/>
            <p:nvPr/>
          </p:nvSpPr>
          <p:spPr>
            <a:xfrm>
              <a:off x="6367913" y="2678478"/>
              <a:ext cx="1718577" cy="29342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Memory layout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F05A5FA-29CE-D73C-633F-FC22C59AB55A}"/>
                </a:ext>
              </a:extLst>
            </p:cNvPr>
            <p:cNvSpPr/>
            <p:nvPr/>
          </p:nvSpPr>
          <p:spPr>
            <a:xfrm>
              <a:off x="8580979" y="2677070"/>
              <a:ext cx="1455813" cy="30404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Vectorization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97AAE40-F817-F248-97B8-6D0A8A498729}"/>
                </a:ext>
              </a:extLst>
            </p:cNvPr>
            <p:cNvSpPr/>
            <p:nvPr/>
          </p:nvSpPr>
          <p:spPr>
            <a:xfrm>
              <a:off x="7539838" y="2131687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Unroll &amp; Jam</a:t>
              </a:r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B889C47F-23A2-91B5-AB47-5DB59973E3CF}"/>
                </a:ext>
              </a:extLst>
            </p:cNvPr>
            <p:cNvSpPr/>
            <p:nvPr/>
          </p:nvSpPr>
          <p:spPr>
            <a:xfrm>
              <a:off x="8078870" y="2458320"/>
              <a:ext cx="158350" cy="1824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B53281CA-DA16-0C69-47CA-39958BE283F2}"/>
                </a:ext>
              </a:extLst>
            </p:cNvPr>
            <p:cNvSpPr/>
            <p:nvPr/>
          </p:nvSpPr>
          <p:spPr>
            <a:xfrm>
              <a:off x="8094110" y="1837829"/>
              <a:ext cx="158350" cy="2313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27AD6C91-B42E-3E57-805C-9040E777B41C}"/>
                </a:ext>
              </a:extLst>
            </p:cNvPr>
            <p:cNvSpPr/>
            <p:nvPr/>
          </p:nvSpPr>
          <p:spPr>
            <a:xfrm>
              <a:off x="8078726" y="1255644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Rectangle: Diagonal Corners Snipped 155">
              <a:extLst>
                <a:ext uri="{FF2B5EF4-FFF2-40B4-BE49-F238E27FC236}">
                  <a16:creationId xmlns:a16="http://schemas.microsoft.com/office/drawing/2014/main" id="{C7B84897-8E81-CFD8-8FD2-98A950F48A13}"/>
                </a:ext>
              </a:extLst>
            </p:cNvPr>
            <p:cNvSpPr/>
            <p:nvPr/>
          </p:nvSpPr>
          <p:spPr>
            <a:xfrm>
              <a:off x="7247365" y="972348"/>
              <a:ext cx="1821071" cy="281325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Serialized model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ECD81A-E9ED-C855-37FE-0A7A6F4B5B63}"/>
              </a:ext>
            </a:extLst>
          </p:cNvPr>
          <p:cNvSpPr/>
          <p:nvPr/>
        </p:nvSpPr>
        <p:spPr>
          <a:xfrm>
            <a:off x="9173119" y="3471582"/>
            <a:ext cx="2160608" cy="53755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FFFF00"/>
              </a:gs>
              <a:gs pos="100000">
                <a:srgbClr val="00B050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Parallelize</a:t>
            </a:r>
          </a:p>
        </p:txBody>
      </p:sp>
    </p:spTree>
    <p:extLst>
      <p:ext uri="{BB962C8B-B14F-4D97-AF65-F5344CB8AC3E}">
        <p14:creationId xmlns:p14="http://schemas.microsoft.com/office/powerpoint/2010/main" val="13284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Kaushik Rajan</cp:lastModifiedBy>
  <cp:revision>9</cp:revision>
  <dcterms:created xsi:type="dcterms:W3CDTF">2022-04-11T17:39:01Z</dcterms:created>
  <dcterms:modified xsi:type="dcterms:W3CDTF">2022-04-15T14:16:37Z</dcterms:modified>
</cp:coreProperties>
</file>