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3276-53B2-430D-A444-29EC3CF0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95307-2C13-4289-BD9D-117CCC27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6A4C-ECDA-43BE-93D5-E3ABFAEB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43809-CF84-4203-A5AB-47C2F122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3DBAD-AE07-4CB8-B506-9E5AE503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6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4814-16AB-483B-B9A6-F6F3129C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C4B7F-A98F-435F-9C0D-6FA6C9595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9C2E-7D54-40C2-A43F-FA41A5D4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AFE8-6DD2-4B27-B2B0-5DB9FB7E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C5CF-C5C4-4296-99C9-826843D9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60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1D3AC-B513-4771-B9E3-E9B272B1D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4431-FD29-4907-8C00-11CB68FD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CA03-D20F-47CD-91E7-CB9F52DD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3698-CF0E-421D-894D-AEB60A62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98F6C-59C1-4A87-B30B-934E76F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20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3634-B6E9-4DD5-A5B9-01AB7632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002A-2196-4146-9186-2F6C779A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7CAD-0103-4296-A15F-5ACF9FB1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F958-4598-4C7A-BAFE-F7CF1F82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BBA1-03CB-409D-A8D3-8D782BA7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5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0CF9-0C7D-4515-B571-1BCDC96D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F63D7-F835-4329-9F0E-031F05FE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C0253-5A1F-4105-8429-2A4CC5A1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4A01-7267-4484-956C-D1A08911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F26E-71C5-4190-9625-3B0ECFDB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9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7787-19D9-4777-A495-92A29E8A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1D0C-D046-460B-A7AA-FF52A78F2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0C4F0-6BA0-4064-AC5C-3E80572F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18553-FA03-4DEB-BDD4-320688AC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AE1A8-004E-4007-B93F-78A07E9F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53179-7735-42DB-BF0A-84585DFA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13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C43A-A25E-40D1-A99E-707D2D10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6E8C0-614C-46E5-9F0E-A4441C568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98A36-946A-41D4-ACDC-0A683C61F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4DD7B-7947-4FF3-9C00-B9D612CC4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D0FC6-E76A-45A1-AF01-2F79F53AE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11F23-B102-409A-975C-32B86329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FCA30-0D82-4B1D-A257-CDF1A34E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4A65D-767D-4F33-BFEC-3171F4B3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1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E580-2C93-46D8-9AED-D2B7EFCD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7B676-0144-4AFC-9DEC-1FF4CAF8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4D0F3-0D65-460E-AF91-8FA89E06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10EC4-4616-4256-9240-0802C62A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8B9B4-5774-4709-A621-72E7003E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D2A41-7B6D-457C-8BCC-B0D12569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0A959-865B-4419-8852-DBA8081C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4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08E0-D00F-4B67-9C91-D7CD03B9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7D38-A3E9-4694-ACE5-36FF6A2A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250-28A7-479A-9940-540CA799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8C071-1542-46BA-8143-A6866116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3179D-40F4-4CCC-B2E5-518F4CA5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D9C13-2401-4AF3-92CC-3F019C83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2C48-BFDA-43FC-B238-903992CA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E0725-A1C8-4B26-B0B8-2B9B5955C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0A3E6-6D59-440E-A37E-96424E5F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D15D-2054-4319-8D8E-E3B9E469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5360-19A5-49C9-A284-CB7CB8F2A6A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70B9F-81E5-45A6-9BA8-07D7E16B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15F93-1A95-45F4-9B4B-B2E0CA4A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4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DA32C-EA98-44DC-BCD3-B75B1671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9CB7-4A6F-4DEA-BE22-58B1287C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92DAC-9903-4495-BF19-81D167541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5360-19A5-49C9-A284-CB7CB8F2A6AC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8730-8048-4895-B468-0C7D1C6D8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30DF-E8FF-4290-824E-149420591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EBC6-7FA4-429E-B4EC-C7A933F50E4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E299F-BBFC-4F14-B7E0-BC428D81395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485438" y="6705600"/>
            <a:ext cx="15509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664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4AD8C21-2A49-49D3-99EF-7ACC03921B7B}"/>
              </a:ext>
            </a:extLst>
          </p:cNvPr>
          <p:cNvGrpSpPr/>
          <p:nvPr/>
        </p:nvGrpSpPr>
        <p:grpSpPr>
          <a:xfrm>
            <a:off x="560510" y="1168538"/>
            <a:ext cx="1509450" cy="2852167"/>
            <a:chOff x="560510" y="1168538"/>
            <a:chExt cx="1509450" cy="285216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62AFBED-9CE7-4A81-9FD8-7B3856F4C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810" y="1168538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2F0992-50AE-46BF-8241-3CF504948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3660" y="2334146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F67F7E-3689-473C-87D8-3DB4857A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510" y="3517555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5DA539-5440-42BB-ADE7-18C305596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6914" y="1671688"/>
              <a:ext cx="271306" cy="662458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7F2DA3-D8A8-4ED8-A580-A34E65802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274" y="2837296"/>
              <a:ext cx="271306" cy="662458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49A4BC-AAF0-498C-9913-0ECD360ADBE7}"/>
              </a:ext>
            </a:extLst>
          </p:cNvPr>
          <p:cNvGrpSpPr/>
          <p:nvPr/>
        </p:nvGrpSpPr>
        <p:grpSpPr>
          <a:xfrm>
            <a:off x="3165439" y="1168538"/>
            <a:ext cx="1006300" cy="2852167"/>
            <a:chOff x="1063660" y="1168538"/>
            <a:chExt cx="1006300" cy="285216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3C39158-41FC-4CE2-A1E4-81E6A294D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810" y="1168538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1D0FE1-8702-44E2-9F75-FA7380708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3660" y="2334146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5D32F4-CA91-4B30-83B5-AD63275DE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810" y="3517555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BF40DA-58BE-4A4B-91E9-88E8F597B7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6914" y="1671688"/>
              <a:ext cx="271306" cy="662458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56D2D9-359B-4509-95DC-3BAE9B64326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914" y="2855097"/>
              <a:ext cx="271306" cy="64465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7A732B-9E50-41A8-8C58-877B5DBACBC0}"/>
              </a:ext>
            </a:extLst>
          </p:cNvPr>
          <p:cNvGrpSpPr/>
          <p:nvPr/>
        </p:nvGrpSpPr>
        <p:grpSpPr>
          <a:xfrm>
            <a:off x="5408628" y="1168538"/>
            <a:ext cx="1509450" cy="1668758"/>
            <a:chOff x="1063660" y="1168538"/>
            <a:chExt cx="1509450" cy="166875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9524C2-A049-4BBA-9175-AED5DA55B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810" y="1168538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9C41F3F-5916-4949-BB99-410283BDA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3660" y="2334146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4B32A7-1885-4511-88E8-4649AF1AC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9960" y="2334146"/>
              <a:ext cx="503150" cy="5031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83DC13-76B8-4537-8272-3BDAA1DFB1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6914" y="1671688"/>
              <a:ext cx="271306" cy="662458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0EB675C-CCF9-4EEF-B64B-A7C08D8A80D7}"/>
                </a:ext>
              </a:extLst>
            </p:cNvPr>
            <p:cNvCxnSpPr>
              <a:cxnSpLocks/>
            </p:cNvCxnSpPr>
            <p:nvPr/>
          </p:nvCxnSpPr>
          <p:spPr>
            <a:xfrm>
              <a:off x="1945821" y="1671688"/>
              <a:ext cx="271306" cy="64465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E03469-FE11-4A69-ACE3-012F1D7588D4}"/>
              </a:ext>
            </a:extLst>
          </p:cNvPr>
          <p:cNvGrpSpPr/>
          <p:nvPr/>
        </p:nvGrpSpPr>
        <p:grpSpPr>
          <a:xfrm>
            <a:off x="10265487" y="1168538"/>
            <a:ext cx="1509450" cy="2834366"/>
            <a:chOff x="8135236" y="1168538"/>
            <a:chExt cx="1509450" cy="283436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2E4478F-4950-4D68-A8E3-4C2D33AA4B82}"/>
                </a:ext>
              </a:extLst>
            </p:cNvPr>
            <p:cNvGrpSpPr/>
            <p:nvPr/>
          </p:nvGrpSpPr>
          <p:grpSpPr>
            <a:xfrm>
              <a:off x="8135236" y="1168538"/>
              <a:ext cx="1509450" cy="2834366"/>
              <a:chOff x="1566810" y="1168538"/>
              <a:chExt cx="1509450" cy="283436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DDAD5F5-88DA-410A-9377-789747CF43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810" y="1168538"/>
                <a:ext cx="503150" cy="5031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51E0402-530B-43FF-AEE2-ED1D05DFEF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911" y="2351947"/>
                <a:ext cx="503150" cy="5031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EF79DCA-E22A-44A9-B827-11FCE455DA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3110" y="3499754"/>
                <a:ext cx="503150" cy="5031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D61788-4BB8-418F-A4B4-CE137B06B23C}"/>
                </a:ext>
              </a:extLst>
            </p:cNvPr>
            <p:cNvCxnSpPr>
              <a:cxnSpLocks/>
            </p:cNvCxnSpPr>
            <p:nvPr/>
          </p:nvCxnSpPr>
          <p:spPr>
            <a:xfrm>
              <a:off x="9005150" y="2855097"/>
              <a:ext cx="271306" cy="64465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13F06F8-6F74-44B0-BA90-C2E571A1D586}"/>
                </a:ext>
              </a:extLst>
            </p:cNvPr>
            <p:cNvCxnSpPr>
              <a:cxnSpLocks/>
            </p:cNvCxnSpPr>
            <p:nvPr/>
          </p:nvCxnSpPr>
          <p:spPr>
            <a:xfrm>
              <a:off x="8520635" y="1671687"/>
              <a:ext cx="271306" cy="64465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A238700-7E62-44C7-A684-43CA2E52CB5B}"/>
              </a:ext>
            </a:extLst>
          </p:cNvPr>
          <p:cNvGrpSpPr/>
          <p:nvPr/>
        </p:nvGrpSpPr>
        <p:grpSpPr>
          <a:xfrm>
            <a:off x="8155488" y="1168538"/>
            <a:ext cx="1015251" cy="2852167"/>
            <a:chOff x="8135236" y="1168538"/>
            <a:chExt cx="1015251" cy="285216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B9698E3-89AE-40B2-86B6-90BD615703D6}"/>
                </a:ext>
              </a:extLst>
            </p:cNvPr>
            <p:cNvGrpSpPr/>
            <p:nvPr/>
          </p:nvGrpSpPr>
          <p:grpSpPr>
            <a:xfrm>
              <a:off x="8135236" y="1168538"/>
              <a:ext cx="1015251" cy="2852167"/>
              <a:chOff x="1566810" y="1168538"/>
              <a:chExt cx="1015251" cy="2852167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B0E6F9C-4B13-456F-A17F-E43F8A4E94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6810" y="1168538"/>
                <a:ext cx="503150" cy="5031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8512AE4-9017-42A4-95F2-2EC31545DD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911" y="2351947"/>
                <a:ext cx="503150" cy="5031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E72C0FB-D49E-4CEB-97AE-74CA4A875A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4712" y="3517555"/>
                <a:ext cx="503150" cy="5031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5F934F2-5CDE-4807-B2A7-FEBD908EAF1B}"/>
                </a:ext>
              </a:extLst>
            </p:cNvPr>
            <p:cNvCxnSpPr>
              <a:cxnSpLocks/>
            </p:cNvCxnSpPr>
            <p:nvPr/>
          </p:nvCxnSpPr>
          <p:spPr>
            <a:xfrm>
              <a:off x="8520635" y="1671687"/>
              <a:ext cx="271306" cy="64465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32D370D-F77E-44E6-91E6-9A2A6A4635D1}"/>
              </a:ext>
            </a:extLst>
          </p:cNvPr>
          <p:cNvCxnSpPr>
            <a:cxnSpLocks/>
          </p:cNvCxnSpPr>
          <p:nvPr/>
        </p:nvCxnSpPr>
        <p:spPr>
          <a:xfrm flipH="1">
            <a:off x="8522985" y="2837296"/>
            <a:ext cx="271306" cy="66245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6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5DBE051D-5AC6-428D-B59E-DB68EE3D3D21}"/>
              </a:ext>
            </a:extLst>
          </p:cNvPr>
          <p:cNvSpPr/>
          <p:nvPr/>
        </p:nvSpPr>
        <p:spPr>
          <a:xfrm rot="3559613">
            <a:off x="2471407" y="28548"/>
            <a:ext cx="1486445" cy="4971087"/>
          </a:xfrm>
          <a:prstGeom prst="ellipse">
            <a:avLst/>
          </a:prstGeom>
          <a:noFill/>
          <a:ln w="730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2E86EA5-8F04-456A-A7C3-0FF608424FDD}"/>
              </a:ext>
            </a:extLst>
          </p:cNvPr>
          <p:cNvSpPr/>
          <p:nvPr/>
        </p:nvSpPr>
        <p:spPr>
          <a:xfrm>
            <a:off x="4424624" y="1637908"/>
            <a:ext cx="4089296" cy="2279876"/>
          </a:xfrm>
          <a:prstGeom prst="triangle">
            <a:avLst/>
          </a:prstGeom>
          <a:noFill/>
          <a:ln w="730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50DDE1-1936-44E0-B70A-3F44CC03482E}"/>
              </a:ext>
            </a:extLst>
          </p:cNvPr>
          <p:cNvSpPr>
            <a:spLocks noChangeAspect="1"/>
          </p:cNvSpPr>
          <p:nvPr/>
        </p:nvSpPr>
        <p:spPr>
          <a:xfrm>
            <a:off x="4534738" y="1269858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IN" sz="32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1C4D35-DB8A-4E83-9F27-D6C971F6F941}"/>
              </a:ext>
            </a:extLst>
          </p:cNvPr>
          <p:cNvSpPr>
            <a:spLocks noChangeAspect="1"/>
          </p:cNvSpPr>
          <p:nvPr/>
        </p:nvSpPr>
        <p:spPr>
          <a:xfrm>
            <a:off x="2671710" y="2063991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IN" sz="32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593105-077C-4CD5-936C-20031FE25E42}"/>
              </a:ext>
            </a:extLst>
          </p:cNvPr>
          <p:cNvSpPr>
            <a:spLocks noChangeAspect="1"/>
          </p:cNvSpPr>
          <p:nvPr/>
        </p:nvSpPr>
        <p:spPr>
          <a:xfrm>
            <a:off x="1697177" y="3118129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IN" sz="32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B69B95-DD16-42A8-8719-43DFCFA18D09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224813" y="1822961"/>
            <a:ext cx="1404822" cy="33592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9384A7-42A0-4A26-8046-3C89583E9B29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021177" y="2617094"/>
            <a:ext cx="745430" cy="50103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5B8F7F1-E5B8-41BA-A287-1066237B9FF0}"/>
              </a:ext>
            </a:extLst>
          </p:cNvPr>
          <p:cNvSpPr>
            <a:spLocks noChangeAspect="1"/>
          </p:cNvSpPr>
          <p:nvPr/>
        </p:nvSpPr>
        <p:spPr>
          <a:xfrm>
            <a:off x="3671835" y="311405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3200" b="1" baseline="-2500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IN" sz="3200" baseline="-25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34530F-2937-4F56-B68F-097FD44A3723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3224813" y="2617094"/>
            <a:ext cx="771022" cy="49695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AE2D35E-CEDA-4EF3-AB04-CCB301B5331C}"/>
              </a:ext>
            </a:extLst>
          </p:cNvPr>
          <p:cNvSpPr>
            <a:spLocks noChangeAspect="1"/>
          </p:cNvSpPr>
          <p:nvPr/>
        </p:nvSpPr>
        <p:spPr>
          <a:xfrm>
            <a:off x="967049" y="4322992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3200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IN" sz="3200" baseline="-25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04E2D1-CA82-47D1-A903-A9CF0345045C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 flipH="1">
            <a:off x="1291049" y="3671232"/>
            <a:ext cx="501025" cy="65176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1787934-1776-47B1-9A82-88D991D01AB8}"/>
              </a:ext>
            </a:extLst>
          </p:cNvPr>
          <p:cNvSpPr>
            <a:spLocks noChangeAspect="1"/>
          </p:cNvSpPr>
          <p:nvPr/>
        </p:nvSpPr>
        <p:spPr>
          <a:xfrm>
            <a:off x="2322370" y="4322992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3200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IN" sz="2000" baseline="-25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2B5577-D041-42C4-B6C5-CA9A7A8E4E61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2250280" y="3671232"/>
            <a:ext cx="396090" cy="65176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00F4E0-5EA4-4367-A57B-717789CC8805}"/>
              </a:ext>
            </a:extLst>
          </p:cNvPr>
          <p:cNvCxnSpPr>
            <a:cxnSpLocks/>
            <a:stCxn id="5" idx="5"/>
            <a:endCxn id="23" idx="0"/>
          </p:cNvCxnSpPr>
          <p:nvPr/>
        </p:nvCxnSpPr>
        <p:spPr>
          <a:xfrm>
            <a:off x="5087841" y="1822961"/>
            <a:ext cx="1327344" cy="241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7C7316D-B5DB-400A-B88F-F63FD56289C2}"/>
              </a:ext>
            </a:extLst>
          </p:cNvPr>
          <p:cNvSpPr>
            <a:spLocks noChangeAspect="1"/>
          </p:cNvSpPr>
          <p:nvPr/>
        </p:nvSpPr>
        <p:spPr>
          <a:xfrm>
            <a:off x="6091185" y="2063991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IN" sz="32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EEC87DB-322F-4762-8F0A-78F2F089E578}"/>
              </a:ext>
            </a:extLst>
          </p:cNvPr>
          <p:cNvSpPr>
            <a:spLocks noChangeAspect="1"/>
          </p:cNvSpPr>
          <p:nvPr/>
        </p:nvSpPr>
        <p:spPr>
          <a:xfrm>
            <a:off x="5135702" y="3118129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IN" sz="32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9F75DB-E2C5-4BEB-BB3E-19891C69C08F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5459702" y="2617094"/>
            <a:ext cx="726380" cy="50103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823082-10E5-4063-8D02-FB0EBCD35DBD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6644288" y="2617094"/>
            <a:ext cx="885322" cy="49695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35F63D9-DB4B-4D10-871A-1A1EF72033AA}"/>
              </a:ext>
            </a:extLst>
          </p:cNvPr>
          <p:cNvSpPr>
            <a:spLocks noChangeAspect="1"/>
          </p:cNvSpPr>
          <p:nvPr/>
        </p:nvSpPr>
        <p:spPr>
          <a:xfrm>
            <a:off x="4424624" y="4322992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3200" b="1" baseline="-250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n-IN" sz="3200" baseline="-250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00399F-F557-481C-B7AB-EE04A35753BB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4748624" y="3671232"/>
            <a:ext cx="481975" cy="65176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34B2D6B-9E86-4541-8140-4B9FB4A9F7DD}"/>
              </a:ext>
            </a:extLst>
          </p:cNvPr>
          <p:cNvSpPr>
            <a:spLocks noChangeAspect="1"/>
          </p:cNvSpPr>
          <p:nvPr/>
        </p:nvSpPr>
        <p:spPr>
          <a:xfrm>
            <a:off x="5789470" y="4322992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3200" b="1" baseline="-250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lang="en-IN" sz="3200" baseline="-250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A8E1C3-B711-4828-BB5F-63B841A050D6}"/>
              </a:ext>
            </a:extLst>
          </p:cNvPr>
          <p:cNvCxnSpPr>
            <a:cxnSpLocks/>
            <a:stCxn id="24" idx="5"/>
            <a:endCxn id="35" idx="0"/>
          </p:cNvCxnSpPr>
          <p:nvPr/>
        </p:nvCxnSpPr>
        <p:spPr>
          <a:xfrm>
            <a:off x="5688805" y="3671232"/>
            <a:ext cx="424665" cy="65176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6AAD07B-4702-4E18-8F5E-3DD3B789B64D}"/>
              </a:ext>
            </a:extLst>
          </p:cNvPr>
          <p:cNvSpPr>
            <a:spLocks noChangeAspect="1"/>
          </p:cNvSpPr>
          <p:nvPr/>
        </p:nvSpPr>
        <p:spPr>
          <a:xfrm>
            <a:off x="6501074" y="4322992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3200" b="1" baseline="-2500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n-IN" sz="3200" baseline="-25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AB8360-D6E0-45F7-AEED-5A7540429710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6825074" y="3453092"/>
            <a:ext cx="564968" cy="86990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16550BF-4E2C-4633-B77A-BE0875108AAE}"/>
              </a:ext>
            </a:extLst>
          </p:cNvPr>
          <p:cNvSpPr>
            <a:spLocks noChangeAspect="1"/>
          </p:cNvSpPr>
          <p:nvPr/>
        </p:nvSpPr>
        <p:spPr>
          <a:xfrm>
            <a:off x="7865920" y="4322992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3200" b="1" baseline="-2500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n-IN" sz="3200" baseline="-250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18AB53-D305-472E-86CB-94FB9BF06F9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515083" y="3508927"/>
            <a:ext cx="674837" cy="81406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95D731A-343F-4558-9CF5-AA3CC006C3D3}"/>
              </a:ext>
            </a:extLst>
          </p:cNvPr>
          <p:cNvSpPr txBox="1"/>
          <p:nvPr/>
        </p:nvSpPr>
        <p:spPr>
          <a:xfrm>
            <a:off x="2122876" y="1372916"/>
            <a:ext cx="77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600" b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en-IN" sz="3600" b="1" baseline="-2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8512E-8398-4CD2-9794-C3C09D4C2857}"/>
              </a:ext>
            </a:extLst>
          </p:cNvPr>
          <p:cNvSpPr txBox="1"/>
          <p:nvPr/>
        </p:nvSpPr>
        <p:spPr>
          <a:xfrm>
            <a:off x="7083833" y="1786738"/>
            <a:ext cx="81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6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IN" sz="3600" b="1" baseline="-25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4C33AF1-4A66-432E-A6F9-26B01AED4F5D}"/>
              </a:ext>
            </a:extLst>
          </p:cNvPr>
          <p:cNvSpPr/>
          <p:nvPr/>
        </p:nvSpPr>
        <p:spPr>
          <a:xfrm>
            <a:off x="8449933" y="2063991"/>
            <a:ext cx="876300" cy="1152525"/>
          </a:xfrm>
          <a:prstGeom prst="rightArrow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24CAD1-1225-4631-A934-8DC6582D3A00}"/>
              </a:ext>
            </a:extLst>
          </p:cNvPr>
          <p:cNvSpPr>
            <a:spLocks noChangeAspect="1"/>
          </p:cNvSpPr>
          <p:nvPr/>
        </p:nvSpPr>
        <p:spPr>
          <a:xfrm>
            <a:off x="7205610" y="3114050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IN" sz="32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857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64C13991-C6A5-43FC-BC4F-4DAA7C20AB6A}"/>
              </a:ext>
            </a:extLst>
          </p:cNvPr>
          <p:cNvSpPr>
            <a:spLocks noChangeAspect="1"/>
          </p:cNvSpPr>
          <p:nvPr/>
        </p:nvSpPr>
        <p:spPr>
          <a:xfrm>
            <a:off x="5696788" y="1130438"/>
            <a:ext cx="648000" cy="64800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600" b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en-IN" sz="2600" b="1" baseline="-2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73F1DC-5C91-4F4E-8367-4E9A7684B307}"/>
              </a:ext>
            </a:extLst>
          </p:cNvPr>
          <p:cNvSpPr>
            <a:spLocks noChangeAspect="1"/>
          </p:cNvSpPr>
          <p:nvPr/>
        </p:nvSpPr>
        <p:spPr>
          <a:xfrm>
            <a:off x="6283495" y="2333066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600" b="1" baseline="-2500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IN" sz="2600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3C8DAB-EE1A-4856-B036-423F7F73A70F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6020788" y="1778438"/>
            <a:ext cx="586707" cy="55462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EBE7C0D-9FA1-4589-B89C-001F59F671B3}"/>
              </a:ext>
            </a:extLst>
          </p:cNvPr>
          <p:cNvSpPr>
            <a:spLocks noChangeAspect="1"/>
          </p:cNvSpPr>
          <p:nvPr/>
        </p:nvSpPr>
        <p:spPr>
          <a:xfrm>
            <a:off x="4387102" y="2343671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600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IN" sz="2600" baseline="-25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130A8F-2E7A-4C7A-A2FE-B7A2CAEFCA2C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flipH="1">
            <a:off x="4711102" y="1778438"/>
            <a:ext cx="1309686" cy="56523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3661048-FD5D-4704-B352-F5388A34B337}"/>
              </a:ext>
            </a:extLst>
          </p:cNvPr>
          <p:cNvSpPr>
            <a:spLocks noChangeAspect="1"/>
          </p:cNvSpPr>
          <p:nvPr/>
        </p:nvSpPr>
        <p:spPr>
          <a:xfrm>
            <a:off x="5348138" y="2343671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600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IN" sz="2600" baseline="-25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091D2A-2CF7-4FBD-BF74-80EE3F37BD97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 flipH="1">
            <a:off x="5672138" y="1778438"/>
            <a:ext cx="348650" cy="56523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755D5F-7BD4-4C5F-8365-AF0EE00B846D}"/>
              </a:ext>
            </a:extLst>
          </p:cNvPr>
          <p:cNvCxnSpPr>
            <a:cxnSpLocks/>
            <a:stCxn id="8" idx="5"/>
            <a:endCxn id="20" idx="0"/>
          </p:cNvCxnSpPr>
          <p:nvPr/>
        </p:nvCxnSpPr>
        <p:spPr>
          <a:xfrm>
            <a:off x="6249891" y="1683541"/>
            <a:ext cx="1324789" cy="649525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48A287F-5817-4FD9-A126-BCFDD73D6DE7}"/>
              </a:ext>
            </a:extLst>
          </p:cNvPr>
          <p:cNvSpPr>
            <a:spLocks noChangeAspect="1"/>
          </p:cNvSpPr>
          <p:nvPr/>
        </p:nvSpPr>
        <p:spPr>
          <a:xfrm>
            <a:off x="7250680" y="2333066"/>
            <a:ext cx="648000" cy="648000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6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en-IN" sz="2600" b="1" baseline="-25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98BCBF-D927-485F-9591-94ABCA8548D5}"/>
              </a:ext>
            </a:extLst>
          </p:cNvPr>
          <p:cNvSpPr>
            <a:spLocks noChangeAspect="1"/>
          </p:cNvSpPr>
          <p:nvPr/>
        </p:nvSpPr>
        <p:spPr>
          <a:xfrm>
            <a:off x="6085720" y="3537613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600" b="1" baseline="-250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lang="en-IN" sz="2600" baseline="-25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67E5A9-DDB0-40F7-ACFD-D9EA13C22BA3}"/>
              </a:ext>
            </a:extLst>
          </p:cNvPr>
          <p:cNvSpPr>
            <a:spLocks noChangeAspect="1"/>
          </p:cNvSpPr>
          <p:nvPr/>
        </p:nvSpPr>
        <p:spPr>
          <a:xfrm>
            <a:off x="6887674" y="3535694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600" b="1" baseline="-250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lang="en-IN" sz="2600" baseline="-25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B8F3DAE-59CC-48B6-8871-10DD582C43DE}"/>
              </a:ext>
            </a:extLst>
          </p:cNvPr>
          <p:cNvSpPr>
            <a:spLocks noChangeAspect="1"/>
          </p:cNvSpPr>
          <p:nvPr/>
        </p:nvSpPr>
        <p:spPr>
          <a:xfrm>
            <a:off x="7689628" y="3535694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600" b="1" baseline="-25000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lang="en-IN" sz="2600" baseline="-25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0000A5-8773-4BE1-AF78-564207AB35D1}"/>
              </a:ext>
            </a:extLst>
          </p:cNvPr>
          <p:cNvSpPr>
            <a:spLocks noChangeAspect="1"/>
          </p:cNvSpPr>
          <p:nvPr/>
        </p:nvSpPr>
        <p:spPr>
          <a:xfrm>
            <a:off x="8491582" y="3535694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lang="en-US" sz="2600" b="1" baseline="-25000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lang="en-IN" sz="2600" baseline="-25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54F02AD-4ABA-4B18-90AE-44ECE7924298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 flipH="1">
            <a:off x="6409720" y="2981066"/>
            <a:ext cx="1164960" cy="55654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F17F2C-BA57-471D-9B8B-EE53C9AAF0A6}"/>
              </a:ext>
            </a:extLst>
          </p:cNvPr>
          <p:cNvCxnSpPr>
            <a:cxnSpLocks/>
            <a:stCxn id="20" idx="4"/>
            <a:endCxn id="27" idx="0"/>
          </p:cNvCxnSpPr>
          <p:nvPr/>
        </p:nvCxnSpPr>
        <p:spPr>
          <a:xfrm flipH="1">
            <a:off x="7211674" y="2981066"/>
            <a:ext cx="363006" cy="55462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879664-1B27-43A1-B54F-6F4AE26666FD}"/>
              </a:ext>
            </a:extLst>
          </p:cNvPr>
          <p:cNvCxnSpPr>
            <a:cxnSpLocks/>
            <a:stCxn id="20" idx="4"/>
            <a:endCxn id="29" idx="0"/>
          </p:cNvCxnSpPr>
          <p:nvPr/>
        </p:nvCxnSpPr>
        <p:spPr>
          <a:xfrm>
            <a:off x="7574680" y="2981066"/>
            <a:ext cx="438948" cy="55462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3A1CCA-07D2-42B8-BD48-DF3AB0A34AF7}"/>
              </a:ext>
            </a:extLst>
          </p:cNvPr>
          <p:cNvCxnSpPr>
            <a:cxnSpLocks/>
            <a:stCxn id="20" idx="4"/>
            <a:endCxn id="31" idx="0"/>
          </p:cNvCxnSpPr>
          <p:nvPr/>
        </p:nvCxnSpPr>
        <p:spPr>
          <a:xfrm>
            <a:off x="7574680" y="2981066"/>
            <a:ext cx="1240902" cy="55462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45FDF8-7E58-4CBD-83B7-BDB663E51A5D}"/>
              </a:ext>
            </a:extLst>
          </p:cNvPr>
          <p:cNvGrpSpPr/>
          <p:nvPr/>
        </p:nvGrpSpPr>
        <p:grpSpPr>
          <a:xfrm>
            <a:off x="4095750" y="4972050"/>
            <a:ext cx="1511300" cy="409575"/>
            <a:chOff x="2562225" y="4972050"/>
            <a:chExt cx="1511300" cy="4095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9050A83-63E1-496E-B54D-3FED554941E9}"/>
                </a:ext>
              </a:extLst>
            </p:cNvPr>
            <p:cNvSpPr/>
            <p:nvPr/>
          </p:nvSpPr>
          <p:spPr>
            <a:xfrm>
              <a:off x="2562225" y="4972050"/>
              <a:ext cx="1511300" cy="4095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  <a:r>
                <a:rPr lang="en-US" sz="2400" baseline="-25000" dirty="0"/>
                <a:t>1</a:t>
              </a:r>
              <a:endParaRPr lang="en-IN" sz="2400" baseline="-250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1962E8-8FBA-4CE5-AA0B-696E770232E8}"/>
                </a:ext>
              </a:extLst>
            </p:cNvPr>
            <p:cNvSpPr/>
            <p:nvPr/>
          </p:nvSpPr>
          <p:spPr>
            <a:xfrm>
              <a:off x="3629025" y="4972050"/>
              <a:ext cx="438150" cy="4095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4E5541-9E11-4977-A1C7-B405FB6657A5}"/>
              </a:ext>
            </a:extLst>
          </p:cNvPr>
          <p:cNvGrpSpPr/>
          <p:nvPr/>
        </p:nvGrpSpPr>
        <p:grpSpPr>
          <a:xfrm>
            <a:off x="5600700" y="4972050"/>
            <a:ext cx="1504950" cy="409575"/>
            <a:chOff x="2562225" y="4972050"/>
            <a:chExt cx="1504950" cy="4095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9F2F863-644E-4028-9479-32B3C5373A54}"/>
                </a:ext>
              </a:extLst>
            </p:cNvPr>
            <p:cNvSpPr/>
            <p:nvPr/>
          </p:nvSpPr>
          <p:spPr>
            <a:xfrm>
              <a:off x="2562225" y="4972050"/>
              <a:ext cx="1504950" cy="409575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  <a:r>
                <a:rPr lang="en-US" sz="2400" baseline="-25000" dirty="0"/>
                <a:t>2</a:t>
              </a:r>
              <a:endParaRPr lang="en-IN" sz="2400" baseline="-250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D7AF36-C1AA-424B-ABBD-F05DD2375DE0}"/>
                </a:ext>
              </a:extLst>
            </p:cNvPr>
            <p:cNvSpPr/>
            <p:nvPr/>
          </p:nvSpPr>
          <p:spPr>
            <a:xfrm>
              <a:off x="3629025" y="4972050"/>
              <a:ext cx="438150" cy="409575"/>
            </a:xfrm>
            <a:prstGeom prst="rect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31788E-D213-4FD8-A967-993F5F3C2D28}"/>
              </a:ext>
            </a:extLst>
          </p:cNvPr>
          <p:cNvGrpSpPr/>
          <p:nvPr/>
        </p:nvGrpSpPr>
        <p:grpSpPr>
          <a:xfrm>
            <a:off x="7105650" y="4972050"/>
            <a:ext cx="1514475" cy="409575"/>
            <a:chOff x="2552700" y="4972050"/>
            <a:chExt cx="1514475" cy="4095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9396F2-8951-4B75-8C98-13F49DFA692B}"/>
                </a:ext>
              </a:extLst>
            </p:cNvPr>
            <p:cNvSpPr/>
            <p:nvPr/>
          </p:nvSpPr>
          <p:spPr>
            <a:xfrm>
              <a:off x="2552700" y="4972050"/>
              <a:ext cx="1504950" cy="4095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</a:t>
              </a:r>
              <a:r>
                <a:rPr lang="en-US" sz="2400" baseline="-25000" dirty="0"/>
                <a:t>3</a:t>
              </a:r>
              <a:endParaRPr lang="en-IN" sz="2400" baseline="-250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4786C6-C16D-49D4-AFF5-DF6B6CDA2FD7}"/>
                </a:ext>
              </a:extLst>
            </p:cNvPr>
            <p:cNvSpPr/>
            <p:nvPr/>
          </p:nvSpPr>
          <p:spPr>
            <a:xfrm>
              <a:off x="3629025" y="4972050"/>
              <a:ext cx="438150" cy="4095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66B7AD-1378-44C0-9B4A-DA13FFCDBF69}"/>
              </a:ext>
            </a:extLst>
          </p:cNvPr>
          <p:cNvGrpSpPr/>
          <p:nvPr/>
        </p:nvGrpSpPr>
        <p:grpSpPr>
          <a:xfrm>
            <a:off x="2552700" y="4972050"/>
            <a:ext cx="1524000" cy="409575"/>
            <a:chOff x="2552700" y="4972050"/>
            <a:chExt cx="1524000" cy="4095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8F567E-5CEF-4571-967B-4DADC7E0677E}"/>
                </a:ext>
              </a:extLst>
            </p:cNvPr>
            <p:cNvSpPr/>
            <p:nvPr/>
          </p:nvSpPr>
          <p:spPr>
            <a:xfrm>
              <a:off x="3635375" y="4972050"/>
              <a:ext cx="438150" cy="409575"/>
            </a:xfrm>
            <a:prstGeom prst="rect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C5BF3AF-83F9-4ECD-ABFC-30AAD6414776}"/>
                </a:ext>
              </a:extLst>
            </p:cNvPr>
            <p:cNvSpPr/>
            <p:nvPr/>
          </p:nvSpPr>
          <p:spPr>
            <a:xfrm>
              <a:off x="2552700" y="4972050"/>
              <a:ext cx="1524000" cy="409575"/>
            </a:xfrm>
            <a:prstGeom prst="rect">
              <a:avLst/>
            </a:prstGeom>
            <a:noFill/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  <a:endParaRPr lang="en-IN" sz="2400" baseline="-25000" dirty="0"/>
            </a:p>
          </p:txBody>
        </p:sp>
      </p:grp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477872E-4511-400C-A8D1-69038FD3FA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3848100" y="4972050"/>
            <a:ext cx="1003300" cy="180975"/>
          </a:xfrm>
          <a:prstGeom prst="curvedConnector4">
            <a:avLst>
              <a:gd name="adj1" fmla="val 12342"/>
              <a:gd name="adj2" fmla="val 226316"/>
            </a:avLst>
          </a:prstGeom>
          <a:ln w="31750">
            <a:solidFill>
              <a:schemeClr val="accent2">
                <a:lumMod val="7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C1F5966-CB2D-4CB8-A13C-3CD9DA0434A9}"/>
              </a:ext>
            </a:extLst>
          </p:cNvPr>
          <p:cNvGrpSpPr/>
          <p:nvPr/>
        </p:nvGrpSpPr>
        <p:grpSpPr>
          <a:xfrm>
            <a:off x="2552700" y="5734045"/>
            <a:ext cx="7572374" cy="409580"/>
            <a:chOff x="2552700" y="5734045"/>
            <a:chExt cx="7010400" cy="40958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490D367-946A-4DD6-B86A-52B87E54C1FA}"/>
                </a:ext>
              </a:extLst>
            </p:cNvPr>
            <p:cNvGrpSpPr/>
            <p:nvPr/>
          </p:nvGrpSpPr>
          <p:grpSpPr>
            <a:xfrm>
              <a:off x="2552700" y="5734047"/>
              <a:ext cx="1752600" cy="409578"/>
              <a:chOff x="2552700" y="5734047"/>
              <a:chExt cx="1752600" cy="40957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4DCA5B4-FF88-4D7A-B53F-74DB6A36BA17}"/>
                  </a:ext>
                </a:extLst>
              </p:cNvPr>
              <p:cNvSpPr/>
              <p:nvPr/>
            </p:nvSpPr>
            <p:spPr>
              <a:xfrm>
                <a:off x="2552700" y="5734050"/>
                <a:ext cx="438150" cy="4095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1</a:t>
                </a:r>
                <a:endParaRPr lang="en-IN" sz="1800" baseline="-250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24AC749-A759-4CBA-BC39-F01DFE0449B4}"/>
                  </a:ext>
                </a:extLst>
              </p:cNvPr>
              <p:cNvSpPr/>
              <p:nvPr/>
            </p:nvSpPr>
            <p:spPr>
              <a:xfrm>
                <a:off x="2990850" y="5734049"/>
                <a:ext cx="438150" cy="4095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1</a:t>
                </a:r>
                <a:endParaRPr lang="en-IN" sz="1800" baseline="-250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DAE2E60-AC10-43FD-9E99-E9CA626D252D}"/>
                  </a:ext>
                </a:extLst>
              </p:cNvPr>
              <p:cNvSpPr/>
              <p:nvPr/>
            </p:nvSpPr>
            <p:spPr>
              <a:xfrm>
                <a:off x="3429000" y="5734048"/>
                <a:ext cx="438150" cy="4095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1</a:t>
                </a:r>
                <a:endParaRPr lang="en-IN" sz="1800" baseline="-250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D639C9C-94CC-4F39-ABFC-10100B3699CB}"/>
                  </a:ext>
                </a:extLst>
              </p:cNvPr>
              <p:cNvSpPr/>
              <p:nvPr/>
            </p:nvSpPr>
            <p:spPr>
              <a:xfrm>
                <a:off x="3867150" y="5734047"/>
                <a:ext cx="438150" cy="4095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1</a:t>
                </a:r>
                <a:endParaRPr lang="en-IN" sz="1800" baseline="-25000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A864B9A-C28F-4EFB-A987-3FB491D49698}"/>
                </a:ext>
              </a:extLst>
            </p:cNvPr>
            <p:cNvGrpSpPr/>
            <p:nvPr/>
          </p:nvGrpSpPr>
          <p:grpSpPr>
            <a:xfrm>
              <a:off x="4305300" y="5734045"/>
              <a:ext cx="1752600" cy="409577"/>
              <a:chOff x="4305300" y="5734045"/>
              <a:chExt cx="1752600" cy="409577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424323A-7FBD-4F1F-9B46-919DAF7CB584}"/>
                  </a:ext>
                </a:extLst>
              </p:cNvPr>
              <p:cNvSpPr/>
              <p:nvPr/>
            </p:nvSpPr>
            <p:spPr>
              <a:xfrm>
                <a:off x="4305300" y="5734047"/>
                <a:ext cx="438150" cy="409575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2</a:t>
                </a:r>
                <a:endParaRPr lang="en-IN" sz="1800" baseline="-250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F5C369-6329-4A05-9F94-2067EA93F71B}"/>
                  </a:ext>
                </a:extLst>
              </p:cNvPr>
              <p:cNvSpPr/>
              <p:nvPr/>
            </p:nvSpPr>
            <p:spPr>
              <a:xfrm>
                <a:off x="4743450" y="5734046"/>
                <a:ext cx="438150" cy="409575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2</a:t>
                </a:r>
                <a:endParaRPr lang="en-IN" sz="1800" baseline="-250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7961524-D91C-4635-85A8-FE6E097DF4C5}"/>
                  </a:ext>
                </a:extLst>
              </p:cNvPr>
              <p:cNvSpPr/>
              <p:nvPr/>
            </p:nvSpPr>
            <p:spPr>
              <a:xfrm>
                <a:off x="5181600" y="5734046"/>
                <a:ext cx="438150" cy="409575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2</a:t>
                </a:r>
                <a:endParaRPr lang="en-IN" sz="1800" baseline="-2500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ECBA4B3-AE2F-4C0A-9733-134988356FF1}"/>
                  </a:ext>
                </a:extLst>
              </p:cNvPr>
              <p:cNvSpPr/>
              <p:nvPr/>
            </p:nvSpPr>
            <p:spPr>
              <a:xfrm>
                <a:off x="5619750" y="5734045"/>
                <a:ext cx="438150" cy="409575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2</a:t>
                </a:r>
                <a:endParaRPr lang="en-IN" sz="1800" baseline="-25000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17666A4-8AA5-4ADA-9C07-DA41E76CEE56}"/>
                </a:ext>
              </a:extLst>
            </p:cNvPr>
            <p:cNvGrpSpPr/>
            <p:nvPr/>
          </p:nvGrpSpPr>
          <p:grpSpPr>
            <a:xfrm>
              <a:off x="6057900" y="5734047"/>
              <a:ext cx="1752600" cy="409578"/>
              <a:chOff x="2552700" y="5734047"/>
              <a:chExt cx="1752600" cy="40957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2108B0C-4687-4434-8B36-AC6F64857C35}"/>
                  </a:ext>
                </a:extLst>
              </p:cNvPr>
              <p:cNvSpPr/>
              <p:nvPr/>
            </p:nvSpPr>
            <p:spPr>
              <a:xfrm>
                <a:off x="2552700" y="5734050"/>
                <a:ext cx="438150" cy="4095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3</a:t>
                </a:r>
                <a:endParaRPr lang="en-IN" sz="1800" baseline="-250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0C40269-8FA9-4A56-88F2-497393A9BFF0}"/>
                  </a:ext>
                </a:extLst>
              </p:cNvPr>
              <p:cNvSpPr/>
              <p:nvPr/>
            </p:nvSpPr>
            <p:spPr>
              <a:xfrm>
                <a:off x="2990850" y="5734049"/>
                <a:ext cx="438150" cy="4095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3</a:t>
                </a:r>
                <a:endParaRPr lang="en-IN" sz="1800" baseline="-250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9C91D60-B913-4446-A4B1-3062E87F8498}"/>
                  </a:ext>
                </a:extLst>
              </p:cNvPr>
              <p:cNvSpPr/>
              <p:nvPr/>
            </p:nvSpPr>
            <p:spPr>
              <a:xfrm>
                <a:off x="3429000" y="5734048"/>
                <a:ext cx="438150" cy="4095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3</a:t>
                </a:r>
                <a:endParaRPr lang="en-IN" sz="1800" baseline="-250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AAF8731-AD9B-42F3-AD2D-A6D61CD4676A}"/>
                  </a:ext>
                </a:extLst>
              </p:cNvPr>
              <p:cNvSpPr/>
              <p:nvPr/>
            </p:nvSpPr>
            <p:spPr>
              <a:xfrm>
                <a:off x="3867150" y="5734047"/>
                <a:ext cx="438150" cy="4095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3</a:t>
                </a:r>
                <a:endParaRPr lang="en-IN" sz="1800" baseline="-25000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EA1E274-B1D0-4094-B4E9-0FEEECC7C420}"/>
                </a:ext>
              </a:extLst>
            </p:cNvPr>
            <p:cNvGrpSpPr/>
            <p:nvPr/>
          </p:nvGrpSpPr>
          <p:grpSpPr>
            <a:xfrm>
              <a:off x="7810500" y="5734045"/>
              <a:ext cx="1752600" cy="409577"/>
              <a:chOff x="4305300" y="5734045"/>
              <a:chExt cx="1752600" cy="40957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99A9F1-2CDB-4B67-84F7-CAF0B033DC1F}"/>
                  </a:ext>
                </a:extLst>
              </p:cNvPr>
              <p:cNvSpPr/>
              <p:nvPr/>
            </p:nvSpPr>
            <p:spPr>
              <a:xfrm>
                <a:off x="4305300" y="5734047"/>
                <a:ext cx="438150" cy="409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4</a:t>
                </a:r>
                <a:endParaRPr lang="en-IN" sz="1800" baseline="-250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95F1705-0441-46FB-8692-7255D743DFE8}"/>
                  </a:ext>
                </a:extLst>
              </p:cNvPr>
              <p:cNvSpPr/>
              <p:nvPr/>
            </p:nvSpPr>
            <p:spPr>
              <a:xfrm>
                <a:off x="4743450" y="5734046"/>
                <a:ext cx="438150" cy="409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5</a:t>
                </a:r>
                <a:endParaRPr lang="en-IN" sz="1800" baseline="-25000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08C7854-CB4C-414A-A4B1-899FF5F953DA}"/>
                  </a:ext>
                </a:extLst>
              </p:cNvPr>
              <p:cNvSpPr/>
              <p:nvPr/>
            </p:nvSpPr>
            <p:spPr>
              <a:xfrm>
                <a:off x="5181600" y="5734046"/>
                <a:ext cx="438150" cy="409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6</a:t>
                </a:r>
                <a:endParaRPr lang="en-IN" sz="1800" baseline="-250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5B1911A-0C07-4607-9D85-5DD71F462B3B}"/>
                  </a:ext>
                </a:extLst>
              </p:cNvPr>
              <p:cNvSpPr/>
              <p:nvPr/>
            </p:nvSpPr>
            <p:spPr>
              <a:xfrm>
                <a:off x="5619750" y="5734045"/>
                <a:ext cx="438150" cy="409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</a:t>
                </a:r>
                <a:r>
                  <a:rPr lang="en-US" sz="1800" baseline="-25000" dirty="0"/>
                  <a:t>7</a:t>
                </a:r>
                <a:endParaRPr lang="en-IN" sz="1800" baseline="-25000" dirty="0"/>
              </a:p>
            </p:txBody>
          </p:sp>
        </p:grp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8920394-D6B1-407C-8077-8939A250D9D1}"/>
              </a:ext>
            </a:extLst>
          </p:cNvPr>
          <p:cNvSpPr/>
          <p:nvPr/>
        </p:nvSpPr>
        <p:spPr>
          <a:xfrm>
            <a:off x="2806700" y="5226050"/>
            <a:ext cx="2559050" cy="489318"/>
          </a:xfrm>
          <a:custGeom>
            <a:avLst/>
            <a:gdLst>
              <a:gd name="connsiteX0" fmla="*/ 2559050 w 2559050"/>
              <a:gd name="connsiteY0" fmla="*/ 0 h 489318"/>
              <a:gd name="connsiteX1" fmla="*/ 2451100 w 2559050"/>
              <a:gd name="connsiteY1" fmla="*/ 76200 h 489318"/>
              <a:gd name="connsiteX2" fmla="*/ 2393950 w 2559050"/>
              <a:gd name="connsiteY2" fmla="*/ 133350 h 489318"/>
              <a:gd name="connsiteX3" fmla="*/ 2368550 w 2559050"/>
              <a:gd name="connsiteY3" fmla="*/ 158750 h 489318"/>
              <a:gd name="connsiteX4" fmla="*/ 2292350 w 2559050"/>
              <a:gd name="connsiteY4" fmla="*/ 203200 h 489318"/>
              <a:gd name="connsiteX5" fmla="*/ 2139950 w 2559050"/>
              <a:gd name="connsiteY5" fmla="*/ 285750 h 489318"/>
              <a:gd name="connsiteX6" fmla="*/ 1841500 w 2559050"/>
              <a:gd name="connsiteY6" fmla="*/ 311150 h 489318"/>
              <a:gd name="connsiteX7" fmla="*/ 1676400 w 2559050"/>
              <a:gd name="connsiteY7" fmla="*/ 323850 h 489318"/>
              <a:gd name="connsiteX8" fmla="*/ 812800 w 2559050"/>
              <a:gd name="connsiteY8" fmla="*/ 330200 h 489318"/>
              <a:gd name="connsiteX9" fmla="*/ 736600 w 2559050"/>
              <a:gd name="connsiteY9" fmla="*/ 342900 h 489318"/>
              <a:gd name="connsiteX10" fmla="*/ 673100 w 2559050"/>
              <a:gd name="connsiteY10" fmla="*/ 355600 h 489318"/>
              <a:gd name="connsiteX11" fmla="*/ 622300 w 2559050"/>
              <a:gd name="connsiteY11" fmla="*/ 368300 h 489318"/>
              <a:gd name="connsiteX12" fmla="*/ 285750 w 2559050"/>
              <a:gd name="connsiteY12" fmla="*/ 381000 h 489318"/>
              <a:gd name="connsiteX13" fmla="*/ 184150 w 2559050"/>
              <a:gd name="connsiteY13" fmla="*/ 400050 h 489318"/>
              <a:gd name="connsiteX14" fmla="*/ 107950 w 2559050"/>
              <a:gd name="connsiteY14" fmla="*/ 438150 h 489318"/>
              <a:gd name="connsiteX15" fmla="*/ 76200 w 2559050"/>
              <a:gd name="connsiteY15" fmla="*/ 450850 h 489318"/>
              <a:gd name="connsiteX16" fmla="*/ 50800 w 2559050"/>
              <a:gd name="connsiteY16" fmla="*/ 469900 h 489318"/>
              <a:gd name="connsiteX17" fmla="*/ 12700 w 2559050"/>
              <a:gd name="connsiteY17" fmla="*/ 488950 h 489318"/>
              <a:gd name="connsiteX18" fmla="*/ 0 w 2559050"/>
              <a:gd name="connsiteY18" fmla="*/ 488950 h 48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59050" h="489318">
                <a:moveTo>
                  <a:pt x="2559050" y="0"/>
                </a:moveTo>
                <a:cubicBezTo>
                  <a:pt x="2464887" y="73985"/>
                  <a:pt x="2505902" y="57933"/>
                  <a:pt x="2451100" y="76200"/>
                </a:cubicBezTo>
                <a:lnTo>
                  <a:pt x="2393950" y="133350"/>
                </a:lnTo>
                <a:cubicBezTo>
                  <a:pt x="2385483" y="141817"/>
                  <a:pt x="2379260" y="153395"/>
                  <a:pt x="2368550" y="158750"/>
                </a:cubicBezTo>
                <a:cubicBezTo>
                  <a:pt x="2284107" y="200971"/>
                  <a:pt x="2346411" y="166033"/>
                  <a:pt x="2292350" y="203200"/>
                </a:cubicBezTo>
                <a:cubicBezTo>
                  <a:pt x="2251116" y="231548"/>
                  <a:pt x="2192173" y="276255"/>
                  <a:pt x="2139950" y="285750"/>
                </a:cubicBezTo>
                <a:cubicBezTo>
                  <a:pt x="1988533" y="313280"/>
                  <a:pt x="2114629" y="293337"/>
                  <a:pt x="1841500" y="311150"/>
                </a:cubicBezTo>
                <a:cubicBezTo>
                  <a:pt x="1752233" y="316972"/>
                  <a:pt x="1786474" y="322402"/>
                  <a:pt x="1676400" y="323850"/>
                </a:cubicBezTo>
                <a:lnTo>
                  <a:pt x="812800" y="330200"/>
                </a:lnTo>
                <a:cubicBezTo>
                  <a:pt x="769625" y="344592"/>
                  <a:pt x="817417" y="330139"/>
                  <a:pt x="736600" y="342900"/>
                </a:cubicBezTo>
                <a:cubicBezTo>
                  <a:pt x="715278" y="346267"/>
                  <a:pt x="694172" y="350917"/>
                  <a:pt x="673100" y="355600"/>
                </a:cubicBezTo>
                <a:cubicBezTo>
                  <a:pt x="656061" y="359386"/>
                  <a:pt x="639655" y="366441"/>
                  <a:pt x="622300" y="368300"/>
                </a:cubicBezTo>
                <a:cubicBezTo>
                  <a:pt x="571854" y="373705"/>
                  <a:pt x="296382" y="380678"/>
                  <a:pt x="285750" y="381000"/>
                </a:cubicBezTo>
                <a:cubicBezTo>
                  <a:pt x="243972" y="386222"/>
                  <a:pt x="224563" y="386579"/>
                  <a:pt x="184150" y="400050"/>
                </a:cubicBezTo>
                <a:cubicBezTo>
                  <a:pt x="124525" y="419925"/>
                  <a:pt x="156456" y="413897"/>
                  <a:pt x="107950" y="438150"/>
                </a:cubicBezTo>
                <a:cubicBezTo>
                  <a:pt x="97755" y="443248"/>
                  <a:pt x="86164" y="445314"/>
                  <a:pt x="76200" y="450850"/>
                </a:cubicBezTo>
                <a:cubicBezTo>
                  <a:pt x="66949" y="455990"/>
                  <a:pt x="59412" y="463749"/>
                  <a:pt x="50800" y="469900"/>
                </a:cubicBezTo>
                <a:cubicBezTo>
                  <a:pt x="36232" y="480306"/>
                  <a:pt x="30175" y="485455"/>
                  <a:pt x="12700" y="488950"/>
                </a:cubicBezTo>
                <a:cubicBezTo>
                  <a:pt x="8549" y="489780"/>
                  <a:pt x="4233" y="488950"/>
                  <a:pt x="0" y="488950"/>
                </a:cubicBezTo>
              </a:path>
            </a:pathLst>
          </a:custGeom>
          <a:ln w="31750">
            <a:solidFill>
              <a:schemeClr val="accent2">
                <a:lumMod val="7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EC8225E-8A8F-4B81-B374-E3EBE1CB5AB8}"/>
              </a:ext>
            </a:extLst>
          </p:cNvPr>
          <p:cNvSpPr/>
          <p:nvPr/>
        </p:nvSpPr>
        <p:spPr>
          <a:xfrm>
            <a:off x="4616450" y="5238750"/>
            <a:ext cx="2273300" cy="482600"/>
          </a:xfrm>
          <a:custGeom>
            <a:avLst/>
            <a:gdLst>
              <a:gd name="connsiteX0" fmla="*/ 2273300 w 2273300"/>
              <a:gd name="connsiteY0" fmla="*/ 0 h 482600"/>
              <a:gd name="connsiteX1" fmla="*/ 2190750 w 2273300"/>
              <a:gd name="connsiteY1" fmla="*/ 127000 h 482600"/>
              <a:gd name="connsiteX2" fmla="*/ 2171700 w 2273300"/>
              <a:gd name="connsiteY2" fmla="*/ 146050 h 482600"/>
              <a:gd name="connsiteX3" fmla="*/ 2133600 w 2273300"/>
              <a:gd name="connsiteY3" fmla="*/ 184150 h 482600"/>
              <a:gd name="connsiteX4" fmla="*/ 2076450 w 2273300"/>
              <a:gd name="connsiteY4" fmla="*/ 209550 h 482600"/>
              <a:gd name="connsiteX5" fmla="*/ 1974850 w 2273300"/>
              <a:gd name="connsiteY5" fmla="*/ 247650 h 482600"/>
              <a:gd name="connsiteX6" fmla="*/ 1816100 w 2273300"/>
              <a:gd name="connsiteY6" fmla="*/ 254000 h 482600"/>
              <a:gd name="connsiteX7" fmla="*/ 1714500 w 2273300"/>
              <a:gd name="connsiteY7" fmla="*/ 266700 h 482600"/>
              <a:gd name="connsiteX8" fmla="*/ 1676400 w 2273300"/>
              <a:gd name="connsiteY8" fmla="*/ 273050 h 482600"/>
              <a:gd name="connsiteX9" fmla="*/ 1504950 w 2273300"/>
              <a:gd name="connsiteY9" fmla="*/ 285750 h 482600"/>
              <a:gd name="connsiteX10" fmla="*/ 1225550 w 2273300"/>
              <a:gd name="connsiteY10" fmla="*/ 292100 h 482600"/>
              <a:gd name="connsiteX11" fmla="*/ 1174750 w 2273300"/>
              <a:gd name="connsiteY11" fmla="*/ 298450 h 482600"/>
              <a:gd name="connsiteX12" fmla="*/ 1098550 w 2273300"/>
              <a:gd name="connsiteY12" fmla="*/ 317500 h 482600"/>
              <a:gd name="connsiteX13" fmla="*/ 1022350 w 2273300"/>
              <a:gd name="connsiteY13" fmla="*/ 323850 h 482600"/>
              <a:gd name="connsiteX14" fmla="*/ 908050 w 2273300"/>
              <a:gd name="connsiteY14" fmla="*/ 336550 h 482600"/>
              <a:gd name="connsiteX15" fmla="*/ 527050 w 2273300"/>
              <a:gd name="connsiteY15" fmla="*/ 349250 h 482600"/>
              <a:gd name="connsiteX16" fmla="*/ 444500 w 2273300"/>
              <a:gd name="connsiteY16" fmla="*/ 355600 h 482600"/>
              <a:gd name="connsiteX17" fmla="*/ 400050 w 2273300"/>
              <a:gd name="connsiteY17" fmla="*/ 368300 h 482600"/>
              <a:gd name="connsiteX18" fmla="*/ 336550 w 2273300"/>
              <a:gd name="connsiteY18" fmla="*/ 381000 h 482600"/>
              <a:gd name="connsiteX19" fmla="*/ 304800 w 2273300"/>
              <a:gd name="connsiteY19" fmla="*/ 393700 h 482600"/>
              <a:gd name="connsiteX20" fmla="*/ 241300 w 2273300"/>
              <a:gd name="connsiteY20" fmla="*/ 400050 h 482600"/>
              <a:gd name="connsiteX21" fmla="*/ 209550 w 2273300"/>
              <a:gd name="connsiteY21" fmla="*/ 406400 h 482600"/>
              <a:gd name="connsiteX22" fmla="*/ 152400 w 2273300"/>
              <a:gd name="connsiteY22" fmla="*/ 419100 h 482600"/>
              <a:gd name="connsiteX23" fmla="*/ 95250 w 2273300"/>
              <a:gd name="connsiteY23" fmla="*/ 425450 h 482600"/>
              <a:gd name="connsiteX24" fmla="*/ 44450 w 2273300"/>
              <a:gd name="connsiteY24" fmla="*/ 457200 h 482600"/>
              <a:gd name="connsiteX25" fmla="*/ 0 w 2273300"/>
              <a:gd name="connsiteY25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73300" h="482600">
                <a:moveTo>
                  <a:pt x="2273300" y="0"/>
                </a:moveTo>
                <a:cubicBezTo>
                  <a:pt x="2245783" y="42333"/>
                  <a:pt x="2226452" y="91298"/>
                  <a:pt x="2190750" y="127000"/>
                </a:cubicBezTo>
                <a:cubicBezTo>
                  <a:pt x="2184400" y="133350"/>
                  <a:pt x="2177449" y="139151"/>
                  <a:pt x="2171700" y="146050"/>
                </a:cubicBezTo>
                <a:cubicBezTo>
                  <a:pt x="2151973" y="169723"/>
                  <a:pt x="2166710" y="166322"/>
                  <a:pt x="2133600" y="184150"/>
                </a:cubicBezTo>
                <a:cubicBezTo>
                  <a:pt x="2115245" y="194033"/>
                  <a:pt x="2095290" y="200626"/>
                  <a:pt x="2076450" y="209550"/>
                </a:cubicBezTo>
                <a:cubicBezTo>
                  <a:pt x="2024804" y="234014"/>
                  <a:pt x="2023578" y="244506"/>
                  <a:pt x="1974850" y="247650"/>
                </a:cubicBezTo>
                <a:cubicBezTo>
                  <a:pt x="1922001" y="251060"/>
                  <a:pt x="1869017" y="251883"/>
                  <a:pt x="1816100" y="254000"/>
                </a:cubicBezTo>
                <a:lnTo>
                  <a:pt x="1714500" y="266700"/>
                </a:lnTo>
                <a:cubicBezTo>
                  <a:pt x="1701743" y="268440"/>
                  <a:pt x="1689222" y="271884"/>
                  <a:pt x="1676400" y="273050"/>
                </a:cubicBezTo>
                <a:cubicBezTo>
                  <a:pt x="1619329" y="278238"/>
                  <a:pt x="1562205" y="283331"/>
                  <a:pt x="1504950" y="285750"/>
                </a:cubicBezTo>
                <a:cubicBezTo>
                  <a:pt x="1411876" y="289683"/>
                  <a:pt x="1318683" y="289983"/>
                  <a:pt x="1225550" y="292100"/>
                </a:cubicBezTo>
                <a:cubicBezTo>
                  <a:pt x="1208617" y="294217"/>
                  <a:pt x="1191484" y="295103"/>
                  <a:pt x="1174750" y="298450"/>
                </a:cubicBezTo>
                <a:cubicBezTo>
                  <a:pt x="1129762" y="307448"/>
                  <a:pt x="1138519" y="312798"/>
                  <a:pt x="1098550" y="317500"/>
                </a:cubicBezTo>
                <a:cubicBezTo>
                  <a:pt x="1073237" y="320478"/>
                  <a:pt x="1047750" y="321733"/>
                  <a:pt x="1022350" y="323850"/>
                </a:cubicBezTo>
                <a:cubicBezTo>
                  <a:pt x="971766" y="333967"/>
                  <a:pt x="980323" y="333580"/>
                  <a:pt x="908050" y="336550"/>
                </a:cubicBezTo>
                <a:lnTo>
                  <a:pt x="527050" y="349250"/>
                </a:lnTo>
                <a:cubicBezTo>
                  <a:pt x="499533" y="351367"/>
                  <a:pt x="471793" y="351506"/>
                  <a:pt x="444500" y="355600"/>
                </a:cubicBezTo>
                <a:cubicBezTo>
                  <a:pt x="429261" y="357886"/>
                  <a:pt x="415050" y="364771"/>
                  <a:pt x="400050" y="368300"/>
                </a:cubicBezTo>
                <a:cubicBezTo>
                  <a:pt x="379038" y="373244"/>
                  <a:pt x="356592" y="372983"/>
                  <a:pt x="336550" y="381000"/>
                </a:cubicBezTo>
                <a:cubicBezTo>
                  <a:pt x="325967" y="385233"/>
                  <a:pt x="315977" y="391465"/>
                  <a:pt x="304800" y="393700"/>
                </a:cubicBezTo>
                <a:cubicBezTo>
                  <a:pt x="283941" y="397872"/>
                  <a:pt x="262386" y="397239"/>
                  <a:pt x="241300" y="400050"/>
                </a:cubicBezTo>
                <a:cubicBezTo>
                  <a:pt x="230602" y="401476"/>
                  <a:pt x="220103" y="404139"/>
                  <a:pt x="209550" y="406400"/>
                </a:cubicBezTo>
                <a:cubicBezTo>
                  <a:pt x="190468" y="410489"/>
                  <a:pt x="171649" y="415892"/>
                  <a:pt x="152400" y="419100"/>
                </a:cubicBezTo>
                <a:cubicBezTo>
                  <a:pt x="133494" y="422251"/>
                  <a:pt x="114300" y="423333"/>
                  <a:pt x="95250" y="425450"/>
                </a:cubicBezTo>
                <a:cubicBezTo>
                  <a:pt x="16146" y="465002"/>
                  <a:pt x="126882" y="407741"/>
                  <a:pt x="44450" y="457200"/>
                </a:cubicBezTo>
                <a:cubicBezTo>
                  <a:pt x="-6522" y="487783"/>
                  <a:pt x="18539" y="464061"/>
                  <a:pt x="0" y="482600"/>
                </a:cubicBezTo>
              </a:path>
            </a:pathLst>
          </a:custGeom>
          <a:ln w="31750">
            <a:solidFill>
              <a:schemeClr val="accent2">
                <a:lumMod val="7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4D072A0-5A97-48A6-B300-8C1942E4AAE9}"/>
              </a:ext>
            </a:extLst>
          </p:cNvPr>
          <p:cNvSpPr/>
          <p:nvPr/>
        </p:nvSpPr>
        <p:spPr>
          <a:xfrm>
            <a:off x="6535070" y="5243390"/>
            <a:ext cx="1834230" cy="471977"/>
          </a:xfrm>
          <a:custGeom>
            <a:avLst/>
            <a:gdLst>
              <a:gd name="connsiteX0" fmla="*/ 2273300 w 2273300"/>
              <a:gd name="connsiteY0" fmla="*/ 0 h 482600"/>
              <a:gd name="connsiteX1" fmla="*/ 2190750 w 2273300"/>
              <a:gd name="connsiteY1" fmla="*/ 127000 h 482600"/>
              <a:gd name="connsiteX2" fmla="*/ 2171700 w 2273300"/>
              <a:gd name="connsiteY2" fmla="*/ 146050 h 482600"/>
              <a:gd name="connsiteX3" fmla="*/ 2133600 w 2273300"/>
              <a:gd name="connsiteY3" fmla="*/ 184150 h 482600"/>
              <a:gd name="connsiteX4" fmla="*/ 2076450 w 2273300"/>
              <a:gd name="connsiteY4" fmla="*/ 209550 h 482600"/>
              <a:gd name="connsiteX5" fmla="*/ 1974850 w 2273300"/>
              <a:gd name="connsiteY5" fmla="*/ 247650 h 482600"/>
              <a:gd name="connsiteX6" fmla="*/ 1816100 w 2273300"/>
              <a:gd name="connsiteY6" fmla="*/ 254000 h 482600"/>
              <a:gd name="connsiteX7" fmla="*/ 1714500 w 2273300"/>
              <a:gd name="connsiteY7" fmla="*/ 266700 h 482600"/>
              <a:gd name="connsiteX8" fmla="*/ 1676400 w 2273300"/>
              <a:gd name="connsiteY8" fmla="*/ 273050 h 482600"/>
              <a:gd name="connsiteX9" fmla="*/ 1504950 w 2273300"/>
              <a:gd name="connsiteY9" fmla="*/ 285750 h 482600"/>
              <a:gd name="connsiteX10" fmla="*/ 1225550 w 2273300"/>
              <a:gd name="connsiteY10" fmla="*/ 292100 h 482600"/>
              <a:gd name="connsiteX11" fmla="*/ 1174750 w 2273300"/>
              <a:gd name="connsiteY11" fmla="*/ 298450 h 482600"/>
              <a:gd name="connsiteX12" fmla="*/ 1098550 w 2273300"/>
              <a:gd name="connsiteY12" fmla="*/ 317500 h 482600"/>
              <a:gd name="connsiteX13" fmla="*/ 1022350 w 2273300"/>
              <a:gd name="connsiteY13" fmla="*/ 323850 h 482600"/>
              <a:gd name="connsiteX14" fmla="*/ 908050 w 2273300"/>
              <a:gd name="connsiteY14" fmla="*/ 336550 h 482600"/>
              <a:gd name="connsiteX15" fmla="*/ 527050 w 2273300"/>
              <a:gd name="connsiteY15" fmla="*/ 349250 h 482600"/>
              <a:gd name="connsiteX16" fmla="*/ 444500 w 2273300"/>
              <a:gd name="connsiteY16" fmla="*/ 355600 h 482600"/>
              <a:gd name="connsiteX17" fmla="*/ 400050 w 2273300"/>
              <a:gd name="connsiteY17" fmla="*/ 368300 h 482600"/>
              <a:gd name="connsiteX18" fmla="*/ 336550 w 2273300"/>
              <a:gd name="connsiteY18" fmla="*/ 381000 h 482600"/>
              <a:gd name="connsiteX19" fmla="*/ 304800 w 2273300"/>
              <a:gd name="connsiteY19" fmla="*/ 393700 h 482600"/>
              <a:gd name="connsiteX20" fmla="*/ 241300 w 2273300"/>
              <a:gd name="connsiteY20" fmla="*/ 400050 h 482600"/>
              <a:gd name="connsiteX21" fmla="*/ 209550 w 2273300"/>
              <a:gd name="connsiteY21" fmla="*/ 406400 h 482600"/>
              <a:gd name="connsiteX22" fmla="*/ 152400 w 2273300"/>
              <a:gd name="connsiteY22" fmla="*/ 419100 h 482600"/>
              <a:gd name="connsiteX23" fmla="*/ 95250 w 2273300"/>
              <a:gd name="connsiteY23" fmla="*/ 425450 h 482600"/>
              <a:gd name="connsiteX24" fmla="*/ 44450 w 2273300"/>
              <a:gd name="connsiteY24" fmla="*/ 457200 h 482600"/>
              <a:gd name="connsiteX25" fmla="*/ 0 w 2273300"/>
              <a:gd name="connsiteY25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73300" h="482600">
                <a:moveTo>
                  <a:pt x="2273300" y="0"/>
                </a:moveTo>
                <a:cubicBezTo>
                  <a:pt x="2245783" y="42333"/>
                  <a:pt x="2226452" y="91298"/>
                  <a:pt x="2190750" y="127000"/>
                </a:cubicBezTo>
                <a:cubicBezTo>
                  <a:pt x="2184400" y="133350"/>
                  <a:pt x="2177449" y="139151"/>
                  <a:pt x="2171700" y="146050"/>
                </a:cubicBezTo>
                <a:cubicBezTo>
                  <a:pt x="2151973" y="169723"/>
                  <a:pt x="2166710" y="166322"/>
                  <a:pt x="2133600" y="184150"/>
                </a:cubicBezTo>
                <a:cubicBezTo>
                  <a:pt x="2115245" y="194033"/>
                  <a:pt x="2095290" y="200626"/>
                  <a:pt x="2076450" y="209550"/>
                </a:cubicBezTo>
                <a:cubicBezTo>
                  <a:pt x="2024804" y="234014"/>
                  <a:pt x="2023578" y="244506"/>
                  <a:pt x="1974850" y="247650"/>
                </a:cubicBezTo>
                <a:cubicBezTo>
                  <a:pt x="1922001" y="251060"/>
                  <a:pt x="1869017" y="251883"/>
                  <a:pt x="1816100" y="254000"/>
                </a:cubicBezTo>
                <a:lnTo>
                  <a:pt x="1714500" y="266700"/>
                </a:lnTo>
                <a:cubicBezTo>
                  <a:pt x="1701743" y="268440"/>
                  <a:pt x="1689222" y="271884"/>
                  <a:pt x="1676400" y="273050"/>
                </a:cubicBezTo>
                <a:cubicBezTo>
                  <a:pt x="1619329" y="278238"/>
                  <a:pt x="1562205" y="283331"/>
                  <a:pt x="1504950" y="285750"/>
                </a:cubicBezTo>
                <a:cubicBezTo>
                  <a:pt x="1411876" y="289683"/>
                  <a:pt x="1318683" y="289983"/>
                  <a:pt x="1225550" y="292100"/>
                </a:cubicBezTo>
                <a:cubicBezTo>
                  <a:pt x="1208617" y="294217"/>
                  <a:pt x="1191484" y="295103"/>
                  <a:pt x="1174750" y="298450"/>
                </a:cubicBezTo>
                <a:cubicBezTo>
                  <a:pt x="1129762" y="307448"/>
                  <a:pt x="1138519" y="312798"/>
                  <a:pt x="1098550" y="317500"/>
                </a:cubicBezTo>
                <a:cubicBezTo>
                  <a:pt x="1073237" y="320478"/>
                  <a:pt x="1047750" y="321733"/>
                  <a:pt x="1022350" y="323850"/>
                </a:cubicBezTo>
                <a:cubicBezTo>
                  <a:pt x="971766" y="333967"/>
                  <a:pt x="980323" y="333580"/>
                  <a:pt x="908050" y="336550"/>
                </a:cubicBezTo>
                <a:lnTo>
                  <a:pt x="527050" y="349250"/>
                </a:lnTo>
                <a:cubicBezTo>
                  <a:pt x="499533" y="351367"/>
                  <a:pt x="471793" y="351506"/>
                  <a:pt x="444500" y="355600"/>
                </a:cubicBezTo>
                <a:cubicBezTo>
                  <a:pt x="429261" y="357886"/>
                  <a:pt x="415050" y="364771"/>
                  <a:pt x="400050" y="368300"/>
                </a:cubicBezTo>
                <a:cubicBezTo>
                  <a:pt x="379038" y="373244"/>
                  <a:pt x="356592" y="372983"/>
                  <a:pt x="336550" y="381000"/>
                </a:cubicBezTo>
                <a:cubicBezTo>
                  <a:pt x="325967" y="385233"/>
                  <a:pt x="315977" y="391465"/>
                  <a:pt x="304800" y="393700"/>
                </a:cubicBezTo>
                <a:cubicBezTo>
                  <a:pt x="283941" y="397872"/>
                  <a:pt x="262386" y="397239"/>
                  <a:pt x="241300" y="400050"/>
                </a:cubicBezTo>
                <a:cubicBezTo>
                  <a:pt x="230602" y="401476"/>
                  <a:pt x="220103" y="404139"/>
                  <a:pt x="209550" y="406400"/>
                </a:cubicBezTo>
                <a:cubicBezTo>
                  <a:pt x="190468" y="410489"/>
                  <a:pt x="171649" y="415892"/>
                  <a:pt x="152400" y="419100"/>
                </a:cubicBezTo>
                <a:cubicBezTo>
                  <a:pt x="133494" y="422251"/>
                  <a:pt x="114300" y="423333"/>
                  <a:pt x="95250" y="425450"/>
                </a:cubicBezTo>
                <a:cubicBezTo>
                  <a:pt x="16146" y="465002"/>
                  <a:pt x="126882" y="407741"/>
                  <a:pt x="44450" y="457200"/>
                </a:cubicBezTo>
                <a:cubicBezTo>
                  <a:pt x="-6522" y="487783"/>
                  <a:pt x="18539" y="464061"/>
                  <a:pt x="0" y="482600"/>
                </a:cubicBezTo>
              </a:path>
            </a:pathLst>
          </a:custGeom>
          <a:ln w="31750">
            <a:solidFill>
              <a:schemeClr val="accent2">
                <a:lumMod val="7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400E877-2FC0-4C6F-8FD5-D639205D6C5D}"/>
              </a:ext>
            </a:extLst>
          </p:cNvPr>
          <p:cNvSpPr/>
          <p:nvPr/>
        </p:nvSpPr>
        <p:spPr>
          <a:xfrm>
            <a:off x="8491581" y="5243390"/>
            <a:ext cx="1396857" cy="471977"/>
          </a:xfrm>
          <a:custGeom>
            <a:avLst/>
            <a:gdLst>
              <a:gd name="connsiteX0" fmla="*/ 2273300 w 2273300"/>
              <a:gd name="connsiteY0" fmla="*/ 0 h 482600"/>
              <a:gd name="connsiteX1" fmla="*/ 2190750 w 2273300"/>
              <a:gd name="connsiteY1" fmla="*/ 127000 h 482600"/>
              <a:gd name="connsiteX2" fmla="*/ 2171700 w 2273300"/>
              <a:gd name="connsiteY2" fmla="*/ 146050 h 482600"/>
              <a:gd name="connsiteX3" fmla="*/ 2133600 w 2273300"/>
              <a:gd name="connsiteY3" fmla="*/ 184150 h 482600"/>
              <a:gd name="connsiteX4" fmla="*/ 2076450 w 2273300"/>
              <a:gd name="connsiteY4" fmla="*/ 209550 h 482600"/>
              <a:gd name="connsiteX5" fmla="*/ 1974850 w 2273300"/>
              <a:gd name="connsiteY5" fmla="*/ 247650 h 482600"/>
              <a:gd name="connsiteX6" fmla="*/ 1816100 w 2273300"/>
              <a:gd name="connsiteY6" fmla="*/ 254000 h 482600"/>
              <a:gd name="connsiteX7" fmla="*/ 1714500 w 2273300"/>
              <a:gd name="connsiteY7" fmla="*/ 266700 h 482600"/>
              <a:gd name="connsiteX8" fmla="*/ 1676400 w 2273300"/>
              <a:gd name="connsiteY8" fmla="*/ 273050 h 482600"/>
              <a:gd name="connsiteX9" fmla="*/ 1504950 w 2273300"/>
              <a:gd name="connsiteY9" fmla="*/ 285750 h 482600"/>
              <a:gd name="connsiteX10" fmla="*/ 1225550 w 2273300"/>
              <a:gd name="connsiteY10" fmla="*/ 292100 h 482600"/>
              <a:gd name="connsiteX11" fmla="*/ 1174750 w 2273300"/>
              <a:gd name="connsiteY11" fmla="*/ 298450 h 482600"/>
              <a:gd name="connsiteX12" fmla="*/ 1098550 w 2273300"/>
              <a:gd name="connsiteY12" fmla="*/ 317500 h 482600"/>
              <a:gd name="connsiteX13" fmla="*/ 1022350 w 2273300"/>
              <a:gd name="connsiteY13" fmla="*/ 323850 h 482600"/>
              <a:gd name="connsiteX14" fmla="*/ 908050 w 2273300"/>
              <a:gd name="connsiteY14" fmla="*/ 336550 h 482600"/>
              <a:gd name="connsiteX15" fmla="*/ 527050 w 2273300"/>
              <a:gd name="connsiteY15" fmla="*/ 349250 h 482600"/>
              <a:gd name="connsiteX16" fmla="*/ 444500 w 2273300"/>
              <a:gd name="connsiteY16" fmla="*/ 355600 h 482600"/>
              <a:gd name="connsiteX17" fmla="*/ 400050 w 2273300"/>
              <a:gd name="connsiteY17" fmla="*/ 368300 h 482600"/>
              <a:gd name="connsiteX18" fmla="*/ 336550 w 2273300"/>
              <a:gd name="connsiteY18" fmla="*/ 381000 h 482600"/>
              <a:gd name="connsiteX19" fmla="*/ 304800 w 2273300"/>
              <a:gd name="connsiteY19" fmla="*/ 393700 h 482600"/>
              <a:gd name="connsiteX20" fmla="*/ 241300 w 2273300"/>
              <a:gd name="connsiteY20" fmla="*/ 400050 h 482600"/>
              <a:gd name="connsiteX21" fmla="*/ 209550 w 2273300"/>
              <a:gd name="connsiteY21" fmla="*/ 406400 h 482600"/>
              <a:gd name="connsiteX22" fmla="*/ 152400 w 2273300"/>
              <a:gd name="connsiteY22" fmla="*/ 419100 h 482600"/>
              <a:gd name="connsiteX23" fmla="*/ 95250 w 2273300"/>
              <a:gd name="connsiteY23" fmla="*/ 425450 h 482600"/>
              <a:gd name="connsiteX24" fmla="*/ 44450 w 2273300"/>
              <a:gd name="connsiteY24" fmla="*/ 457200 h 482600"/>
              <a:gd name="connsiteX25" fmla="*/ 0 w 2273300"/>
              <a:gd name="connsiteY25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73300" h="482600">
                <a:moveTo>
                  <a:pt x="2273300" y="0"/>
                </a:moveTo>
                <a:cubicBezTo>
                  <a:pt x="2245783" y="42333"/>
                  <a:pt x="2226452" y="91298"/>
                  <a:pt x="2190750" y="127000"/>
                </a:cubicBezTo>
                <a:cubicBezTo>
                  <a:pt x="2184400" y="133350"/>
                  <a:pt x="2177449" y="139151"/>
                  <a:pt x="2171700" y="146050"/>
                </a:cubicBezTo>
                <a:cubicBezTo>
                  <a:pt x="2151973" y="169723"/>
                  <a:pt x="2166710" y="166322"/>
                  <a:pt x="2133600" y="184150"/>
                </a:cubicBezTo>
                <a:cubicBezTo>
                  <a:pt x="2115245" y="194033"/>
                  <a:pt x="2095290" y="200626"/>
                  <a:pt x="2076450" y="209550"/>
                </a:cubicBezTo>
                <a:cubicBezTo>
                  <a:pt x="2024804" y="234014"/>
                  <a:pt x="2023578" y="244506"/>
                  <a:pt x="1974850" y="247650"/>
                </a:cubicBezTo>
                <a:cubicBezTo>
                  <a:pt x="1922001" y="251060"/>
                  <a:pt x="1869017" y="251883"/>
                  <a:pt x="1816100" y="254000"/>
                </a:cubicBezTo>
                <a:lnTo>
                  <a:pt x="1714500" y="266700"/>
                </a:lnTo>
                <a:cubicBezTo>
                  <a:pt x="1701743" y="268440"/>
                  <a:pt x="1689222" y="271884"/>
                  <a:pt x="1676400" y="273050"/>
                </a:cubicBezTo>
                <a:cubicBezTo>
                  <a:pt x="1619329" y="278238"/>
                  <a:pt x="1562205" y="283331"/>
                  <a:pt x="1504950" y="285750"/>
                </a:cubicBezTo>
                <a:cubicBezTo>
                  <a:pt x="1411876" y="289683"/>
                  <a:pt x="1318683" y="289983"/>
                  <a:pt x="1225550" y="292100"/>
                </a:cubicBezTo>
                <a:cubicBezTo>
                  <a:pt x="1208617" y="294217"/>
                  <a:pt x="1191484" y="295103"/>
                  <a:pt x="1174750" y="298450"/>
                </a:cubicBezTo>
                <a:cubicBezTo>
                  <a:pt x="1129762" y="307448"/>
                  <a:pt x="1138519" y="312798"/>
                  <a:pt x="1098550" y="317500"/>
                </a:cubicBezTo>
                <a:cubicBezTo>
                  <a:pt x="1073237" y="320478"/>
                  <a:pt x="1047750" y="321733"/>
                  <a:pt x="1022350" y="323850"/>
                </a:cubicBezTo>
                <a:cubicBezTo>
                  <a:pt x="971766" y="333967"/>
                  <a:pt x="980323" y="333580"/>
                  <a:pt x="908050" y="336550"/>
                </a:cubicBezTo>
                <a:lnTo>
                  <a:pt x="527050" y="349250"/>
                </a:lnTo>
                <a:cubicBezTo>
                  <a:pt x="499533" y="351367"/>
                  <a:pt x="471793" y="351506"/>
                  <a:pt x="444500" y="355600"/>
                </a:cubicBezTo>
                <a:cubicBezTo>
                  <a:pt x="429261" y="357886"/>
                  <a:pt x="415050" y="364771"/>
                  <a:pt x="400050" y="368300"/>
                </a:cubicBezTo>
                <a:cubicBezTo>
                  <a:pt x="379038" y="373244"/>
                  <a:pt x="356592" y="372983"/>
                  <a:pt x="336550" y="381000"/>
                </a:cubicBezTo>
                <a:cubicBezTo>
                  <a:pt x="325967" y="385233"/>
                  <a:pt x="315977" y="391465"/>
                  <a:pt x="304800" y="393700"/>
                </a:cubicBezTo>
                <a:cubicBezTo>
                  <a:pt x="283941" y="397872"/>
                  <a:pt x="262386" y="397239"/>
                  <a:pt x="241300" y="400050"/>
                </a:cubicBezTo>
                <a:cubicBezTo>
                  <a:pt x="230602" y="401476"/>
                  <a:pt x="220103" y="404139"/>
                  <a:pt x="209550" y="406400"/>
                </a:cubicBezTo>
                <a:cubicBezTo>
                  <a:pt x="190468" y="410489"/>
                  <a:pt x="171649" y="415892"/>
                  <a:pt x="152400" y="419100"/>
                </a:cubicBezTo>
                <a:cubicBezTo>
                  <a:pt x="133494" y="422251"/>
                  <a:pt x="114300" y="423333"/>
                  <a:pt x="95250" y="425450"/>
                </a:cubicBezTo>
                <a:cubicBezTo>
                  <a:pt x="16146" y="465002"/>
                  <a:pt x="126882" y="407741"/>
                  <a:pt x="44450" y="457200"/>
                </a:cubicBezTo>
                <a:cubicBezTo>
                  <a:pt x="-6522" y="487783"/>
                  <a:pt x="18539" y="464061"/>
                  <a:pt x="0" y="482600"/>
                </a:cubicBezTo>
              </a:path>
            </a:pathLst>
          </a:custGeom>
          <a:ln w="31750">
            <a:solidFill>
              <a:schemeClr val="accent2">
                <a:lumMod val="7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5FAC31-079B-488E-AF62-0A09A336734F}"/>
              </a:ext>
            </a:extLst>
          </p:cNvPr>
          <p:cNvSpPr txBox="1"/>
          <p:nvPr/>
        </p:nvSpPr>
        <p:spPr>
          <a:xfrm>
            <a:off x="1679155" y="4965700"/>
            <a:ext cx="91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3CBE19-9C68-454F-865E-0F086E6DD6B4}"/>
              </a:ext>
            </a:extLst>
          </p:cNvPr>
          <p:cNvSpPr txBox="1"/>
          <p:nvPr/>
        </p:nvSpPr>
        <p:spPr>
          <a:xfrm>
            <a:off x="1454151" y="5754166"/>
            <a:ext cx="1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leaves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482511-3142-4AB4-9A31-40C0873AB9EE}"/>
              </a:ext>
            </a:extLst>
          </p:cNvPr>
          <p:cNvGrpSpPr/>
          <p:nvPr/>
        </p:nvGrpSpPr>
        <p:grpSpPr>
          <a:xfrm>
            <a:off x="8610599" y="4972050"/>
            <a:ext cx="1514476" cy="409575"/>
            <a:chOff x="2552699" y="4972050"/>
            <a:chExt cx="1514476" cy="40957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6D49C4-A3B7-411E-AC07-A25E8CBD9261}"/>
                </a:ext>
              </a:extLst>
            </p:cNvPr>
            <p:cNvSpPr/>
            <p:nvPr/>
          </p:nvSpPr>
          <p:spPr>
            <a:xfrm>
              <a:off x="2552699" y="4972050"/>
              <a:ext cx="1514475" cy="409575"/>
            </a:xfrm>
            <a:prstGeom prst="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2</a:t>
              </a:r>
              <a:endParaRPr lang="en-IN" sz="2400" baseline="-250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67C829-1F86-4CF9-A23A-00EFE2D7DF39}"/>
                </a:ext>
              </a:extLst>
            </p:cNvPr>
            <p:cNvSpPr/>
            <p:nvPr/>
          </p:nvSpPr>
          <p:spPr>
            <a:xfrm>
              <a:off x="3629025" y="4972050"/>
              <a:ext cx="438150" cy="409575"/>
            </a:xfrm>
            <a:prstGeom prst="rect">
              <a:avLst/>
            </a:prstGeom>
            <a:ln w="25400">
              <a:solidFill>
                <a:schemeClr val="accent5"/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1867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9B6E59-7194-4F19-B217-55241A826938}"/>
              </a:ext>
            </a:extLst>
          </p:cNvPr>
          <p:cNvCxnSpPr>
            <a:cxnSpLocks/>
          </p:cNvCxnSpPr>
          <p:nvPr/>
        </p:nvCxnSpPr>
        <p:spPr>
          <a:xfrm>
            <a:off x="1281999" y="3244850"/>
            <a:ext cx="324229" cy="66931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2F4CA0-3CBF-40A4-8DE7-0120048CBAFB}"/>
              </a:ext>
            </a:extLst>
          </p:cNvPr>
          <p:cNvCxnSpPr>
            <a:cxnSpLocks/>
          </p:cNvCxnSpPr>
          <p:nvPr/>
        </p:nvCxnSpPr>
        <p:spPr>
          <a:xfrm>
            <a:off x="2269409" y="1552508"/>
            <a:ext cx="438202" cy="59706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FA47E7-9B70-43C7-901A-74685F544B53}"/>
              </a:ext>
            </a:extLst>
          </p:cNvPr>
          <p:cNvCxnSpPr>
            <a:cxnSpLocks/>
          </p:cNvCxnSpPr>
          <p:nvPr/>
        </p:nvCxnSpPr>
        <p:spPr>
          <a:xfrm flipH="1">
            <a:off x="1766259" y="1671688"/>
            <a:ext cx="342011" cy="47788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629F09-A0DA-4D99-A5EC-979047C2308D}"/>
              </a:ext>
            </a:extLst>
          </p:cNvPr>
          <p:cNvCxnSpPr>
            <a:cxnSpLocks/>
          </p:cNvCxnSpPr>
          <p:nvPr/>
        </p:nvCxnSpPr>
        <p:spPr>
          <a:xfrm flipH="1">
            <a:off x="1212135" y="2488046"/>
            <a:ext cx="386495" cy="59170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DE85DEA-E91A-48F6-9945-8AB7FA08501F}"/>
              </a:ext>
            </a:extLst>
          </p:cNvPr>
          <p:cNvSpPr>
            <a:spLocks noChangeAspect="1"/>
          </p:cNvSpPr>
          <p:nvPr/>
        </p:nvSpPr>
        <p:spPr>
          <a:xfrm>
            <a:off x="2470010" y="198489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2D1EBD-47F5-4695-BB49-0F273F7B3F2F}"/>
              </a:ext>
            </a:extLst>
          </p:cNvPr>
          <p:cNvCxnSpPr>
            <a:cxnSpLocks/>
          </p:cNvCxnSpPr>
          <p:nvPr/>
        </p:nvCxnSpPr>
        <p:spPr>
          <a:xfrm>
            <a:off x="1836964" y="2462779"/>
            <a:ext cx="214086" cy="48997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DFC7772-9068-4EBA-B7A5-EF2C6E4B2061}"/>
              </a:ext>
            </a:extLst>
          </p:cNvPr>
          <p:cNvSpPr>
            <a:spLocks noChangeAspect="1"/>
          </p:cNvSpPr>
          <p:nvPr/>
        </p:nvSpPr>
        <p:spPr>
          <a:xfrm>
            <a:off x="1856695" y="2852054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DF718A-63C7-4198-9446-C0DE44C79721}"/>
              </a:ext>
            </a:extLst>
          </p:cNvPr>
          <p:cNvCxnSpPr>
            <a:cxnSpLocks/>
          </p:cNvCxnSpPr>
          <p:nvPr/>
        </p:nvCxnSpPr>
        <p:spPr>
          <a:xfrm flipH="1">
            <a:off x="785816" y="3244850"/>
            <a:ext cx="376234" cy="66931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8CD0A1D-25C1-4386-BD1B-A766791C76E8}"/>
              </a:ext>
            </a:extLst>
          </p:cNvPr>
          <p:cNvSpPr>
            <a:spLocks noChangeAspect="1"/>
          </p:cNvSpPr>
          <p:nvPr/>
        </p:nvSpPr>
        <p:spPr>
          <a:xfrm>
            <a:off x="1463710" y="198489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568EA7-E403-43F3-B770-D7B59D0DC756}"/>
              </a:ext>
            </a:extLst>
          </p:cNvPr>
          <p:cNvSpPr>
            <a:spLocks noChangeAspect="1"/>
          </p:cNvSpPr>
          <p:nvPr/>
        </p:nvSpPr>
        <p:spPr>
          <a:xfrm>
            <a:off x="960560" y="2869855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A57379-78F0-4AFD-8ADA-30D650590FE5}"/>
              </a:ext>
            </a:extLst>
          </p:cNvPr>
          <p:cNvSpPr>
            <a:spLocks noChangeAspect="1"/>
          </p:cNvSpPr>
          <p:nvPr/>
        </p:nvSpPr>
        <p:spPr>
          <a:xfrm>
            <a:off x="1966860" y="1168538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715D98-8DC3-43B4-8021-83BD73FC3476}"/>
              </a:ext>
            </a:extLst>
          </p:cNvPr>
          <p:cNvSpPr>
            <a:spLocks noChangeAspect="1"/>
          </p:cNvSpPr>
          <p:nvPr/>
        </p:nvSpPr>
        <p:spPr>
          <a:xfrm>
            <a:off x="539610" y="370574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AE5534-5116-4AFB-8543-42FB50F53530}"/>
              </a:ext>
            </a:extLst>
          </p:cNvPr>
          <p:cNvSpPr>
            <a:spLocks noChangeAspect="1"/>
          </p:cNvSpPr>
          <p:nvPr/>
        </p:nvSpPr>
        <p:spPr>
          <a:xfrm>
            <a:off x="1401289" y="370574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535B4E-76D4-4399-B6C0-E45E0232E2D6}"/>
              </a:ext>
            </a:extLst>
          </p:cNvPr>
          <p:cNvSpPr txBox="1"/>
          <p:nvPr/>
        </p:nvSpPr>
        <p:spPr>
          <a:xfrm>
            <a:off x="2914467" y="2224637"/>
            <a:ext cx="72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000</a:t>
            </a:r>
          </a:p>
          <a:p>
            <a:r>
              <a:rPr lang="en-US" b="1" dirty="0">
                <a:solidFill>
                  <a:schemeClr val="accent2"/>
                </a:solidFill>
              </a:rPr>
              <a:t>001</a:t>
            </a:r>
          </a:p>
          <a:p>
            <a:r>
              <a:rPr lang="en-US" b="1" dirty="0">
                <a:solidFill>
                  <a:schemeClr val="accent2"/>
                </a:solidFill>
              </a:rPr>
              <a:t>010</a:t>
            </a:r>
          </a:p>
          <a:p>
            <a:r>
              <a:rPr lang="en-US" b="1" dirty="0">
                <a:solidFill>
                  <a:schemeClr val="accent2"/>
                </a:solidFill>
              </a:rPr>
              <a:t>011</a:t>
            </a:r>
            <a:endParaRPr lang="en-IN" sz="1200" b="1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73C1FF-DC8F-4B1B-BF90-D0BF87DC5D8C}"/>
              </a:ext>
            </a:extLst>
          </p:cNvPr>
          <p:cNvSpPr txBox="1"/>
          <p:nvPr/>
        </p:nvSpPr>
        <p:spPr>
          <a:xfrm>
            <a:off x="2129542" y="3379355"/>
            <a:ext cx="72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E4CFA3-58A9-4E6F-98A8-E6B18EBD95C8}"/>
              </a:ext>
            </a:extLst>
          </p:cNvPr>
          <p:cNvSpPr txBox="1"/>
          <p:nvPr/>
        </p:nvSpPr>
        <p:spPr>
          <a:xfrm>
            <a:off x="1480888" y="4261271"/>
            <a:ext cx="72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10403E-F91A-4A38-AAE4-1CB78C076D51}"/>
              </a:ext>
            </a:extLst>
          </p:cNvPr>
          <p:cNvSpPr txBox="1"/>
          <p:nvPr/>
        </p:nvSpPr>
        <p:spPr>
          <a:xfrm>
            <a:off x="539610" y="4261271"/>
            <a:ext cx="72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111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2B6CAC-A331-4E6E-90F3-0AD9DB2D59C7}"/>
              </a:ext>
            </a:extLst>
          </p:cNvPr>
          <p:cNvCxnSpPr>
            <a:cxnSpLocks/>
          </p:cNvCxnSpPr>
          <p:nvPr/>
        </p:nvCxnSpPr>
        <p:spPr>
          <a:xfrm>
            <a:off x="6015924" y="3244850"/>
            <a:ext cx="324229" cy="66931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6568E1-917C-4129-834B-7718AE62DEE8}"/>
              </a:ext>
            </a:extLst>
          </p:cNvPr>
          <p:cNvCxnSpPr>
            <a:cxnSpLocks/>
          </p:cNvCxnSpPr>
          <p:nvPr/>
        </p:nvCxnSpPr>
        <p:spPr>
          <a:xfrm>
            <a:off x="6146084" y="1552508"/>
            <a:ext cx="438202" cy="59706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1717B8-B03A-4136-A2EB-FAB382D936D2}"/>
              </a:ext>
            </a:extLst>
          </p:cNvPr>
          <p:cNvCxnSpPr>
            <a:cxnSpLocks/>
          </p:cNvCxnSpPr>
          <p:nvPr/>
        </p:nvCxnSpPr>
        <p:spPr>
          <a:xfrm flipH="1">
            <a:off x="5642934" y="1671688"/>
            <a:ext cx="342011" cy="47788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D45822-C2B2-419F-B2FD-7FA30EBC3813}"/>
              </a:ext>
            </a:extLst>
          </p:cNvPr>
          <p:cNvCxnSpPr>
            <a:cxnSpLocks/>
          </p:cNvCxnSpPr>
          <p:nvPr/>
        </p:nvCxnSpPr>
        <p:spPr>
          <a:xfrm flipH="1">
            <a:off x="5088810" y="2488046"/>
            <a:ext cx="386495" cy="59170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E003CFB-F2FC-4955-B9FB-6B31F889C28E}"/>
              </a:ext>
            </a:extLst>
          </p:cNvPr>
          <p:cNvSpPr>
            <a:spLocks noChangeAspect="1"/>
          </p:cNvSpPr>
          <p:nvPr/>
        </p:nvSpPr>
        <p:spPr>
          <a:xfrm>
            <a:off x="6346685" y="198489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91EFD05-3B6B-4CFD-BFAE-42EE074A7D98}"/>
              </a:ext>
            </a:extLst>
          </p:cNvPr>
          <p:cNvCxnSpPr>
            <a:cxnSpLocks/>
          </p:cNvCxnSpPr>
          <p:nvPr/>
        </p:nvCxnSpPr>
        <p:spPr>
          <a:xfrm>
            <a:off x="5713639" y="2462779"/>
            <a:ext cx="214086" cy="48997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A4F85AC-69A3-4921-9A9C-F5B838829031}"/>
              </a:ext>
            </a:extLst>
          </p:cNvPr>
          <p:cNvSpPr>
            <a:spLocks noChangeAspect="1"/>
          </p:cNvSpPr>
          <p:nvPr/>
        </p:nvSpPr>
        <p:spPr>
          <a:xfrm>
            <a:off x="4886066" y="2869855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F647CA-6297-478B-ADAC-75A47803276B}"/>
              </a:ext>
            </a:extLst>
          </p:cNvPr>
          <p:cNvCxnSpPr>
            <a:cxnSpLocks/>
          </p:cNvCxnSpPr>
          <p:nvPr/>
        </p:nvCxnSpPr>
        <p:spPr>
          <a:xfrm flipH="1">
            <a:off x="5519741" y="3244850"/>
            <a:ext cx="376234" cy="66931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8A4F68B-D6D6-4359-9E95-3D4AC9D09E6B}"/>
              </a:ext>
            </a:extLst>
          </p:cNvPr>
          <p:cNvSpPr>
            <a:spLocks noChangeAspect="1"/>
          </p:cNvSpPr>
          <p:nvPr/>
        </p:nvSpPr>
        <p:spPr>
          <a:xfrm>
            <a:off x="5340385" y="198489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D62749-459D-4E25-B23E-CD73ADE1726F}"/>
              </a:ext>
            </a:extLst>
          </p:cNvPr>
          <p:cNvSpPr>
            <a:spLocks noChangeAspect="1"/>
          </p:cNvSpPr>
          <p:nvPr/>
        </p:nvSpPr>
        <p:spPr>
          <a:xfrm>
            <a:off x="5694485" y="2869855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4B9472-3304-4F73-A804-7E8236EE1C7F}"/>
              </a:ext>
            </a:extLst>
          </p:cNvPr>
          <p:cNvSpPr>
            <a:spLocks noChangeAspect="1"/>
          </p:cNvSpPr>
          <p:nvPr/>
        </p:nvSpPr>
        <p:spPr>
          <a:xfrm>
            <a:off x="5843535" y="1168538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5968563-D3B9-4CC2-B54B-253321692EFF}"/>
              </a:ext>
            </a:extLst>
          </p:cNvPr>
          <p:cNvSpPr>
            <a:spLocks noChangeAspect="1"/>
          </p:cNvSpPr>
          <p:nvPr/>
        </p:nvSpPr>
        <p:spPr>
          <a:xfrm>
            <a:off x="5273535" y="370574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3E9C4B6-66E3-4872-A473-CF64911C325A}"/>
              </a:ext>
            </a:extLst>
          </p:cNvPr>
          <p:cNvSpPr>
            <a:spLocks noChangeAspect="1"/>
          </p:cNvSpPr>
          <p:nvPr/>
        </p:nvSpPr>
        <p:spPr>
          <a:xfrm>
            <a:off x="6135214" y="370574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F93598-5869-4941-81DF-78907A17216A}"/>
              </a:ext>
            </a:extLst>
          </p:cNvPr>
          <p:cNvSpPr txBox="1"/>
          <p:nvPr/>
        </p:nvSpPr>
        <p:spPr>
          <a:xfrm>
            <a:off x="6744380" y="2338432"/>
            <a:ext cx="72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000</a:t>
            </a:r>
          </a:p>
          <a:p>
            <a:r>
              <a:rPr lang="en-US" b="1" dirty="0">
                <a:solidFill>
                  <a:schemeClr val="accent2"/>
                </a:solidFill>
              </a:rPr>
              <a:t>001</a:t>
            </a:r>
          </a:p>
          <a:p>
            <a:r>
              <a:rPr lang="en-US" b="1" dirty="0">
                <a:solidFill>
                  <a:schemeClr val="accent2"/>
                </a:solidFill>
              </a:rPr>
              <a:t>010</a:t>
            </a:r>
          </a:p>
          <a:p>
            <a:r>
              <a:rPr lang="en-US" b="1" dirty="0">
                <a:solidFill>
                  <a:schemeClr val="accent2"/>
                </a:solidFill>
              </a:rPr>
              <a:t>011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602728-1393-42D4-8F68-68C54CA5D52D}"/>
              </a:ext>
            </a:extLst>
          </p:cNvPr>
          <p:cNvSpPr txBox="1"/>
          <p:nvPr/>
        </p:nvSpPr>
        <p:spPr>
          <a:xfrm>
            <a:off x="6221053" y="4260159"/>
            <a:ext cx="72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F3A57-3227-4C4F-940A-3DA8490C443A}"/>
              </a:ext>
            </a:extLst>
          </p:cNvPr>
          <p:cNvSpPr txBox="1"/>
          <p:nvPr/>
        </p:nvSpPr>
        <p:spPr>
          <a:xfrm>
            <a:off x="5357563" y="4261271"/>
            <a:ext cx="72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7A51CC-BF21-4F02-8BB0-42BDCBF5AEFC}"/>
              </a:ext>
            </a:extLst>
          </p:cNvPr>
          <p:cNvSpPr txBox="1"/>
          <p:nvPr/>
        </p:nvSpPr>
        <p:spPr>
          <a:xfrm>
            <a:off x="4683686" y="3346496"/>
            <a:ext cx="72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110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111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C70435C-41EE-43EB-8999-F4B79E077D66}"/>
              </a:ext>
            </a:extLst>
          </p:cNvPr>
          <p:cNvCxnSpPr>
            <a:cxnSpLocks/>
          </p:cNvCxnSpPr>
          <p:nvPr/>
        </p:nvCxnSpPr>
        <p:spPr>
          <a:xfrm>
            <a:off x="10920200" y="2359891"/>
            <a:ext cx="324229" cy="66931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148819-3C54-4F0E-8D3C-9F76A9DED7E5}"/>
              </a:ext>
            </a:extLst>
          </p:cNvPr>
          <p:cNvCxnSpPr>
            <a:cxnSpLocks/>
          </p:cNvCxnSpPr>
          <p:nvPr/>
        </p:nvCxnSpPr>
        <p:spPr>
          <a:xfrm>
            <a:off x="10041809" y="1542983"/>
            <a:ext cx="801434" cy="68396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92DF7D-7FE0-48B7-93DB-8DB3FD61FD9C}"/>
              </a:ext>
            </a:extLst>
          </p:cNvPr>
          <p:cNvCxnSpPr>
            <a:cxnSpLocks/>
          </p:cNvCxnSpPr>
          <p:nvPr/>
        </p:nvCxnSpPr>
        <p:spPr>
          <a:xfrm flipH="1">
            <a:off x="9321991" y="1662163"/>
            <a:ext cx="558679" cy="47532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37FDBC8-2A17-4D98-BA7F-8A5300AF925B}"/>
              </a:ext>
            </a:extLst>
          </p:cNvPr>
          <p:cNvCxnSpPr>
            <a:cxnSpLocks/>
          </p:cNvCxnSpPr>
          <p:nvPr/>
        </p:nvCxnSpPr>
        <p:spPr>
          <a:xfrm flipH="1">
            <a:off x="8746410" y="2478521"/>
            <a:ext cx="386495" cy="59170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2C5635-8A43-46DB-A5B0-CC764C304FCF}"/>
              </a:ext>
            </a:extLst>
          </p:cNvPr>
          <p:cNvCxnSpPr>
            <a:cxnSpLocks/>
          </p:cNvCxnSpPr>
          <p:nvPr/>
        </p:nvCxnSpPr>
        <p:spPr>
          <a:xfrm>
            <a:off x="9371239" y="2453254"/>
            <a:ext cx="214086" cy="48997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57003BC-1198-411B-9173-89FD4D918AC4}"/>
              </a:ext>
            </a:extLst>
          </p:cNvPr>
          <p:cNvSpPr>
            <a:spLocks noChangeAspect="1"/>
          </p:cNvSpPr>
          <p:nvPr/>
        </p:nvSpPr>
        <p:spPr>
          <a:xfrm>
            <a:off x="8543666" y="2860330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2C408D-20A1-4417-897C-8D9657648C71}"/>
              </a:ext>
            </a:extLst>
          </p:cNvPr>
          <p:cNvCxnSpPr>
            <a:cxnSpLocks/>
          </p:cNvCxnSpPr>
          <p:nvPr/>
        </p:nvCxnSpPr>
        <p:spPr>
          <a:xfrm flipH="1">
            <a:off x="10424017" y="2359891"/>
            <a:ext cx="376234" cy="66931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6CE306A-944B-4425-B7C1-27E3BF8F383D}"/>
              </a:ext>
            </a:extLst>
          </p:cNvPr>
          <p:cNvSpPr>
            <a:spLocks noChangeAspect="1"/>
          </p:cNvSpPr>
          <p:nvPr/>
        </p:nvSpPr>
        <p:spPr>
          <a:xfrm>
            <a:off x="8997985" y="1975371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D279304-F6A5-45F8-9794-4B9E1FBDFBCD}"/>
              </a:ext>
            </a:extLst>
          </p:cNvPr>
          <p:cNvSpPr>
            <a:spLocks noChangeAspect="1"/>
          </p:cNvSpPr>
          <p:nvPr/>
        </p:nvSpPr>
        <p:spPr>
          <a:xfrm>
            <a:off x="10598761" y="1984896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FF3FDC-0C85-477E-89F4-D664522C979E}"/>
              </a:ext>
            </a:extLst>
          </p:cNvPr>
          <p:cNvSpPr>
            <a:spLocks noChangeAspect="1"/>
          </p:cNvSpPr>
          <p:nvPr/>
        </p:nvSpPr>
        <p:spPr>
          <a:xfrm>
            <a:off x="9739260" y="1159013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EDD0D5-1EB7-4C27-84EB-EC014B907C24}"/>
              </a:ext>
            </a:extLst>
          </p:cNvPr>
          <p:cNvSpPr>
            <a:spLocks noChangeAspect="1"/>
          </p:cNvSpPr>
          <p:nvPr/>
        </p:nvSpPr>
        <p:spPr>
          <a:xfrm>
            <a:off x="10177811" y="2820787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DC25C29-12BE-4F3A-9572-084B2365C5C3}"/>
              </a:ext>
            </a:extLst>
          </p:cNvPr>
          <p:cNvSpPr>
            <a:spLocks noChangeAspect="1"/>
          </p:cNvSpPr>
          <p:nvPr/>
        </p:nvSpPr>
        <p:spPr>
          <a:xfrm>
            <a:off x="11039490" y="2820787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36DFD7-2A07-45D1-A530-67F5B580F5B7}"/>
              </a:ext>
            </a:extLst>
          </p:cNvPr>
          <p:cNvSpPr txBox="1"/>
          <p:nvPr/>
        </p:nvSpPr>
        <p:spPr>
          <a:xfrm>
            <a:off x="11084286" y="3323937"/>
            <a:ext cx="72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000</a:t>
            </a:r>
          </a:p>
          <a:p>
            <a:r>
              <a:rPr lang="en-US" b="1" dirty="0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07E9C3-8D4D-4C00-86B3-469EDE568F14}"/>
              </a:ext>
            </a:extLst>
          </p:cNvPr>
          <p:cNvSpPr txBox="1"/>
          <p:nvPr/>
        </p:nvSpPr>
        <p:spPr>
          <a:xfrm>
            <a:off x="10235528" y="3355204"/>
            <a:ext cx="72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001</a:t>
            </a:r>
          </a:p>
          <a:p>
            <a:r>
              <a:rPr lang="en-US" b="1" dirty="0">
                <a:solidFill>
                  <a:schemeClr val="accent2"/>
                </a:solidFill>
              </a:rPr>
              <a:t>011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C3D892-9FAA-462D-8A76-A72ED6458A7C}"/>
              </a:ext>
            </a:extLst>
          </p:cNvPr>
          <p:cNvSpPr txBox="1"/>
          <p:nvPr/>
        </p:nvSpPr>
        <p:spPr>
          <a:xfrm>
            <a:off x="9451346" y="3339743"/>
            <a:ext cx="72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6598FF-5595-4852-880C-22826FB2D3F1}"/>
              </a:ext>
            </a:extLst>
          </p:cNvPr>
          <p:cNvSpPr txBox="1"/>
          <p:nvPr/>
        </p:nvSpPr>
        <p:spPr>
          <a:xfrm>
            <a:off x="8579411" y="3336971"/>
            <a:ext cx="72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110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111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F914EA9-ED34-4145-BAB4-7EC8A26CCA8D}"/>
              </a:ext>
            </a:extLst>
          </p:cNvPr>
          <p:cNvSpPr>
            <a:spLocks noChangeAspect="1"/>
          </p:cNvSpPr>
          <p:nvPr/>
        </p:nvSpPr>
        <p:spPr>
          <a:xfrm>
            <a:off x="9403783" y="2833821"/>
            <a:ext cx="503150" cy="5031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8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71AA4-2B2A-4FFF-8938-14A2B8252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991622"/>
            <a:ext cx="6629400" cy="3617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42142-AA2D-4548-A6C6-AD7793E484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3"/>
          <a:stretch/>
        </p:blipFill>
        <p:spPr>
          <a:xfrm>
            <a:off x="241300" y="4423156"/>
            <a:ext cx="11785600" cy="24058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558938-4AA5-476D-A588-04C1A53CE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0" t="2459" r="6192" b="4684"/>
          <a:stretch/>
        </p:blipFill>
        <p:spPr>
          <a:xfrm>
            <a:off x="46613" y="733529"/>
            <a:ext cx="7047523" cy="36896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C67903-29F6-4E86-A5E2-BCFDBE3AC0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47" t="1990" r="2447" b="1990"/>
          <a:stretch/>
        </p:blipFill>
        <p:spPr>
          <a:xfrm>
            <a:off x="7094136" y="844518"/>
            <a:ext cx="5097864" cy="33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92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Prasad</dc:creator>
  <cp:lastModifiedBy>Ashwin Prasad</cp:lastModifiedBy>
  <cp:revision>25</cp:revision>
  <dcterms:created xsi:type="dcterms:W3CDTF">2022-04-15T17:34:32Z</dcterms:created>
  <dcterms:modified xsi:type="dcterms:W3CDTF">2022-04-21T21:31:25Z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6122db4-a595-414e-9ece-6adfb473e1a0_Enabled">
    <vt:lpwstr>true</vt:lpwstr>
  </property>
  <property fmtid="{D5CDD505-2E9C-101B-9397-08002B2CF9AE}" pid="3" name="MSIP_Label_76122db4-a595-414e-9ece-6adfb473e1a0_SetDate">
    <vt:lpwstr>2022-04-15T17:34:32Z</vt:lpwstr>
  </property>
  <property fmtid="{D5CDD505-2E9C-101B-9397-08002B2CF9AE}" pid="4" name="MSIP_Label_76122db4-a595-414e-9ece-6adfb473e1a0_Method">
    <vt:lpwstr>Standard</vt:lpwstr>
  </property>
  <property fmtid="{D5CDD505-2E9C-101B-9397-08002B2CF9AE}" pid="5" name="MSIP_Label_76122db4-a595-414e-9ece-6adfb473e1a0_Name">
    <vt:lpwstr>Internal</vt:lpwstr>
  </property>
  <property fmtid="{D5CDD505-2E9C-101B-9397-08002B2CF9AE}" pid="6" name="MSIP_Label_76122db4-a595-414e-9ece-6adfb473e1a0_SiteId">
    <vt:lpwstr>87ba1f9a-44cd-43a6-b008-6fdb45a5204e</vt:lpwstr>
  </property>
  <property fmtid="{D5CDD505-2E9C-101B-9397-08002B2CF9AE}" pid="7" name="MSIP_Label_76122db4-a595-414e-9ece-6adfb473e1a0_ActionId">
    <vt:lpwstr>9c02135b-2538-4815-98c2-73b1480c121f</vt:lpwstr>
  </property>
  <property fmtid="{D5CDD505-2E9C-101B-9397-08002B2CF9AE}" pid="8" name="MSIP_Label_76122db4-a595-414e-9ece-6adfb473e1a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 - NI CONFIDENTIAL</vt:lpwstr>
  </property>
</Properties>
</file>