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3711-8DAF-481D-9A8E-6623598A7AE5}" v="2" dt="2022-04-11T18:15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A86F-8F49-06EF-4F7E-8213841B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9CF2-A56E-2D8B-F120-7EF2FFB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F9F2-7856-CB81-EC14-344ADF2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05C-90AA-7B04-44EF-E0DCBCB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F9DC-E896-681A-3983-574B53F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54A-4415-7816-D35C-DFC002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BB29-C928-DEC6-7FC1-3D0E363E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5CA0-B65D-8C4F-1A9F-0C62E213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B026-A10B-774D-90AE-B1654148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3009-FB50-0077-3817-0321995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5CE24-CA13-AD23-5E02-D192C584A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A4E0-9E61-1EDC-A893-68593211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9670-6318-2F09-78AF-AA7C0D64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7802-F373-C427-DA2F-C25E5567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F4-2A05-CC7D-839D-DAAA2B7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1A-52B5-6D2D-F804-56E8BE98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BAA1-4D15-37F7-C749-381A7C8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0707-0B53-F24C-3C60-6321F92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57C1-E829-E462-37F5-6B56106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51D1-50CD-CC2E-3D23-69D5ED5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ADE6-D33C-3380-D7FB-D6BEA0C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BEE0-FB1A-FDD5-6444-A2DE3EE9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61BA-6DBD-E1E7-3FC6-1F5D6C5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9F8C-11C6-8D63-F587-5303D794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41F4-BFDF-28E5-55A8-258AA80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E838-8F18-FB8E-81F7-CF6F8CD6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0695-702B-9736-4B43-96746A9B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3185-082B-5B87-697F-543064ED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B2D6-2495-C34A-84A1-FC30050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CCE3-4B1C-3C12-F9ED-A2123F5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CD34-EFFB-6461-5EA4-B94251A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0A1-051E-C711-6906-CC3AE84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79F3-1D35-0CF2-5566-FBACC5B3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512C-F426-A60C-6B8A-FE24149F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A8FE-B3C3-8129-2DDF-E8D5DC28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9323-BFD8-0FA3-6733-E43FD8B4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82EFD-4450-68BA-F71E-19B7C7EE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6CD3-95A2-C9A5-2E46-888E575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11CD-2262-A011-24C1-75FEC8E1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69E-2919-8A2D-794E-91CA7C05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2A54-A809-2456-F781-98C2E29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DAD6-FEF2-3193-D496-422868E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D747-F507-3978-004A-9D985B40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664-8846-10F2-D8CF-496DDCDF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CF-E25B-F86A-771E-E8CF48B2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9D70-0C4F-CA65-6AB4-A177D7F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15B-7D07-FD5A-76A1-433B232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76C-1CB8-6C4F-324A-598E33D7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091FB-60FB-3A7D-9B52-C82DA9D8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FD98-D03A-E490-CEB0-A987736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4B7-BA05-47D1-BDA5-DCA0994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1FE3-781B-389B-087C-689B30EA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9E5-8573-E8D6-8A5E-6A4886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F04D-5133-C350-515A-CA5E34FA6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AC72-564C-9ACF-6D90-56CE00B0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799B-121E-B770-B898-CB4D752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DBE9-1403-DEA9-C5CE-407F1708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7BA8-EBED-6561-E57F-6D50512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4B1B7-B7B1-C272-4256-E93243B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6D0-4DF5-7491-BC71-A2F261F2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6674-71C2-7241-5B17-A426B6A9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C1F5-340B-497E-B9B0-9238880DB13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CDB5-AD7A-D48D-2BF8-E1086DF2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B47C-DADD-D3E2-6EFF-511521ED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BF90DE3-8046-4426-B250-E707E66B1486}"/>
              </a:ext>
            </a:extLst>
          </p:cNvPr>
          <p:cNvGrpSpPr/>
          <p:nvPr/>
        </p:nvGrpSpPr>
        <p:grpSpPr>
          <a:xfrm>
            <a:off x="270166" y="792036"/>
            <a:ext cx="11417010" cy="5328696"/>
            <a:chOff x="603541" y="1018029"/>
            <a:chExt cx="10932808" cy="51027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83DA7-A11A-4EBD-A6A2-B8B9078EDB99}"/>
                </a:ext>
              </a:extLst>
            </p:cNvPr>
            <p:cNvSpPr txBox="1"/>
            <p:nvPr/>
          </p:nvSpPr>
          <p:spPr>
            <a:xfrm>
              <a:off x="690434" y="5500498"/>
              <a:ext cx="3055185" cy="62023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srgbClr val="44546A"/>
                  </a:solidFill>
                  <a:latin typeface="Calibri" panose="020F0502020204030204"/>
                </a:rPr>
                <a:t>Hardware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A97CB9-4DD3-43A2-9A55-704238AEE378}"/>
                </a:ext>
              </a:extLst>
            </p:cNvPr>
            <p:cNvGrpSpPr/>
            <p:nvPr/>
          </p:nvGrpSpPr>
          <p:grpSpPr>
            <a:xfrm>
              <a:off x="603541" y="1018029"/>
              <a:ext cx="10932808" cy="5032753"/>
              <a:chOff x="603541" y="1018029"/>
              <a:chExt cx="10932808" cy="503275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883EE4-232E-46CE-B17B-EE4F32B35190}"/>
                  </a:ext>
                </a:extLst>
              </p:cNvPr>
              <p:cNvSpPr txBox="1"/>
              <p:nvPr/>
            </p:nvSpPr>
            <p:spPr>
              <a:xfrm>
                <a:off x="603541" y="1018029"/>
                <a:ext cx="3055185" cy="106505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800" dirty="0">
                    <a:solidFill>
                      <a:srgbClr val="44546A"/>
                    </a:solidFill>
                    <a:latin typeface="Calibri" panose="020F0502020204030204"/>
                  </a:rPr>
                  <a:t>ML framework </a:t>
                </a:r>
                <a:br>
                  <a:rPr lang="en-US" sz="2800" dirty="0">
                    <a:solidFill>
                      <a:srgbClr val="44546A"/>
                    </a:solidFill>
                    <a:latin typeface="Calibri" panose="020F0502020204030204"/>
                  </a:rPr>
                </a:br>
                <a:r>
                  <a:rPr lang="en-US" sz="2800" dirty="0">
                    <a:solidFill>
                      <a:srgbClr val="44546A"/>
                    </a:solidFill>
                    <a:latin typeface="Calibri" panose="020F0502020204030204"/>
                  </a:rPr>
                  <a:t>(tree ensembles)</a:t>
                </a:r>
              </a:p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  <a:defRPr/>
                </a:pPr>
                <a:endParaRPr lang="en-US" sz="2800" dirty="0">
                  <a:solidFill>
                    <a:srgbClr val="44546A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1AD8CF-F02B-4F71-A2DE-D24DDA355A61}"/>
                  </a:ext>
                </a:extLst>
              </p:cNvPr>
              <p:cNvGrpSpPr/>
              <p:nvPr/>
            </p:nvGrpSpPr>
            <p:grpSpPr>
              <a:xfrm>
                <a:off x="1066725" y="1349542"/>
                <a:ext cx="10469624" cy="4701240"/>
                <a:chOff x="1066725" y="1349542"/>
                <a:chExt cx="10469624" cy="470124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86AE12-6D07-4B41-8EB6-AC2D79469E7D}"/>
                    </a:ext>
                  </a:extLst>
                </p:cNvPr>
                <p:cNvSpPr txBox="1"/>
                <p:nvPr/>
              </p:nvSpPr>
              <p:spPr>
                <a:xfrm>
                  <a:off x="1066725" y="2316584"/>
                  <a:ext cx="2215275" cy="541424"/>
                </a:xfrm>
                <a:prstGeom prst="rect">
                  <a:avLst/>
                </a:prstGeom>
                <a:ln w="3492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 dirty="0">
                      <a:solidFill>
                        <a:schemeClr val="tx1"/>
                      </a:solidFill>
                      <a:latin typeface="Calibri" panose="020F0502020204030204"/>
                    </a:rPr>
                    <a:t>High level IR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8E81F0-7FDC-4CEB-9952-F4EA21EC72DD}"/>
                    </a:ext>
                  </a:extLst>
                </p:cNvPr>
                <p:cNvSpPr txBox="1"/>
                <p:nvPr/>
              </p:nvSpPr>
              <p:spPr>
                <a:xfrm>
                  <a:off x="1066725" y="3352368"/>
                  <a:ext cx="2215275" cy="541424"/>
                </a:xfrm>
                <a:prstGeom prst="rect">
                  <a:avLst/>
                </a:prstGeom>
                <a:ln w="349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>
                  <a:defPPr>
                    <a:defRPr lang="en-US"/>
                  </a:defPPr>
                  <a:lvl1pPr algn="ctr" defTabSz="914400">
                    <a:lnSpc>
                      <a:spcPct val="90000"/>
                    </a:lnSpc>
                    <a:spcAft>
                      <a:spcPts val="600"/>
                    </a:spcAft>
                    <a:defRPr sz="2800">
                      <a:solidFill>
                        <a:schemeClr val="tx1"/>
                      </a:solidFill>
                      <a:latin typeface="Calibri" panose="020F0502020204030204"/>
                    </a:defRPr>
                  </a:lvl1pPr>
                </a:lstStyle>
                <a:p>
                  <a:r>
                    <a:rPr lang="en-US" dirty="0"/>
                    <a:t>Mid level IR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E0A7E5-5CFB-4F3C-9682-E41425131ACB}"/>
                    </a:ext>
                  </a:extLst>
                </p:cNvPr>
                <p:cNvSpPr txBox="1"/>
                <p:nvPr/>
              </p:nvSpPr>
              <p:spPr>
                <a:xfrm>
                  <a:off x="1066725" y="4486741"/>
                  <a:ext cx="2215275" cy="541424"/>
                </a:xfrm>
                <a:prstGeom prst="rect">
                  <a:avLst/>
                </a:prstGeom>
                <a:ln w="349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>
                  <a:defPPr>
                    <a:defRPr lang="en-US"/>
                  </a:defPPr>
                  <a:lvl1pPr algn="ctr" defTabSz="914400">
                    <a:lnSpc>
                      <a:spcPct val="90000"/>
                    </a:lnSpc>
                    <a:spcAft>
                      <a:spcPts val="600"/>
                    </a:spcAft>
                    <a:defRPr sz="2800">
                      <a:solidFill>
                        <a:schemeClr val="tx1"/>
                      </a:solidFill>
                      <a:latin typeface="Calibri" panose="020F0502020204030204"/>
                    </a:defRPr>
                  </a:lvl1pPr>
                </a:lstStyle>
                <a:p>
                  <a:r>
                    <a:rPr lang="en-US" dirty="0"/>
                    <a:t>Low level IR</a:t>
                  </a:r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C36B529C-8B45-4284-95A0-6882B761F06B}"/>
                    </a:ext>
                  </a:extLst>
                </p:cNvPr>
                <p:cNvSpPr/>
                <p:nvPr/>
              </p:nvSpPr>
              <p:spPr>
                <a:xfrm>
                  <a:off x="2031272" y="2843701"/>
                  <a:ext cx="286183" cy="48664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731DD147-31C6-48F5-A6AE-75152CDB9325}"/>
                    </a:ext>
                  </a:extLst>
                </p:cNvPr>
                <p:cNvSpPr/>
                <p:nvPr/>
              </p:nvSpPr>
              <p:spPr>
                <a:xfrm>
                  <a:off x="2029806" y="3923291"/>
                  <a:ext cx="289114" cy="54761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Arrow: Down 41">
                  <a:extLst>
                    <a:ext uri="{FF2B5EF4-FFF2-40B4-BE49-F238E27FC236}">
                      <a16:creationId xmlns:a16="http://schemas.microsoft.com/office/drawing/2014/main" id="{0265FEB0-FDE4-4002-97CD-083663B0A86C}"/>
                    </a:ext>
                  </a:extLst>
                </p:cNvPr>
                <p:cNvSpPr/>
                <p:nvPr/>
              </p:nvSpPr>
              <p:spPr>
                <a:xfrm>
                  <a:off x="2005139" y="1883700"/>
                  <a:ext cx="288000" cy="41455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2A8AA8F5-047F-482F-9709-B441D929C79F}"/>
                    </a:ext>
                  </a:extLst>
                </p:cNvPr>
                <p:cNvSpPr/>
                <p:nvPr/>
              </p:nvSpPr>
              <p:spPr>
                <a:xfrm>
                  <a:off x="2005139" y="5063850"/>
                  <a:ext cx="288000" cy="47413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282BB9-68CE-4957-8A8C-11819067768F}"/>
                    </a:ext>
                  </a:extLst>
                </p:cNvPr>
                <p:cNvSpPr/>
                <p:nvPr/>
              </p:nvSpPr>
              <p:spPr>
                <a:xfrm>
                  <a:off x="3668632" y="2225242"/>
                  <a:ext cx="589324" cy="289817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vert" rtlCol="0" anchor="ctr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 i="1" dirty="0">
                      <a:solidFill>
                        <a:prstClr val="black"/>
                      </a:solidFill>
                      <a:latin typeface="Calibri" panose="020F0502020204030204"/>
                    </a:rPr>
                    <a:t>Treebeard</a:t>
                  </a:r>
                  <a:endParaRPr lang="en-US" sz="2800" b="1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647EB8F-FCEE-49FE-9C33-38FDE15D0827}"/>
                    </a:ext>
                  </a:extLst>
                </p:cNvPr>
                <p:cNvSpPr/>
                <p:nvPr/>
              </p:nvSpPr>
              <p:spPr>
                <a:xfrm>
                  <a:off x="5079432" y="5424290"/>
                  <a:ext cx="5869382" cy="626492"/>
                </a:xfrm>
                <a:prstGeom prst="rect">
                  <a:avLst/>
                </a:prstGeom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 dirty="0">
                      <a:solidFill>
                        <a:prstClr val="black"/>
                      </a:solidFill>
                      <a:latin typeface="Calibri" panose="020F0502020204030204"/>
                    </a:rPr>
                    <a:t>x86		</a:t>
                  </a:r>
                  <a:r>
                    <a:rPr lang="en-US" sz="280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Risc</a:t>
                  </a:r>
                  <a:r>
                    <a:rPr lang="en-US" sz="2800" dirty="0">
                      <a:solidFill>
                        <a:prstClr val="black"/>
                      </a:solidFill>
                      <a:latin typeface="Calibri" panose="020F0502020204030204"/>
                    </a:rPr>
                    <a:t>-V		Arm</a:t>
                  </a:r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AB35A8AF-EDF3-4D37-AFA5-3047ED3A3D8C}"/>
                    </a:ext>
                  </a:extLst>
                </p:cNvPr>
                <p:cNvSpPr/>
                <p:nvPr/>
              </p:nvSpPr>
              <p:spPr>
                <a:xfrm>
                  <a:off x="7869074" y="5123423"/>
                  <a:ext cx="290099" cy="30086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D6960F68-B446-4908-AC29-01BC895DF92C}"/>
                    </a:ext>
                  </a:extLst>
                </p:cNvPr>
                <p:cNvGrpSpPr/>
                <p:nvPr/>
              </p:nvGrpSpPr>
              <p:grpSpPr>
                <a:xfrm>
                  <a:off x="4491898" y="2228855"/>
                  <a:ext cx="7044451" cy="716883"/>
                  <a:chOff x="4504081" y="2228855"/>
                  <a:chExt cx="7044451" cy="716883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86C5506-FA14-4146-915D-9D36A09FC8FE}"/>
                      </a:ext>
                    </a:extLst>
                  </p:cNvPr>
                  <p:cNvSpPr/>
                  <p:nvPr/>
                </p:nvSpPr>
                <p:spPr>
                  <a:xfrm>
                    <a:off x="4504081" y="2228855"/>
                    <a:ext cx="7044451" cy="716883"/>
                  </a:xfrm>
                  <a:prstGeom prst="rect">
                    <a:avLst/>
                  </a:prstGeom>
                  <a:ln w="34925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normAutofit/>
                  </a:bodyPr>
                  <a:lstStyle/>
                  <a:p>
                    <a:pPr algn="ctr" defTabSz="914400"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endParaRPr lang="en-US" sz="2800">
                      <a:solidFill>
                        <a:schemeClr val="tx1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5733D98B-3350-4A70-8BC0-2786388E63A7}"/>
                      </a:ext>
                    </a:extLst>
                  </p:cNvPr>
                  <p:cNvSpPr/>
                  <p:nvPr/>
                </p:nvSpPr>
                <p:spPr>
                  <a:xfrm>
                    <a:off x="6921169" y="2337365"/>
                    <a:ext cx="2161471" cy="49986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 fontScale="85000" lnSpcReduction="10000"/>
                  </a:bodyPr>
                  <a:lstStyle/>
                  <a:p>
                    <a:pPr algn="ctr" defTabSz="914400">
                      <a:lnSpc>
                        <a:spcPct val="9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8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Tree Reordering</a:t>
                    </a: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81663969-AB5A-468D-AACF-E80054C37A90}"/>
                      </a:ext>
                    </a:extLst>
                  </p:cNvPr>
                  <p:cNvSpPr/>
                  <p:nvPr/>
                </p:nvSpPr>
                <p:spPr>
                  <a:xfrm>
                    <a:off x="4614078" y="2338294"/>
                    <a:ext cx="2160609" cy="498004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 defTabSz="914400">
                      <a:lnSpc>
                        <a:spcPct val="8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Tree Tiling</a:t>
                    </a: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84F7027-124E-4EF0-97B3-B838C8A3BDE5}"/>
                    </a:ext>
                  </a:extLst>
                </p:cNvPr>
                <p:cNvGrpSpPr/>
                <p:nvPr/>
              </p:nvGrpSpPr>
              <p:grpSpPr>
                <a:xfrm>
                  <a:off x="4491898" y="4399012"/>
                  <a:ext cx="7044451" cy="716883"/>
                  <a:chOff x="4479715" y="4399012"/>
                  <a:chExt cx="7044451" cy="716883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BB2ABB3-31B8-46BA-AE5F-105AD71FEE19}"/>
                      </a:ext>
                    </a:extLst>
                  </p:cNvPr>
                  <p:cNvSpPr/>
                  <p:nvPr/>
                </p:nvSpPr>
                <p:spPr>
                  <a:xfrm>
                    <a:off x="4479715" y="4399012"/>
                    <a:ext cx="7044451" cy="716883"/>
                  </a:xfrm>
                  <a:prstGeom prst="rect">
                    <a:avLst/>
                  </a:prstGeom>
                  <a:ln w="34925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normAutofit/>
                  </a:bodyPr>
                  <a:lstStyle/>
                  <a:p>
                    <a:pPr algn="ctr" defTabSz="914400"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endParaRPr lang="en-US" sz="2800">
                      <a:solidFill>
                        <a:schemeClr val="tx1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A7A5D5D-5F9D-4B18-8211-7CAB08CB37FD}"/>
                      </a:ext>
                    </a:extLst>
                  </p:cNvPr>
                  <p:cNvSpPr/>
                  <p:nvPr/>
                </p:nvSpPr>
                <p:spPr>
                  <a:xfrm>
                    <a:off x="4675095" y="4488675"/>
                    <a:ext cx="3148449" cy="5375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 defTabSz="914400">
                      <a:lnSpc>
                        <a:spcPct val="8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Memory layout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AB78E3A7-1ED3-4217-8D43-6DB48A86A86F}"/>
                      </a:ext>
                    </a:extLst>
                  </p:cNvPr>
                  <p:cNvSpPr/>
                  <p:nvPr/>
                </p:nvSpPr>
                <p:spPr>
                  <a:xfrm>
                    <a:off x="8729453" y="4478947"/>
                    <a:ext cx="2667063" cy="55701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 defTabSz="914400">
                      <a:lnSpc>
                        <a:spcPct val="8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Vectorization</a:t>
                    </a:r>
                  </a:p>
                </p:txBody>
              </p:sp>
            </p:grpSp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9CCBC7AE-F0CC-4CE6-B299-5A725D31EEEC}"/>
                    </a:ext>
                  </a:extLst>
                </p:cNvPr>
                <p:cNvSpPr/>
                <p:nvPr/>
              </p:nvSpPr>
              <p:spPr>
                <a:xfrm>
                  <a:off x="7869074" y="3999557"/>
                  <a:ext cx="290099" cy="34931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F2257F75-15DF-4417-B264-E4C2C8FD9774}"/>
                    </a:ext>
                  </a:extLst>
                </p:cNvPr>
                <p:cNvSpPr/>
                <p:nvPr/>
              </p:nvSpPr>
              <p:spPr>
                <a:xfrm>
                  <a:off x="7869074" y="2953265"/>
                  <a:ext cx="290099" cy="29333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8DA509F6-B5B1-4580-AC84-D202E2D66DD6}"/>
                    </a:ext>
                  </a:extLst>
                </p:cNvPr>
                <p:cNvSpPr/>
                <p:nvPr/>
              </p:nvSpPr>
              <p:spPr>
                <a:xfrm>
                  <a:off x="7869074" y="1868544"/>
                  <a:ext cx="290099" cy="34227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2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Rectangle: Diagonal Corners Snipped 51">
                  <a:extLst>
                    <a:ext uri="{FF2B5EF4-FFF2-40B4-BE49-F238E27FC236}">
                      <a16:creationId xmlns:a16="http://schemas.microsoft.com/office/drawing/2014/main" id="{806001E3-B51B-434A-86BB-83CFB4705415}"/>
                    </a:ext>
                  </a:extLst>
                </p:cNvPr>
                <p:cNvSpPr/>
                <p:nvPr/>
              </p:nvSpPr>
              <p:spPr>
                <a:xfrm>
                  <a:off x="6346014" y="1349542"/>
                  <a:ext cx="3336219" cy="515390"/>
                </a:xfrm>
                <a:prstGeom prst="snip2DiagRect">
                  <a:avLst/>
                </a:prstGeom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2800" dirty="0">
                      <a:solidFill>
                        <a:prstClr val="black"/>
                      </a:solidFill>
                      <a:latin typeface="Calibri" panose="020F0502020204030204"/>
                    </a:rPr>
                    <a:t>Serialized model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84F075D-EE11-49A9-AB02-569311DA3C44}"/>
                    </a:ext>
                  </a:extLst>
                </p:cNvPr>
                <p:cNvGrpSpPr/>
                <p:nvPr/>
              </p:nvGrpSpPr>
              <p:grpSpPr>
                <a:xfrm>
                  <a:off x="4491898" y="3264639"/>
                  <a:ext cx="7044451" cy="716883"/>
                  <a:chOff x="4479715" y="3369414"/>
                  <a:chExt cx="7044451" cy="716883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DCE4557-0839-4DB1-BBBB-F2E10ACCA87B}"/>
                      </a:ext>
                    </a:extLst>
                  </p:cNvPr>
                  <p:cNvSpPr/>
                  <p:nvPr/>
                </p:nvSpPr>
                <p:spPr>
                  <a:xfrm>
                    <a:off x="4479715" y="3369414"/>
                    <a:ext cx="7044451" cy="716883"/>
                  </a:xfrm>
                  <a:prstGeom prst="rect">
                    <a:avLst/>
                  </a:prstGeom>
                  <a:ln w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normAutofit/>
                  </a:bodyPr>
                  <a:lstStyle/>
                  <a:p>
                    <a:pPr algn="ctr" defTabSz="914400"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endParaRPr lang="en-US" sz="2800" dirty="0">
                      <a:solidFill>
                        <a:schemeClr val="tx1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5833826-D085-4ADD-AF7D-3B2ECD0970D0}"/>
                      </a:ext>
                    </a:extLst>
                  </p:cNvPr>
                  <p:cNvSpPr/>
                  <p:nvPr/>
                </p:nvSpPr>
                <p:spPr>
                  <a:xfrm>
                    <a:off x="4614080" y="3459077"/>
                    <a:ext cx="2203629" cy="537557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 defTabSz="914400">
                      <a:lnSpc>
                        <a:spcPct val="9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Walk Peeling</a:t>
                    </a: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8A7BB01-96D9-4D52-A803-826D6C744AAD}"/>
                      </a:ext>
                    </a:extLst>
                  </p:cNvPr>
                  <p:cNvSpPr/>
                  <p:nvPr/>
                </p:nvSpPr>
                <p:spPr>
                  <a:xfrm>
                    <a:off x="6926042" y="3459077"/>
                    <a:ext cx="2278384" cy="537557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 defTabSz="914400">
                      <a:lnSpc>
                        <a:spcPct val="8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Walk Interleaving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9DD914A-7586-4D88-90BE-39E36B66B561}"/>
                      </a:ext>
                    </a:extLst>
                  </p:cNvPr>
                  <p:cNvSpPr/>
                  <p:nvPr/>
                </p:nvSpPr>
                <p:spPr>
                  <a:xfrm>
                    <a:off x="9312759" y="3459077"/>
                    <a:ext cx="2020969" cy="537557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 defTabSz="914400">
                      <a:lnSpc>
                        <a:spcPct val="90000"/>
                      </a:lnSpc>
                      <a:spcAft>
                        <a:spcPts val="600"/>
                      </a:spcAft>
                      <a:defRPr/>
                    </a:pPr>
                    <a:r>
                      <a:rPr lang="en-US" sz="2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Parallelization</a:t>
                    </a:r>
                  </a:p>
                </p:txBody>
              </p:sp>
            </p:grpSp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F18B82D-0BBC-41B7-8904-CF0B51B25FC7}"/>
              </a:ext>
            </a:extLst>
          </p:cNvPr>
          <p:cNvSpPr/>
          <p:nvPr/>
        </p:nvSpPr>
        <p:spPr>
          <a:xfrm>
            <a:off x="9264697" y="2169804"/>
            <a:ext cx="2257200" cy="5220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914400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Loop Rewriting</a:t>
            </a:r>
          </a:p>
        </p:txBody>
      </p:sp>
    </p:spTree>
    <p:extLst>
      <p:ext uri="{BB962C8B-B14F-4D97-AF65-F5344CB8AC3E}">
        <p14:creationId xmlns:p14="http://schemas.microsoft.com/office/powerpoint/2010/main" val="357560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Rajan</dc:creator>
  <cp:lastModifiedBy>Ashwin Prasad</cp:lastModifiedBy>
  <cp:revision>17</cp:revision>
  <dcterms:created xsi:type="dcterms:W3CDTF">2022-04-11T17:39:01Z</dcterms:created>
  <dcterms:modified xsi:type="dcterms:W3CDTF">2022-04-21T18:38:20Z</dcterms:modified>
</cp:coreProperties>
</file>