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62" r:id="rId2"/>
    <p:sldId id="263" r:id="rId3"/>
  </p:sldIdLst>
  <p:sldSz cx="161925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C5069-EC80-4744-BAA9-19C757E6CD07}" v="12" dt="2022-04-11T17:38:30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2" autoAdjust="0"/>
    <p:restoredTop sz="94660"/>
  </p:normalViewPr>
  <p:slideViewPr>
    <p:cSldViewPr snapToGrid="0">
      <p:cViewPr>
        <p:scale>
          <a:sx n="400" d="100"/>
          <a:sy n="400" d="100"/>
        </p:scale>
        <p:origin x="-20817" y="-2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Rajan" userId="45a532a3-5530-421c-9404-49015979b47e" providerId="ADAL" clId="{946C5069-EC80-4744-BAA9-19C757E6CD07}"/>
    <pc:docChg chg="undo custSel addSld delSld modSld">
      <pc:chgData name="Kaushik Rajan" userId="45a532a3-5530-421c-9404-49015979b47e" providerId="ADAL" clId="{946C5069-EC80-4744-BAA9-19C757E6CD07}" dt="2022-04-11T17:38:41.314" v="28" actId="14100"/>
      <pc:docMkLst>
        <pc:docMk/>
      </pc:docMkLst>
      <pc:sldChg chg="addSp delSp modSp mod modAnim">
        <pc:chgData name="Kaushik Rajan" userId="45a532a3-5530-421c-9404-49015979b47e" providerId="ADAL" clId="{946C5069-EC80-4744-BAA9-19C757E6CD07}" dt="2022-04-11T17:38:41.314" v="28" actId="14100"/>
        <pc:sldMkLst>
          <pc:docMk/>
          <pc:sldMk cId="8511826" sldId="262"/>
        </pc:sldMkLst>
        <pc:spChg chg="del">
          <ac:chgData name="Kaushik Rajan" userId="45a532a3-5530-421c-9404-49015979b47e" providerId="ADAL" clId="{946C5069-EC80-4744-BAA9-19C757E6CD07}" dt="2022-04-11T17:35:29.992" v="0" actId="478"/>
          <ac:spMkLst>
            <pc:docMk/>
            <pc:sldMk cId="8511826" sldId="262"/>
            <ac:spMk id="2" creationId="{56985F53-D945-4B34-ACE2-83E18AC8E750}"/>
          </ac:spMkLst>
        </pc:spChg>
        <pc:spChg chg="mod">
          <ac:chgData name="Kaushik Rajan" userId="45a532a3-5530-421c-9404-49015979b47e" providerId="ADAL" clId="{946C5069-EC80-4744-BAA9-19C757E6CD07}" dt="2022-04-11T17:38:30.789" v="27"/>
          <ac:spMkLst>
            <pc:docMk/>
            <pc:sldMk cId="8511826" sldId="262"/>
            <ac:spMk id="3" creationId="{ED4ED11C-CC33-4852-B55B-3FEC31EACC4F}"/>
          </ac:spMkLst>
        </pc:spChg>
        <pc:spChg chg="del">
          <ac:chgData name="Kaushik Rajan" userId="45a532a3-5530-421c-9404-49015979b47e" providerId="ADAL" clId="{946C5069-EC80-4744-BAA9-19C757E6CD07}" dt="2022-04-11T17:35:29.992" v="0" actId="478"/>
          <ac:spMkLst>
            <pc:docMk/>
            <pc:sldMk cId="8511826" sldId="262"/>
            <ac:spMk id="4" creationId="{7EEBF052-14C2-497F-A254-0FB9DE887069}"/>
          </ac:spMkLst>
        </pc:spChg>
        <pc:spChg chg="mod">
          <ac:chgData name="Kaushik Rajan" userId="45a532a3-5530-421c-9404-49015979b47e" providerId="ADAL" clId="{946C5069-EC80-4744-BAA9-19C757E6CD07}" dt="2022-04-11T17:38:30.789" v="27"/>
          <ac:spMkLst>
            <pc:docMk/>
            <pc:sldMk cId="8511826" sldId="262"/>
            <ac:spMk id="4" creationId="{8DEDC02D-B4C1-0587-EC8C-D2197BEBA112}"/>
          </ac:spMkLst>
        </pc:spChg>
        <pc:spChg chg="del">
          <ac:chgData name="Kaushik Rajan" userId="45a532a3-5530-421c-9404-49015979b47e" providerId="ADAL" clId="{946C5069-EC80-4744-BAA9-19C757E6CD07}" dt="2022-04-11T17:35:29.992" v="0" actId="478"/>
          <ac:spMkLst>
            <pc:docMk/>
            <pc:sldMk cId="8511826" sldId="262"/>
            <ac:spMk id="5" creationId="{300E3271-9FD6-40CE-B537-F57FF53EC971}"/>
          </ac:spMkLst>
        </pc:spChg>
        <pc:spChg chg="mod">
          <ac:chgData name="Kaushik Rajan" userId="45a532a3-5530-421c-9404-49015979b47e" providerId="ADAL" clId="{946C5069-EC80-4744-BAA9-19C757E6CD07}" dt="2022-04-11T17:38:30.789" v="27"/>
          <ac:spMkLst>
            <pc:docMk/>
            <pc:sldMk cId="8511826" sldId="262"/>
            <ac:spMk id="5" creationId="{40E87E41-9D0C-99F3-2AFD-F84F57292F10}"/>
          </ac:spMkLst>
        </pc:spChg>
        <pc:spChg chg="mod">
          <ac:chgData name="Kaushik Rajan" userId="45a532a3-5530-421c-9404-49015979b47e" providerId="ADAL" clId="{946C5069-EC80-4744-BAA9-19C757E6CD07}" dt="2022-04-11T17:38:30.789" v="27"/>
          <ac:spMkLst>
            <pc:docMk/>
            <pc:sldMk cId="8511826" sldId="262"/>
            <ac:spMk id="6" creationId="{9028CFA2-483B-455A-D9DB-644D318B10E2}"/>
          </ac:spMkLst>
        </pc:spChg>
        <pc:spChg chg="del">
          <ac:chgData name="Kaushik Rajan" userId="45a532a3-5530-421c-9404-49015979b47e" providerId="ADAL" clId="{946C5069-EC80-4744-BAA9-19C757E6CD07}" dt="2022-04-11T17:35:29.992" v="0" actId="478"/>
          <ac:spMkLst>
            <pc:docMk/>
            <pc:sldMk cId="8511826" sldId="262"/>
            <ac:spMk id="7" creationId="{87EC8AFA-64DE-477F-8A39-5DD1C1622492}"/>
          </ac:spMkLst>
        </pc:spChg>
        <pc:spChg chg="mod">
          <ac:chgData name="Kaushik Rajan" userId="45a532a3-5530-421c-9404-49015979b47e" providerId="ADAL" clId="{946C5069-EC80-4744-BAA9-19C757E6CD07}" dt="2022-04-11T17:38:30.789" v="27"/>
          <ac:spMkLst>
            <pc:docMk/>
            <pc:sldMk cId="8511826" sldId="262"/>
            <ac:spMk id="7" creationId="{F25EE4C7-28A0-3D94-125F-3FF71923E618}"/>
          </ac:spMkLst>
        </pc:spChg>
        <pc:spChg chg="mod">
          <ac:chgData name="Kaushik Rajan" userId="45a532a3-5530-421c-9404-49015979b47e" providerId="ADAL" clId="{946C5069-EC80-4744-BAA9-19C757E6CD07}" dt="2022-04-11T17:38:30.789" v="27"/>
          <ac:spMkLst>
            <pc:docMk/>
            <pc:sldMk cId="8511826" sldId="262"/>
            <ac:spMk id="8" creationId="{B34FA1FF-EBF5-5CA5-081C-F3365A8F8362}"/>
          </ac:spMkLst>
        </pc:spChg>
        <pc:spChg chg="del">
          <ac:chgData name="Kaushik Rajan" userId="45a532a3-5530-421c-9404-49015979b47e" providerId="ADAL" clId="{946C5069-EC80-4744-BAA9-19C757E6CD07}" dt="2022-04-11T17:35:29.992" v="0" actId="478"/>
          <ac:spMkLst>
            <pc:docMk/>
            <pc:sldMk cId="8511826" sldId="262"/>
            <ac:spMk id="9" creationId="{255D84E5-003E-4182-A6E3-EE897FC8E6DB}"/>
          </ac:spMkLst>
        </pc:spChg>
        <pc:spChg chg="mod">
          <ac:chgData name="Kaushik Rajan" userId="45a532a3-5530-421c-9404-49015979b47e" providerId="ADAL" clId="{946C5069-EC80-4744-BAA9-19C757E6CD07}" dt="2022-04-11T17:38:30.789" v="27"/>
          <ac:spMkLst>
            <pc:docMk/>
            <pc:sldMk cId="8511826" sldId="262"/>
            <ac:spMk id="9" creationId="{2D8CFA7E-3630-33FF-1FC2-F701E02F9A46}"/>
          </ac:spMkLst>
        </pc:spChg>
        <pc:spChg chg="mod">
          <ac:chgData name="Kaushik Rajan" userId="45a532a3-5530-421c-9404-49015979b47e" providerId="ADAL" clId="{946C5069-EC80-4744-BAA9-19C757E6CD07}" dt="2022-04-11T17:38:30.789" v="27"/>
          <ac:spMkLst>
            <pc:docMk/>
            <pc:sldMk cId="8511826" sldId="262"/>
            <ac:spMk id="10" creationId="{EA259822-1738-5280-F97A-67E9F46ADFBA}"/>
          </ac:spMkLst>
        </pc:spChg>
        <pc:spChg chg="mod">
          <ac:chgData name="Kaushik Rajan" userId="45a532a3-5530-421c-9404-49015979b47e" providerId="ADAL" clId="{946C5069-EC80-4744-BAA9-19C757E6CD07}" dt="2022-04-11T17:38:30.789" v="27"/>
          <ac:spMkLst>
            <pc:docMk/>
            <pc:sldMk cId="8511826" sldId="262"/>
            <ac:spMk id="11" creationId="{8200D0DF-A235-263C-49F8-F36F4C93013F}"/>
          </ac:spMkLst>
        </pc:spChg>
        <pc:spChg chg="mod">
          <ac:chgData name="Kaushik Rajan" userId="45a532a3-5530-421c-9404-49015979b47e" providerId="ADAL" clId="{946C5069-EC80-4744-BAA9-19C757E6CD07}" dt="2022-04-11T17:38:30.789" v="27"/>
          <ac:spMkLst>
            <pc:docMk/>
            <pc:sldMk cId="8511826" sldId="262"/>
            <ac:spMk id="12" creationId="{98CB0940-30F3-E61D-9898-16B57FFE8E03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21" creationId="{E162B380-13DB-3F5D-56C9-4D4FCECDDEDF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22" creationId="{FB98AFF2-1796-97CA-8097-2AA7C617FAFD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23" creationId="{0DB56BA4-31F4-F301-84CC-ACA8910B8B29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24" creationId="{9E7B6D20-61FC-6360-3041-796D5BCCB75A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25" creationId="{C152E40D-BC9B-C389-28B5-20F407A45F76}"/>
          </ac:spMkLst>
        </pc:spChg>
        <pc:spChg chg="del">
          <ac:chgData name="Kaushik Rajan" userId="45a532a3-5530-421c-9404-49015979b47e" providerId="ADAL" clId="{946C5069-EC80-4744-BAA9-19C757E6CD07}" dt="2022-04-11T17:35:29.992" v="0" actId="478"/>
          <ac:spMkLst>
            <pc:docMk/>
            <pc:sldMk cId="8511826" sldId="262"/>
            <ac:spMk id="26" creationId="{654F5C63-A9D7-43C5-8EA2-D1E3B328020D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27" creationId="{9D28AE13-AAF3-2575-60C8-8702037E697D}"/>
          </ac:spMkLst>
        </pc:spChg>
        <pc:spChg chg="del">
          <ac:chgData name="Kaushik Rajan" userId="45a532a3-5530-421c-9404-49015979b47e" providerId="ADAL" clId="{946C5069-EC80-4744-BAA9-19C757E6CD07}" dt="2022-04-11T17:35:29.992" v="0" actId="478"/>
          <ac:spMkLst>
            <pc:docMk/>
            <pc:sldMk cId="8511826" sldId="262"/>
            <ac:spMk id="28" creationId="{644ECADE-0FF5-4C27-8E92-E8A6957157F9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29" creationId="{67E006CD-D40F-EDD3-0020-E92780F5C163}"/>
          </ac:spMkLst>
        </pc:spChg>
        <pc:spChg chg="del">
          <ac:chgData name="Kaushik Rajan" userId="45a532a3-5530-421c-9404-49015979b47e" providerId="ADAL" clId="{946C5069-EC80-4744-BAA9-19C757E6CD07}" dt="2022-04-11T17:35:29.992" v="0" actId="478"/>
          <ac:spMkLst>
            <pc:docMk/>
            <pc:sldMk cId="8511826" sldId="262"/>
            <ac:spMk id="30" creationId="{55DC729A-DB2A-4979-A2D9-E6E8EA6FCB4E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31" creationId="{D133E592-D27D-FD45-E109-E5F17F2EC151}"/>
          </ac:spMkLst>
        </pc:spChg>
        <pc:spChg chg="del">
          <ac:chgData name="Kaushik Rajan" userId="45a532a3-5530-421c-9404-49015979b47e" providerId="ADAL" clId="{946C5069-EC80-4744-BAA9-19C757E6CD07}" dt="2022-04-11T17:35:29.992" v="0" actId="478"/>
          <ac:spMkLst>
            <pc:docMk/>
            <pc:sldMk cId="8511826" sldId="262"/>
            <ac:spMk id="32" creationId="{40D53296-8F3B-4177-9073-596FAFE28B7C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33" creationId="{26BC105E-6F7E-7897-FFD6-8CB9537BBC75}"/>
          </ac:spMkLst>
        </pc:spChg>
        <pc:spChg chg="del">
          <ac:chgData name="Kaushik Rajan" userId="45a532a3-5530-421c-9404-49015979b47e" providerId="ADAL" clId="{946C5069-EC80-4744-BAA9-19C757E6CD07}" dt="2022-04-11T17:35:29.992" v="0" actId="478"/>
          <ac:spMkLst>
            <pc:docMk/>
            <pc:sldMk cId="8511826" sldId="262"/>
            <ac:spMk id="34" creationId="{5484FA54-0122-47CD-A33D-49D978EAECD9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35" creationId="{B20FAE48-E1C7-8E7A-A8A8-8BDFB76BA6F2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37" creationId="{7B22BDB7-042D-AAA0-9C4B-1DD48B6C08BD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43" creationId="{3439D384-E925-408A-AFB7-38A7EE1FA23A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44" creationId="{801DEFC7-8283-F8D7-0C80-66BE0D269F05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45" creationId="{5B39D4FA-D624-13A9-2768-1FA10559504D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46" creationId="{36B6F73A-B888-999D-6E3B-F02EEB59F938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47" creationId="{971A2DBE-564E-7F7D-00A5-7B4F69567BAC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48" creationId="{60C2581E-5B79-74DA-73FF-6CF194275619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49" creationId="{BCB504A4-0066-91AF-8FF8-DBE275C5B8C8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50" creationId="{C3126B61-633B-33E6-6A88-55E8AE450C58}"/>
          </ac:spMkLst>
        </pc:spChg>
        <pc:spChg chg="del">
          <ac:chgData name="Kaushik Rajan" userId="45a532a3-5530-421c-9404-49015979b47e" providerId="ADAL" clId="{946C5069-EC80-4744-BAA9-19C757E6CD07}" dt="2022-04-11T17:35:29.992" v="0" actId="478"/>
          <ac:spMkLst>
            <pc:docMk/>
            <pc:sldMk cId="8511826" sldId="262"/>
            <ac:spMk id="51" creationId="{486B9F4B-6C9F-4318-B413-728FE7920052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52" creationId="{00D4708D-E0E5-8CF0-5F85-DA56EF31E427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53" creationId="{63C24E48-F17A-E130-F3FA-1577FD570184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54" creationId="{FFAA98A5-25A8-352E-6C96-A0A455DB24CF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55" creationId="{BFDC11A5-719F-F166-8166-551C1E16E48A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56" creationId="{649617B7-7397-0CD6-869F-090B65276CEE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57" creationId="{4D57CC02-FC13-C2B8-1C7A-81A2C014E6BA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58" creationId="{4F06E053-7274-CCDA-C1D8-0FC464B64C40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59" creationId="{370E5623-5617-6C8C-51CF-B6883EA28DEE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60" creationId="{A8333A31-6450-B9B8-63A7-FA8EE876747A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61" creationId="{7CBB9FAA-9050-CA1B-0A2D-2489DE2196D5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62" creationId="{D2611117-FB9F-3632-B556-F884E6EB43BE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63" creationId="{4DA16460-4143-193F-A814-EB67DCA13C74}"/>
          </ac:spMkLst>
        </pc:spChg>
        <pc:spChg chg="mod">
          <ac:chgData name="Kaushik Rajan" userId="45a532a3-5530-421c-9404-49015979b47e" providerId="ADAL" clId="{946C5069-EC80-4744-BAA9-19C757E6CD07}" dt="2022-04-11T17:36:14.610" v="1"/>
          <ac:spMkLst>
            <pc:docMk/>
            <pc:sldMk cId="8511826" sldId="262"/>
            <ac:spMk id="64" creationId="{04D37C7A-A8B5-83BD-4C1E-3E0AC7C57E43}"/>
          </ac:spMkLst>
        </pc:spChg>
        <pc:spChg chg="add del mod">
          <ac:chgData name="Kaushik Rajan" userId="45a532a3-5530-421c-9404-49015979b47e" providerId="ADAL" clId="{946C5069-EC80-4744-BAA9-19C757E6CD07}" dt="2022-04-11T17:36:16.257" v="2"/>
          <ac:spMkLst>
            <pc:docMk/>
            <pc:sldMk cId="8511826" sldId="262"/>
            <ac:spMk id="71" creationId="{BA10F331-2FD6-B320-328C-738E52FB03B6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74" creationId="{FEF966F0-C42B-781C-557D-D1864D093CA4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75" creationId="{335664E8-AE8E-DC4A-FEBF-441D840D5E47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76" creationId="{C60FC99C-6188-30B9-91C5-68FC60F124FA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77" creationId="{48C302AC-1A2F-56B9-E27E-C63836EC05F0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78" creationId="{DBFC0EDB-6298-8776-CC77-1F45AFD38F4E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79" creationId="{064E613B-E0C4-6662-AD93-7596BA22E380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80" creationId="{00131CC3-6D79-41AD-8847-A43515D264B1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81" creationId="{9677FAA3-F532-101F-A87D-1855AB7D2A8B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82" creationId="{2B4C56F6-F8E5-5541-533D-2ECB7B5E39A0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83" creationId="{633E0919-03C5-92A6-0260-4E2B6A6C5EF6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84" creationId="{FB6FFBFC-AF07-5C6F-DB84-40DFD018B272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88" creationId="{6B705429-365D-D373-3697-33EB24F91305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89" creationId="{20E22B9E-8C1B-F659-BAFA-5167521617B0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90" creationId="{8B1139EC-73F3-F6EC-EA70-39E8A43F99A7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91" creationId="{AE151463-3030-F9C9-21F3-FD1796F6E7F4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92" creationId="{4D13F705-E7C5-8155-6349-11DC6ECA1145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93" creationId="{2B9FF38E-4EBC-3A30-DEC5-7E6C5A8C9192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94" creationId="{D007F240-CBDF-2AE9-2226-52C7E1B124A0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95" creationId="{14B9E0A6-2F87-FD4E-CF27-E3D1759A4324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96" creationId="{207F2E72-8723-6310-AE31-7EA29DEABACB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97" creationId="{B8F943C1-D5EB-1DF3-7669-871548825F81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98" creationId="{C378D17B-E830-6186-230A-8C54B04E5145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99" creationId="{A2182658-EC9F-078B-856B-6838AC89A233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100" creationId="{1C69B9C0-4108-4D6D-5017-23F33B9E7686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101" creationId="{A05DFDBA-9888-54BF-18D6-E6899DCD3433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102" creationId="{9ED07D27-FB06-1D6F-A682-379EB20936DB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103" creationId="{730DED28-5818-6D91-4A63-9DF47047DD73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104" creationId="{51F0F9CA-9823-2466-90CD-68BB1CB555D6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105" creationId="{CFF70A61-02E0-5F2B-F4BC-76774DDB3A6C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106" creationId="{4E862D13-F5DB-CB77-4AFA-A3FE6591D2E5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107" creationId="{D3A689E6-6CDF-F235-7773-4EC94A603E6D}"/>
          </ac:spMkLst>
        </pc:spChg>
        <pc:spChg chg="mod">
          <ac:chgData name="Kaushik Rajan" userId="45a532a3-5530-421c-9404-49015979b47e" providerId="ADAL" clId="{946C5069-EC80-4744-BAA9-19C757E6CD07}" dt="2022-04-11T17:36:18.014" v="3"/>
          <ac:spMkLst>
            <pc:docMk/>
            <pc:sldMk cId="8511826" sldId="262"/>
            <ac:spMk id="108" creationId="{E6ADD5F1-5FDE-DC99-12FA-3CC0F542033E}"/>
          </ac:spMkLst>
        </pc:spChg>
        <pc:spChg chg="add del mod">
          <ac:chgData name="Kaushik Rajan" userId="45a532a3-5530-421c-9404-49015979b47e" providerId="ADAL" clId="{946C5069-EC80-4744-BAA9-19C757E6CD07}" dt="2022-04-11T17:36:24.147" v="4"/>
          <ac:spMkLst>
            <pc:docMk/>
            <pc:sldMk cId="8511826" sldId="262"/>
            <ac:spMk id="115" creationId="{15348D04-C7A5-26D8-5A7C-BD086C526156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19" creationId="{7CDBE997-00E2-54F4-A428-56131ED68379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20" creationId="{BF632297-1B35-D97D-7C1A-DF7E055A4672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21" creationId="{4D6C0A4B-58FB-9EB6-23AC-19710FB98101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22" creationId="{0ECA5877-CAE2-2474-4643-C8EFED3D1AD6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23" creationId="{AF91635F-FBA0-1D07-4F0C-9FAD63FCE595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24" creationId="{816FA8F5-FE75-D246-B754-1DD58D8B8924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25" creationId="{2040ED80-9DD8-AD31-AFB0-9DEE7CAE57B0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26" creationId="{491AB30C-514F-90EA-43E3-E6EB0E6DD633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27" creationId="{516643F2-DFA5-5589-2415-45FB00003DA4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28" creationId="{49DFEE2F-75F5-C2B8-60F9-5352C3179818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29" creationId="{4AB7A9B1-5AF4-73DA-2322-F711622CB3A9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30" creationId="{AC468A93-9D84-2F4E-B17A-A1EDB76AEB57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31" creationId="{ABA7303F-9A41-E6BA-C315-80E978DD0767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32" creationId="{0FB5BCDD-C3BD-0AF3-6CF0-3B6BB2ED30AC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33" creationId="{C5806106-44F9-B3CF-C714-06B6FC0BB0F2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34" creationId="{92B87DC2-3990-FBC3-E30C-C6FFD4F079F5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35" creationId="{7DAE6640-F0CF-2F3A-F7F5-BBCEBB1C73F0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36" creationId="{78A1FFF4-C6F4-C47C-8136-AAA0B3FA4165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37" creationId="{E32E5AB9-88AD-F697-8544-F9BE73F085D5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38" creationId="{2836FC10-5C26-3FFE-5473-949047389DF5}"/>
          </ac:spMkLst>
        </pc:spChg>
        <pc:spChg chg="mod">
          <ac:chgData name="Kaushik Rajan" userId="45a532a3-5530-421c-9404-49015979b47e" providerId="ADAL" clId="{946C5069-EC80-4744-BAA9-19C757E6CD07}" dt="2022-04-11T17:36:33.882" v="5"/>
          <ac:spMkLst>
            <pc:docMk/>
            <pc:sldMk cId="8511826" sldId="262"/>
            <ac:spMk id="139" creationId="{3ECC806D-7ADE-E8AC-7C9C-DCCB7C42764F}"/>
          </ac:spMkLst>
        </pc:spChg>
        <pc:spChg chg="del">
          <ac:chgData name="Kaushik Rajan" userId="45a532a3-5530-421c-9404-49015979b47e" providerId="ADAL" clId="{946C5069-EC80-4744-BAA9-19C757E6CD07}" dt="2022-04-11T17:35:29.992" v="0" actId="478"/>
          <ac:spMkLst>
            <pc:docMk/>
            <pc:sldMk cId="8511826" sldId="262"/>
            <ac:spMk id="162" creationId="{D7A72188-835E-42D0-AB4C-E4FF7D4F82C2}"/>
          </ac:spMkLst>
        </pc:spChg>
        <pc:grpChg chg="add mod">
          <ac:chgData name="Kaushik Rajan" userId="45a532a3-5530-421c-9404-49015979b47e" providerId="ADAL" clId="{946C5069-EC80-4744-BAA9-19C757E6CD07}" dt="2022-04-11T17:38:41.314" v="28" actId="14100"/>
          <ac:grpSpMkLst>
            <pc:docMk/>
            <pc:sldMk cId="8511826" sldId="262"/>
            <ac:grpSpMk id="2" creationId="{EFB7BF22-FC96-00BA-C29A-42CD454EE0A9}"/>
          </ac:grpSpMkLst>
        </pc:grpChg>
        <pc:grpChg chg="add del mod">
          <ac:chgData name="Kaushik Rajan" userId="45a532a3-5530-421c-9404-49015979b47e" providerId="ADAL" clId="{946C5069-EC80-4744-BAA9-19C757E6CD07}" dt="2022-04-11T17:36:16.257" v="2"/>
          <ac:grpSpMkLst>
            <pc:docMk/>
            <pc:sldMk cId="8511826" sldId="262"/>
            <ac:grpSpMk id="19" creationId="{0CB0A83C-122E-2041-85B1-405B2F1226E4}"/>
          </ac:grpSpMkLst>
        </pc:grpChg>
        <pc:grpChg chg="mod">
          <ac:chgData name="Kaushik Rajan" userId="45a532a3-5530-421c-9404-49015979b47e" providerId="ADAL" clId="{946C5069-EC80-4744-BAA9-19C757E6CD07}" dt="2022-04-11T17:36:14.610" v="1"/>
          <ac:grpSpMkLst>
            <pc:docMk/>
            <pc:sldMk cId="8511826" sldId="262"/>
            <ac:grpSpMk id="20" creationId="{F5D41616-8FDA-FD02-126D-3589AAF5BBBB}"/>
          </ac:grpSpMkLst>
        </pc:grpChg>
        <pc:grpChg chg="add del mod">
          <ac:chgData name="Kaushik Rajan" userId="45a532a3-5530-421c-9404-49015979b47e" providerId="ADAL" clId="{946C5069-EC80-4744-BAA9-19C757E6CD07}" dt="2022-04-11T17:36:16.257" v="2"/>
          <ac:grpSpMkLst>
            <pc:docMk/>
            <pc:sldMk cId="8511826" sldId="262"/>
            <ac:grpSpMk id="39" creationId="{81077B24-3C29-8238-8FE5-B90767D9D1A5}"/>
          </ac:grpSpMkLst>
        </pc:grpChg>
        <pc:grpChg chg="mod">
          <ac:chgData name="Kaushik Rajan" userId="45a532a3-5530-421c-9404-49015979b47e" providerId="ADAL" clId="{946C5069-EC80-4744-BAA9-19C757E6CD07}" dt="2022-04-11T17:36:14.610" v="1"/>
          <ac:grpSpMkLst>
            <pc:docMk/>
            <pc:sldMk cId="8511826" sldId="262"/>
            <ac:grpSpMk id="41" creationId="{1FAE1F74-6DD2-C6BC-9849-117201754438}"/>
          </ac:grpSpMkLst>
        </pc:grpChg>
        <pc:grpChg chg="add del mod">
          <ac:chgData name="Kaushik Rajan" userId="45a532a3-5530-421c-9404-49015979b47e" providerId="ADAL" clId="{946C5069-EC80-4744-BAA9-19C757E6CD07}" dt="2022-04-11T17:36:24.147" v="4"/>
          <ac:grpSpMkLst>
            <pc:docMk/>
            <pc:sldMk cId="8511826" sldId="262"/>
            <ac:grpSpMk id="72" creationId="{5AA4EE24-EB19-F143-ECFC-862FEFE58CDB}"/>
          </ac:grpSpMkLst>
        </pc:grpChg>
        <pc:grpChg chg="mod">
          <ac:chgData name="Kaushik Rajan" userId="45a532a3-5530-421c-9404-49015979b47e" providerId="ADAL" clId="{946C5069-EC80-4744-BAA9-19C757E6CD07}" dt="2022-04-11T17:36:18.014" v="3"/>
          <ac:grpSpMkLst>
            <pc:docMk/>
            <pc:sldMk cId="8511826" sldId="262"/>
            <ac:grpSpMk id="73" creationId="{DB85F312-146E-06C2-3BA7-4C6371292FCA}"/>
          </ac:grpSpMkLst>
        </pc:grpChg>
        <pc:grpChg chg="add del mod">
          <ac:chgData name="Kaushik Rajan" userId="45a532a3-5530-421c-9404-49015979b47e" providerId="ADAL" clId="{946C5069-EC80-4744-BAA9-19C757E6CD07}" dt="2022-04-11T17:36:24.147" v="4"/>
          <ac:grpSpMkLst>
            <pc:docMk/>
            <pc:sldMk cId="8511826" sldId="262"/>
            <ac:grpSpMk id="85" creationId="{377613EB-1BB3-FCC2-31FC-434052D0C092}"/>
          </ac:grpSpMkLst>
        </pc:grpChg>
        <pc:grpChg chg="mod">
          <ac:chgData name="Kaushik Rajan" userId="45a532a3-5530-421c-9404-49015979b47e" providerId="ADAL" clId="{946C5069-EC80-4744-BAA9-19C757E6CD07}" dt="2022-04-11T17:36:18.014" v="3"/>
          <ac:grpSpMkLst>
            <pc:docMk/>
            <pc:sldMk cId="8511826" sldId="262"/>
            <ac:grpSpMk id="87" creationId="{4724B5AA-698E-187B-B828-89B7E5239A8E}"/>
          </ac:grpSpMkLst>
        </pc:grpChg>
        <pc:grpChg chg="add del mod">
          <ac:chgData name="Kaushik Rajan" userId="45a532a3-5530-421c-9404-49015979b47e" providerId="ADAL" clId="{946C5069-EC80-4744-BAA9-19C757E6CD07}" dt="2022-04-11T17:36:38.638" v="6"/>
          <ac:grpSpMkLst>
            <pc:docMk/>
            <pc:sldMk cId="8511826" sldId="262"/>
            <ac:grpSpMk id="116" creationId="{F5BE4598-2B63-C979-2050-03907F1BEEB0}"/>
          </ac:grpSpMkLst>
        </pc:grpChg>
        <pc:grpChg chg="mod">
          <ac:chgData name="Kaushik Rajan" userId="45a532a3-5530-421c-9404-49015979b47e" providerId="ADAL" clId="{946C5069-EC80-4744-BAA9-19C757E6CD07}" dt="2022-04-11T17:36:33.882" v="5"/>
          <ac:grpSpMkLst>
            <pc:docMk/>
            <pc:sldMk cId="8511826" sldId="262"/>
            <ac:grpSpMk id="118" creationId="{20DC1AEE-7E6E-5066-DF22-E8E4158D7890}"/>
          </ac:grpSpMkLst>
        </pc:grpChg>
        <pc:picChg chg="mod">
          <ac:chgData name="Kaushik Rajan" userId="45a532a3-5530-421c-9404-49015979b47e" providerId="ADAL" clId="{946C5069-EC80-4744-BAA9-19C757E6CD07}" dt="2022-04-11T17:36:14.610" v="1"/>
          <ac:picMkLst>
            <pc:docMk/>
            <pc:sldMk cId="8511826" sldId="262"/>
            <ac:picMk id="40" creationId="{B9D92FBF-AA52-3CB6-B70D-B4D91DB16A9B}"/>
          </ac:picMkLst>
        </pc:picChg>
        <pc:picChg chg="mod">
          <ac:chgData name="Kaushik Rajan" userId="45a532a3-5530-421c-9404-49015979b47e" providerId="ADAL" clId="{946C5069-EC80-4744-BAA9-19C757E6CD07}" dt="2022-04-11T17:36:14.610" v="1"/>
          <ac:picMkLst>
            <pc:docMk/>
            <pc:sldMk cId="8511826" sldId="262"/>
            <ac:picMk id="65" creationId="{27570A18-9ECA-793B-3008-9DE125FF0542}"/>
          </ac:picMkLst>
        </pc:picChg>
        <pc:picChg chg="mod">
          <ac:chgData name="Kaushik Rajan" userId="45a532a3-5530-421c-9404-49015979b47e" providerId="ADAL" clId="{946C5069-EC80-4744-BAA9-19C757E6CD07}" dt="2022-04-11T17:36:14.610" v="1"/>
          <ac:picMkLst>
            <pc:docMk/>
            <pc:sldMk cId="8511826" sldId="262"/>
            <ac:picMk id="66" creationId="{8CFD9A57-8BD7-F44F-9657-707FF948506E}"/>
          </ac:picMkLst>
        </pc:picChg>
        <pc:picChg chg="mod">
          <ac:chgData name="Kaushik Rajan" userId="45a532a3-5530-421c-9404-49015979b47e" providerId="ADAL" clId="{946C5069-EC80-4744-BAA9-19C757E6CD07}" dt="2022-04-11T17:36:14.610" v="1"/>
          <ac:picMkLst>
            <pc:docMk/>
            <pc:sldMk cId="8511826" sldId="262"/>
            <ac:picMk id="67" creationId="{9F552187-7011-AC4E-5DA5-4E7831259046}"/>
          </ac:picMkLst>
        </pc:picChg>
        <pc:picChg chg="mod">
          <ac:chgData name="Kaushik Rajan" userId="45a532a3-5530-421c-9404-49015979b47e" providerId="ADAL" clId="{946C5069-EC80-4744-BAA9-19C757E6CD07}" dt="2022-04-11T17:36:14.610" v="1"/>
          <ac:picMkLst>
            <pc:docMk/>
            <pc:sldMk cId="8511826" sldId="262"/>
            <ac:picMk id="68" creationId="{579BB0F0-CB8A-7708-9134-932133ED7FC6}"/>
          </ac:picMkLst>
        </pc:picChg>
        <pc:picChg chg="mod">
          <ac:chgData name="Kaushik Rajan" userId="45a532a3-5530-421c-9404-49015979b47e" providerId="ADAL" clId="{946C5069-EC80-4744-BAA9-19C757E6CD07}" dt="2022-04-11T17:36:14.610" v="1"/>
          <ac:picMkLst>
            <pc:docMk/>
            <pc:sldMk cId="8511826" sldId="262"/>
            <ac:picMk id="69" creationId="{7CD20BE7-259F-F349-8AC6-D9DDB26BD540}"/>
          </ac:picMkLst>
        </pc:picChg>
        <pc:picChg chg="mod">
          <ac:chgData name="Kaushik Rajan" userId="45a532a3-5530-421c-9404-49015979b47e" providerId="ADAL" clId="{946C5069-EC80-4744-BAA9-19C757E6CD07}" dt="2022-04-11T17:36:14.610" v="1"/>
          <ac:picMkLst>
            <pc:docMk/>
            <pc:sldMk cId="8511826" sldId="262"/>
            <ac:picMk id="70" creationId="{ED9E9743-B668-F8C6-F12B-19165AFEB8AD}"/>
          </ac:picMkLst>
        </pc:picChg>
        <pc:picChg chg="mod">
          <ac:chgData name="Kaushik Rajan" userId="45a532a3-5530-421c-9404-49015979b47e" providerId="ADAL" clId="{946C5069-EC80-4744-BAA9-19C757E6CD07}" dt="2022-04-11T17:36:18.014" v="3"/>
          <ac:picMkLst>
            <pc:docMk/>
            <pc:sldMk cId="8511826" sldId="262"/>
            <ac:picMk id="86" creationId="{9948460F-8FAF-EB8F-0D03-5624BBFA740A}"/>
          </ac:picMkLst>
        </pc:picChg>
        <pc:picChg chg="mod">
          <ac:chgData name="Kaushik Rajan" userId="45a532a3-5530-421c-9404-49015979b47e" providerId="ADAL" clId="{946C5069-EC80-4744-BAA9-19C757E6CD07}" dt="2022-04-11T17:36:18.014" v="3"/>
          <ac:picMkLst>
            <pc:docMk/>
            <pc:sldMk cId="8511826" sldId="262"/>
            <ac:picMk id="109" creationId="{F67F7FBB-716C-19D2-4109-FB7A7A36B528}"/>
          </ac:picMkLst>
        </pc:picChg>
        <pc:picChg chg="mod">
          <ac:chgData name="Kaushik Rajan" userId="45a532a3-5530-421c-9404-49015979b47e" providerId="ADAL" clId="{946C5069-EC80-4744-BAA9-19C757E6CD07}" dt="2022-04-11T17:36:18.014" v="3"/>
          <ac:picMkLst>
            <pc:docMk/>
            <pc:sldMk cId="8511826" sldId="262"/>
            <ac:picMk id="110" creationId="{3E2E24C8-609D-A378-FA2E-07C0A9E16B80}"/>
          </ac:picMkLst>
        </pc:picChg>
        <pc:picChg chg="mod">
          <ac:chgData name="Kaushik Rajan" userId="45a532a3-5530-421c-9404-49015979b47e" providerId="ADAL" clId="{946C5069-EC80-4744-BAA9-19C757E6CD07}" dt="2022-04-11T17:36:18.014" v="3"/>
          <ac:picMkLst>
            <pc:docMk/>
            <pc:sldMk cId="8511826" sldId="262"/>
            <ac:picMk id="111" creationId="{1F55195F-29C2-726A-01BF-F114C7056167}"/>
          </ac:picMkLst>
        </pc:picChg>
        <pc:picChg chg="mod">
          <ac:chgData name="Kaushik Rajan" userId="45a532a3-5530-421c-9404-49015979b47e" providerId="ADAL" clId="{946C5069-EC80-4744-BAA9-19C757E6CD07}" dt="2022-04-11T17:36:18.014" v="3"/>
          <ac:picMkLst>
            <pc:docMk/>
            <pc:sldMk cId="8511826" sldId="262"/>
            <ac:picMk id="112" creationId="{81EB0F3D-CC3F-2706-97AA-7E4FFC3257AD}"/>
          </ac:picMkLst>
        </pc:picChg>
        <pc:picChg chg="mod">
          <ac:chgData name="Kaushik Rajan" userId="45a532a3-5530-421c-9404-49015979b47e" providerId="ADAL" clId="{946C5069-EC80-4744-BAA9-19C757E6CD07}" dt="2022-04-11T17:36:18.014" v="3"/>
          <ac:picMkLst>
            <pc:docMk/>
            <pc:sldMk cId="8511826" sldId="262"/>
            <ac:picMk id="113" creationId="{B7075329-4CC0-7A3A-87F4-6152529E1EAD}"/>
          </ac:picMkLst>
        </pc:picChg>
        <pc:picChg chg="mod">
          <ac:chgData name="Kaushik Rajan" userId="45a532a3-5530-421c-9404-49015979b47e" providerId="ADAL" clId="{946C5069-EC80-4744-BAA9-19C757E6CD07}" dt="2022-04-11T17:36:18.014" v="3"/>
          <ac:picMkLst>
            <pc:docMk/>
            <pc:sldMk cId="8511826" sldId="262"/>
            <ac:picMk id="114" creationId="{C83FDF3A-733E-1999-F877-84916A0B86C9}"/>
          </ac:picMkLst>
        </pc:picChg>
        <pc:picChg chg="mod">
          <ac:chgData name="Kaushik Rajan" userId="45a532a3-5530-421c-9404-49015979b47e" providerId="ADAL" clId="{946C5069-EC80-4744-BAA9-19C757E6CD07}" dt="2022-04-11T17:36:33.882" v="5"/>
          <ac:picMkLst>
            <pc:docMk/>
            <pc:sldMk cId="8511826" sldId="262"/>
            <ac:picMk id="117" creationId="{D323EBC2-90C8-AE9F-F453-2C7425C51137}"/>
          </ac:picMkLst>
        </pc:picChg>
        <pc:picChg chg="mod">
          <ac:chgData name="Kaushik Rajan" userId="45a532a3-5530-421c-9404-49015979b47e" providerId="ADAL" clId="{946C5069-EC80-4744-BAA9-19C757E6CD07}" dt="2022-04-11T17:36:33.882" v="5"/>
          <ac:picMkLst>
            <pc:docMk/>
            <pc:sldMk cId="8511826" sldId="262"/>
            <ac:picMk id="140" creationId="{22B60021-B239-6B75-02FA-3ED0A03A175F}"/>
          </ac:picMkLst>
        </pc:picChg>
        <pc:picChg chg="mod">
          <ac:chgData name="Kaushik Rajan" userId="45a532a3-5530-421c-9404-49015979b47e" providerId="ADAL" clId="{946C5069-EC80-4744-BAA9-19C757E6CD07}" dt="2022-04-11T17:36:33.882" v="5"/>
          <ac:picMkLst>
            <pc:docMk/>
            <pc:sldMk cId="8511826" sldId="262"/>
            <ac:picMk id="141" creationId="{DF5CD215-2F1D-1342-1841-A2E1FCD0CFFC}"/>
          </ac:picMkLst>
        </pc:picChg>
        <pc:picChg chg="mod">
          <ac:chgData name="Kaushik Rajan" userId="45a532a3-5530-421c-9404-49015979b47e" providerId="ADAL" clId="{946C5069-EC80-4744-BAA9-19C757E6CD07}" dt="2022-04-11T17:36:33.882" v="5"/>
          <ac:picMkLst>
            <pc:docMk/>
            <pc:sldMk cId="8511826" sldId="262"/>
            <ac:picMk id="142" creationId="{CD5C2A54-8E6B-444C-110E-99E55F0F9F6C}"/>
          </ac:picMkLst>
        </pc:picChg>
        <pc:picChg chg="mod">
          <ac:chgData name="Kaushik Rajan" userId="45a532a3-5530-421c-9404-49015979b47e" providerId="ADAL" clId="{946C5069-EC80-4744-BAA9-19C757E6CD07}" dt="2022-04-11T17:36:33.882" v="5"/>
          <ac:picMkLst>
            <pc:docMk/>
            <pc:sldMk cId="8511826" sldId="262"/>
            <ac:picMk id="143" creationId="{6C560E35-ECB1-D1E0-8157-6EE9232D5BC7}"/>
          </ac:picMkLst>
        </pc:picChg>
        <pc:picChg chg="mod">
          <ac:chgData name="Kaushik Rajan" userId="45a532a3-5530-421c-9404-49015979b47e" providerId="ADAL" clId="{946C5069-EC80-4744-BAA9-19C757E6CD07}" dt="2022-04-11T17:36:33.882" v="5"/>
          <ac:picMkLst>
            <pc:docMk/>
            <pc:sldMk cId="8511826" sldId="262"/>
            <ac:picMk id="144" creationId="{86BA040A-F053-CC7E-12D8-D457F0B31518}"/>
          </ac:picMkLst>
        </pc:picChg>
        <pc:picChg chg="mod">
          <ac:chgData name="Kaushik Rajan" userId="45a532a3-5530-421c-9404-49015979b47e" providerId="ADAL" clId="{946C5069-EC80-4744-BAA9-19C757E6CD07}" dt="2022-04-11T17:36:33.882" v="5"/>
          <ac:picMkLst>
            <pc:docMk/>
            <pc:sldMk cId="8511826" sldId="262"/>
            <ac:picMk id="145" creationId="{BA401F94-8C79-9183-11D3-94A7414CFA06}"/>
          </ac:picMkLst>
        </pc:picChg>
        <pc:cxnChg chg="del">
          <ac:chgData name="Kaushik Rajan" userId="45a532a3-5530-421c-9404-49015979b47e" providerId="ADAL" clId="{946C5069-EC80-4744-BAA9-19C757E6CD07}" dt="2022-04-11T17:35:29.992" v="0" actId="478"/>
          <ac:cxnSpMkLst>
            <pc:docMk/>
            <pc:sldMk cId="8511826" sldId="262"/>
            <ac:cxnSpMk id="8" creationId="{89BBC658-1B14-4266-9B74-73B07086E448}"/>
          </ac:cxnSpMkLst>
        </pc:cxnChg>
        <pc:cxnChg chg="del">
          <ac:chgData name="Kaushik Rajan" userId="45a532a3-5530-421c-9404-49015979b47e" providerId="ADAL" clId="{946C5069-EC80-4744-BAA9-19C757E6CD07}" dt="2022-04-11T17:35:29.992" v="0" actId="478"/>
          <ac:cxnSpMkLst>
            <pc:docMk/>
            <pc:sldMk cId="8511826" sldId="262"/>
            <ac:cxnSpMk id="11" creationId="{C6BFDA61-0CE5-4322-AE79-08892F68C8B5}"/>
          </ac:cxnSpMkLst>
        </pc:cxnChg>
        <pc:cxnChg chg="del mod">
          <ac:chgData name="Kaushik Rajan" userId="45a532a3-5530-421c-9404-49015979b47e" providerId="ADAL" clId="{946C5069-EC80-4744-BAA9-19C757E6CD07}" dt="2022-04-11T17:35:29.992" v="0" actId="478"/>
          <ac:cxnSpMkLst>
            <pc:docMk/>
            <pc:sldMk cId="8511826" sldId="262"/>
            <ac:cxnSpMk id="36" creationId="{6ABE6120-3585-4695-BAF1-16B4E1FB3EA8}"/>
          </ac:cxnSpMkLst>
        </pc:cxnChg>
        <pc:cxnChg chg="del">
          <ac:chgData name="Kaushik Rajan" userId="45a532a3-5530-421c-9404-49015979b47e" providerId="ADAL" clId="{946C5069-EC80-4744-BAA9-19C757E6CD07}" dt="2022-04-11T17:35:29.992" v="0" actId="478"/>
          <ac:cxnSpMkLst>
            <pc:docMk/>
            <pc:sldMk cId="8511826" sldId="262"/>
            <ac:cxnSpMk id="38" creationId="{EA1BBD51-5F98-464F-B407-DAFA1240ED56}"/>
          </ac:cxnSpMkLst>
        </pc:cxnChg>
        <pc:cxnChg chg="del">
          <ac:chgData name="Kaushik Rajan" userId="45a532a3-5530-421c-9404-49015979b47e" providerId="ADAL" clId="{946C5069-EC80-4744-BAA9-19C757E6CD07}" dt="2022-04-11T17:35:29.992" v="0" actId="478"/>
          <ac:cxnSpMkLst>
            <pc:docMk/>
            <pc:sldMk cId="8511826" sldId="262"/>
            <ac:cxnSpMk id="42" creationId="{2042D15E-F274-489E-BD19-90B9EB6723BA}"/>
          </ac:cxnSpMkLst>
        </pc:cxnChg>
      </pc:sldChg>
      <pc:sldChg chg="addSp modSp new modAnim">
        <pc:chgData name="Kaushik Rajan" userId="45a532a3-5530-421c-9404-49015979b47e" providerId="ADAL" clId="{946C5069-EC80-4744-BAA9-19C757E6CD07}" dt="2022-04-11T17:37:52.769" v="26" actId="27636"/>
        <pc:sldMkLst>
          <pc:docMk/>
          <pc:sldMk cId="1603099985" sldId="263"/>
        </pc:sldMkLst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5" creationId="{62814502-01CD-1D96-A636-1F9D233EC55B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6" creationId="{4DD24C94-DD62-9911-D61C-D2D46A8AEA53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7" creationId="{12BE9C15-7652-8ED3-FE36-62A7AC3D29FF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8" creationId="{A0C94D82-68AD-40AD-234B-FC8A728D9D75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9" creationId="{339F688E-9720-4200-35CA-DC0F139E57C1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10" creationId="{5C5BFE08-E267-8FA4-5457-57077890A094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11" creationId="{72DB9F3B-4997-C029-8985-D9A0B9EBBE72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12" creationId="{3C44BD5A-DF9A-5367-236F-47245B8DB813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13" creationId="{C60613D8-6BB1-11C8-495F-1EF8B7C09BDB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14" creationId="{71F7B409-C648-0F26-FAE2-0F57975C8DC6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15" creationId="{523D0350-425A-0EDD-FB10-CFC5FD9DEFE5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16" creationId="{E11C3B0A-46F4-0C6A-39DE-3987CF752D52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17" creationId="{B583CD7A-7650-C616-98CF-8C1458DA03CB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18" creationId="{8B08BC77-3420-AA01-B1EE-388CBBA4932A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19" creationId="{196FA9B5-3377-FA69-300B-D7BA40FBEECC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20" creationId="{8EDEEFC9-0ED6-4B75-BD64-D70293BEFE15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21" creationId="{6F1F4CA7-97F5-8069-0D86-E9695F5462F7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22" creationId="{8EDF21B6-2AA9-9C65-F8D9-A2997271DC23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23" creationId="{28E25285-8319-6A2A-7835-FDA849730D49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24" creationId="{598C2B9E-333F-5631-7B65-9D48562C38C0}"/>
          </ac:spMkLst>
        </pc:spChg>
        <pc:spChg chg="mod">
          <ac:chgData name="Kaushik Rajan" userId="45a532a3-5530-421c-9404-49015979b47e" providerId="ADAL" clId="{946C5069-EC80-4744-BAA9-19C757E6CD07}" dt="2022-04-11T17:36:50.854" v="8"/>
          <ac:spMkLst>
            <pc:docMk/>
            <pc:sldMk cId="1603099985" sldId="263"/>
            <ac:spMk id="25" creationId="{C552DE0F-E874-FCF2-08AB-7958D27FF20C}"/>
          </ac:spMkLst>
        </pc:spChg>
        <pc:grpChg chg="add mod">
          <ac:chgData name="Kaushik Rajan" userId="45a532a3-5530-421c-9404-49015979b47e" providerId="ADAL" clId="{946C5069-EC80-4744-BAA9-19C757E6CD07}" dt="2022-04-11T17:36:50.854" v="8"/>
          <ac:grpSpMkLst>
            <pc:docMk/>
            <pc:sldMk cId="1603099985" sldId="263"/>
            <ac:grpSpMk id="2" creationId="{7AA252F3-8AC2-C106-7028-8AF06CD725BB}"/>
          </ac:grpSpMkLst>
        </pc:grpChg>
        <pc:grpChg chg="mod">
          <ac:chgData name="Kaushik Rajan" userId="45a532a3-5530-421c-9404-49015979b47e" providerId="ADAL" clId="{946C5069-EC80-4744-BAA9-19C757E6CD07}" dt="2022-04-11T17:36:50.854" v="8"/>
          <ac:grpSpMkLst>
            <pc:docMk/>
            <pc:sldMk cId="1603099985" sldId="263"/>
            <ac:grpSpMk id="4" creationId="{1E78A497-CBD7-80DB-C18B-763FFE4AD4F2}"/>
          </ac:grpSpMkLst>
        </pc:grpChg>
        <pc:grpChg chg="mod">
          <ac:chgData name="Kaushik Rajan" userId="45a532a3-5530-421c-9404-49015979b47e" providerId="ADAL" clId="{946C5069-EC80-4744-BAA9-19C757E6CD07}" dt="2022-04-11T17:37:52.769" v="26" actId="27636"/>
          <ac:grpSpMkLst>
            <pc:docMk/>
            <pc:sldMk cId="1603099985" sldId="263"/>
            <ac:grpSpMk id="32" creationId="{0D3023CB-10DD-0FED-7F31-4E63CC551062}"/>
          </ac:grpSpMkLst>
        </pc:grpChg>
        <pc:picChg chg="mod">
          <ac:chgData name="Kaushik Rajan" userId="45a532a3-5530-421c-9404-49015979b47e" providerId="ADAL" clId="{946C5069-EC80-4744-BAA9-19C757E6CD07}" dt="2022-04-11T17:36:50.854" v="8"/>
          <ac:picMkLst>
            <pc:docMk/>
            <pc:sldMk cId="1603099985" sldId="263"/>
            <ac:picMk id="3" creationId="{237A9A4D-F60A-7B91-59A7-733AEA5F0EA8}"/>
          </ac:picMkLst>
        </pc:picChg>
        <pc:picChg chg="mod">
          <ac:chgData name="Kaushik Rajan" userId="45a532a3-5530-421c-9404-49015979b47e" providerId="ADAL" clId="{946C5069-EC80-4744-BAA9-19C757E6CD07}" dt="2022-04-11T17:36:50.854" v="8"/>
          <ac:picMkLst>
            <pc:docMk/>
            <pc:sldMk cId="1603099985" sldId="263"/>
            <ac:picMk id="26" creationId="{950C1FD4-5A84-8BE1-C466-145B7E3C9418}"/>
          </ac:picMkLst>
        </pc:picChg>
        <pc:picChg chg="mod">
          <ac:chgData name="Kaushik Rajan" userId="45a532a3-5530-421c-9404-49015979b47e" providerId="ADAL" clId="{946C5069-EC80-4744-BAA9-19C757E6CD07}" dt="2022-04-11T17:36:50.854" v="8"/>
          <ac:picMkLst>
            <pc:docMk/>
            <pc:sldMk cId="1603099985" sldId="263"/>
            <ac:picMk id="27" creationId="{93565E04-3DBC-BA11-E714-670205A67182}"/>
          </ac:picMkLst>
        </pc:picChg>
        <pc:picChg chg="mod">
          <ac:chgData name="Kaushik Rajan" userId="45a532a3-5530-421c-9404-49015979b47e" providerId="ADAL" clId="{946C5069-EC80-4744-BAA9-19C757E6CD07}" dt="2022-04-11T17:36:50.854" v="8"/>
          <ac:picMkLst>
            <pc:docMk/>
            <pc:sldMk cId="1603099985" sldId="263"/>
            <ac:picMk id="28" creationId="{0FA7ED28-4CA6-CCA4-3B0F-7F125AEAE831}"/>
          </ac:picMkLst>
        </pc:picChg>
        <pc:picChg chg="mod">
          <ac:chgData name="Kaushik Rajan" userId="45a532a3-5530-421c-9404-49015979b47e" providerId="ADAL" clId="{946C5069-EC80-4744-BAA9-19C757E6CD07}" dt="2022-04-11T17:36:50.854" v="8"/>
          <ac:picMkLst>
            <pc:docMk/>
            <pc:sldMk cId="1603099985" sldId="263"/>
            <ac:picMk id="29" creationId="{2E232483-1447-C6D5-8996-B7D1B2E2E4BD}"/>
          </ac:picMkLst>
        </pc:picChg>
        <pc:picChg chg="mod">
          <ac:chgData name="Kaushik Rajan" userId="45a532a3-5530-421c-9404-49015979b47e" providerId="ADAL" clId="{946C5069-EC80-4744-BAA9-19C757E6CD07}" dt="2022-04-11T17:36:50.854" v="8"/>
          <ac:picMkLst>
            <pc:docMk/>
            <pc:sldMk cId="1603099985" sldId="263"/>
            <ac:picMk id="30" creationId="{FCFC7B34-FBFB-83D4-983D-38E5F7C282F7}"/>
          </ac:picMkLst>
        </pc:picChg>
        <pc:picChg chg="mod">
          <ac:chgData name="Kaushik Rajan" userId="45a532a3-5530-421c-9404-49015979b47e" providerId="ADAL" clId="{946C5069-EC80-4744-BAA9-19C757E6CD07}" dt="2022-04-11T17:36:50.854" v="8"/>
          <ac:picMkLst>
            <pc:docMk/>
            <pc:sldMk cId="1603099985" sldId="263"/>
            <ac:picMk id="31" creationId="{21ACBD79-E975-8994-177C-3FB1BCA4D303}"/>
          </ac:picMkLst>
        </pc:picChg>
      </pc:sldChg>
      <pc:sldChg chg="addSp delSp modSp add del mod setBg delDesignElem">
        <pc:chgData name="Kaushik Rajan" userId="45a532a3-5530-421c-9404-49015979b47e" providerId="ADAL" clId="{946C5069-EC80-4744-BAA9-19C757E6CD07}" dt="2022-04-11T17:37:33.701" v="25"/>
        <pc:sldMkLst>
          <pc:docMk/>
          <pc:sldMk cId="4042179552" sldId="311"/>
        </pc:sldMkLst>
        <pc:spChg chg="mod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30" creationId="{22492AA0-1A3B-4195-8FCE-C61519121F91}"/>
          </ac:spMkLst>
        </pc:spChg>
        <pc:spChg chg="mod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31" creationId="{9D73176B-92F8-4AC8-B4C7-69357B4D3720}"/>
          </ac:spMkLst>
        </pc:spChg>
        <pc:spChg chg="mod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33" creationId="{3EE6555A-A4EE-422C-8944-E7D1BE082FA8}"/>
          </ac:spMkLst>
        </pc:spChg>
        <pc:spChg chg="mod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34" creationId="{A3C4ECA5-8539-4F29-8909-1DDE173A05C8}"/>
          </ac:spMkLst>
        </pc:spChg>
        <pc:spChg chg="mod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35" creationId="{841CD08D-2E2D-4557-AD1F-5D266573037F}"/>
          </ac:spMkLst>
        </pc:spChg>
        <pc:spChg chg="mod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36" creationId="{790AA098-69DC-4662-A070-B055A2BF8DC6}"/>
          </ac:spMkLst>
        </pc:spChg>
        <pc:spChg chg="mod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37" creationId="{DF319878-871D-4F20-89B1-66E6C26D9183}"/>
          </ac:spMkLst>
        </pc:spChg>
        <pc:spChg chg="mod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38" creationId="{B1A83CFE-CEC9-4E53-ACD4-530C0C23EAB7}"/>
          </ac:spMkLst>
        </pc:spChg>
        <pc:spChg chg="mod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39" creationId="{D48B1E68-4D30-4178-BE0B-AA0E06A23B54}"/>
          </ac:spMkLst>
        </pc:spChg>
        <pc:spChg chg="mod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41" creationId="{CB5EAE20-D09C-46D8-9086-D050056B0FE4}"/>
          </ac:spMkLst>
        </pc:spChg>
        <pc:spChg chg="mod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42" creationId="{F985FBCA-7D33-440B-A292-8C516416E3A7}"/>
          </ac:spMkLst>
        </pc:spChg>
        <pc:spChg chg="mod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43" creationId="{7D164266-B588-4F91-A57D-079C98A45EA8}"/>
          </ac:spMkLst>
        </pc:spChg>
        <pc:spChg chg="mod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44" creationId="{DBEC4047-291A-477A-8810-CCDEE91D3D5B}"/>
          </ac:spMkLst>
        </pc:spChg>
        <pc:spChg chg="add del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81" creationId="{A8908DB7-C3A6-4FCB-9820-CEE02B398C4A}"/>
          </ac:spMkLst>
        </pc:spChg>
        <pc:spChg chg="add del">
          <ac:chgData name="Kaushik Rajan" userId="45a532a3-5530-421c-9404-49015979b47e" providerId="ADAL" clId="{946C5069-EC80-4744-BAA9-19C757E6CD07}" dt="2022-04-11T17:37:33.701" v="25"/>
          <ac:spMkLst>
            <pc:docMk/>
            <pc:sldMk cId="4042179552" sldId="311"/>
            <ac:spMk id="82" creationId="{535742DD-1B16-4E9D-B715-0D74B4574A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0415B-1727-438E-A60C-4636535532B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345C2-75F1-4ACC-BC80-2C88848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4" y="176668"/>
            <a:ext cx="1376363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06" y="566988"/>
            <a:ext cx="1214438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6811-382E-425D-ABE8-5EB0CC9431E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273D-DA37-4D73-A2DE-4AF4659F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9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6811-382E-425D-ABE8-5EB0CC9431E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273D-DA37-4D73-A2DE-4AF4659F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5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776" y="57474"/>
            <a:ext cx="349151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" y="57474"/>
            <a:ext cx="1027212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6811-382E-425D-ABE8-5EB0CC9431E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273D-DA37-4D73-A2DE-4AF4659F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6811-382E-425D-ABE8-5EB0CC9431E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273D-DA37-4D73-A2DE-4AF4659F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0" y="269126"/>
            <a:ext cx="1396603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0" y="722415"/>
            <a:ext cx="1396603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6811-382E-425D-ABE8-5EB0CC9431E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273D-DA37-4D73-A2DE-4AF4659F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4" y="287367"/>
            <a:ext cx="688181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45" y="287367"/>
            <a:ext cx="688181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6811-382E-425D-ABE8-5EB0CC9431E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273D-DA37-4D73-A2DE-4AF4659F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7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4" y="57474"/>
            <a:ext cx="1396603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34" y="264627"/>
            <a:ext cx="68501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34" y="394318"/>
            <a:ext cx="685019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9745" y="264627"/>
            <a:ext cx="688392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9745" y="394318"/>
            <a:ext cx="688392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6811-382E-425D-ABE8-5EB0CC9431E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273D-DA37-4D73-A2DE-4AF4659F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7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6811-382E-425D-ABE8-5EB0CC9431E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273D-DA37-4D73-A2DE-4AF4659F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2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6811-382E-425D-ABE8-5EB0CC9431E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273D-DA37-4D73-A2DE-4AF4659F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0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4" y="71967"/>
            <a:ext cx="522250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392" y="155428"/>
            <a:ext cx="819745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34" y="323850"/>
            <a:ext cx="522250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6811-382E-425D-ABE8-5EB0CC9431E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273D-DA37-4D73-A2DE-4AF4659F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4" y="71967"/>
            <a:ext cx="522250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392" y="155428"/>
            <a:ext cx="819745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34" y="323850"/>
            <a:ext cx="522250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6811-382E-425D-ABE8-5EB0CC9431E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273D-DA37-4D73-A2DE-4AF4659F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4" y="57474"/>
            <a:ext cx="1396603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4" y="287367"/>
            <a:ext cx="1396603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24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6811-382E-425D-ABE8-5EB0CC9431E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377" y="1000537"/>
            <a:ext cx="54649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59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273D-DA37-4D73-A2DE-4AF4659F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0.png"/><Relationship Id="rId5" Type="http://schemas.openxmlformats.org/officeDocument/2006/relationships/image" Target="../media/image4.jpeg"/><Relationship Id="rId10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B7BF22-FC96-00BA-C29A-42CD454EE0A9}"/>
              </a:ext>
            </a:extLst>
          </p:cNvPr>
          <p:cNvGrpSpPr/>
          <p:nvPr/>
        </p:nvGrpSpPr>
        <p:grpSpPr>
          <a:xfrm>
            <a:off x="4370708" y="1731168"/>
            <a:ext cx="953767" cy="1733289"/>
            <a:chOff x="4371727" y="2849350"/>
            <a:chExt cx="1793736" cy="32473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4ED11C-CC33-4852-B55B-3FEC31EACC4F}"/>
                </a:ext>
              </a:extLst>
            </p:cNvPr>
            <p:cNvSpPr txBox="1"/>
            <p:nvPr/>
          </p:nvSpPr>
          <p:spPr>
            <a:xfrm>
              <a:off x="4647269" y="2849350"/>
              <a:ext cx="1518194" cy="3516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Frameworks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EDC02D-B4C1-0587-EC8C-D2197BEBA112}"/>
                </a:ext>
              </a:extLst>
            </p:cNvPr>
            <p:cNvSpPr txBox="1"/>
            <p:nvPr/>
          </p:nvSpPr>
          <p:spPr>
            <a:xfrm>
              <a:off x="4639327" y="3618558"/>
              <a:ext cx="1242495" cy="3655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High level IR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E87E41-9D0C-99F3-2AFD-F84F57292F10}"/>
                </a:ext>
              </a:extLst>
            </p:cNvPr>
            <p:cNvSpPr txBox="1"/>
            <p:nvPr/>
          </p:nvSpPr>
          <p:spPr>
            <a:xfrm>
              <a:off x="4673551" y="4316865"/>
              <a:ext cx="1242495" cy="3655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Mid level IR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28CFA2-483B-455A-D9DB-644D318B10E2}"/>
                </a:ext>
              </a:extLst>
            </p:cNvPr>
            <p:cNvSpPr txBox="1"/>
            <p:nvPr/>
          </p:nvSpPr>
          <p:spPr>
            <a:xfrm>
              <a:off x="4673551" y="5072436"/>
              <a:ext cx="1242495" cy="3655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Low level IR</a:t>
              </a:r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F25EE4C7-28A0-3D94-125F-3FF71923E618}"/>
                </a:ext>
              </a:extLst>
            </p:cNvPr>
            <p:cNvSpPr/>
            <p:nvPr/>
          </p:nvSpPr>
          <p:spPr>
            <a:xfrm>
              <a:off x="5115320" y="3993270"/>
              <a:ext cx="160513" cy="3334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B34FA1FF-EBF5-5CA5-081C-F3365A8F8362}"/>
                </a:ext>
              </a:extLst>
            </p:cNvPr>
            <p:cNvSpPr/>
            <p:nvPr/>
          </p:nvSpPr>
          <p:spPr>
            <a:xfrm>
              <a:off x="5132499" y="4692243"/>
              <a:ext cx="162157" cy="3761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8CFA7E-3630-33FF-1FC2-F701E02F9A46}"/>
                </a:ext>
              </a:extLst>
            </p:cNvPr>
            <p:cNvSpPr txBox="1"/>
            <p:nvPr/>
          </p:nvSpPr>
          <p:spPr>
            <a:xfrm>
              <a:off x="4371727" y="2910099"/>
              <a:ext cx="1713580" cy="42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259822-1738-5280-F97A-67E9F46ADFBA}"/>
                </a:ext>
              </a:extLst>
            </p:cNvPr>
            <p:cNvSpPr txBox="1"/>
            <p:nvPr/>
          </p:nvSpPr>
          <p:spPr>
            <a:xfrm>
              <a:off x="4445386" y="5673725"/>
              <a:ext cx="1713579" cy="42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Hardware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8200D0DF-A235-263C-49F8-F36F4C93013F}"/>
                </a:ext>
              </a:extLst>
            </p:cNvPr>
            <p:cNvSpPr/>
            <p:nvPr/>
          </p:nvSpPr>
          <p:spPr>
            <a:xfrm>
              <a:off x="5097466" y="3314506"/>
              <a:ext cx="189826" cy="2798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8CB0940-30F3-E61D-9898-16B57FFE8E03}"/>
                </a:ext>
              </a:extLst>
            </p:cNvPr>
            <p:cNvSpPr/>
            <p:nvPr/>
          </p:nvSpPr>
          <p:spPr>
            <a:xfrm>
              <a:off x="5122208" y="5470610"/>
              <a:ext cx="189826" cy="2798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A252F3-8AC2-C106-7028-8AF06CD725BB}"/>
              </a:ext>
            </a:extLst>
          </p:cNvPr>
          <p:cNvGrpSpPr/>
          <p:nvPr/>
        </p:nvGrpSpPr>
        <p:grpSpPr>
          <a:xfrm>
            <a:off x="6215696" y="638224"/>
            <a:ext cx="4963125" cy="3023959"/>
            <a:chOff x="6096000" y="837351"/>
            <a:chExt cx="5959704" cy="38656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7A9A4D-F60A-7B91-59A7-733AEA5F0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837351"/>
              <a:ext cx="5959704" cy="716378"/>
            </a:xfrm>
            <a:prstGeom prst="rect">
              <a:avLst/>
            </a:prstGeom>
            <a:ln>
              <a:solidFill>
                <a:srgbClr val="00B0F0"/>
              </a:solidFill>
              <a:prstDash val="sysDash"/>
            </a:ln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E78A497-CBD7-80DB-C18B-763FFE4AD4F2}"/>
                </a:ext>
              </a:extLst>
            </p:cNvPr>
            <p:cNvGrpSpPr/>
            <p:nvPr/>
          </p:nvGrpSpPr>
          <p:grpSpPr>
            <a:xfrm>
              <a:off x="6166688" y="3947567"/>
              <a:ext cx="5889016" cy="755437"/>
              <a:chOff x="2078892" y="920998"/>
              <a:chExt cx="7823200" cy="123554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52DE0F-E874-FCF2-08AB-7958D27FF20C}"/>
                  </a:ext>
                </a:extLst>
              </p:cNvPr>
              <p:cNvSpPr/>
              <p:nvPr/>
            </p:nvSpPr>
            <p:spPr>
              <a:xfrm>
                <a:off x="2078892" y="920998"/>
                <a:ext cx="7823200" cy="12355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" name="Picture 25" descr="Logos &amp;amp; Brand Guidelines | NVIDIA">
                <a:extLst>
                  <a:ext uri="{FF2B5EF4-FFF2-40B4-BE49-F238E27FC236}">
                    <a16:creationId xmlns:a16="http://schemas.microsoft.com/office/drawing/2014/main" id="{950C1FD4-5A84-8BE1-C466-145B7E3C9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374" y="1059803"/>
                <a:ext cx="1343969" cy="779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 descr="xilinx-logo - Open Networking Foundation">
                <a:extLst>
                  <a:ext uri="{FF2B5EF4-FFF2-40B4-BE49-F238E27FC236}">
                    <a16:creationId xmlns:a16="http://schemas.microsoft.com/office/drawing/2014/main" id="{93565E04-3DBC-BA11-E714-670205A67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661" y="1072249"/>
                <a:ext cx="1270915" cy="95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0" descr="Intel (INTC)">
                <a:extLst>
                  <a:ext uri="{FF2B5EF4-FFF2-40B4-BE49-F238E27FC236}">
                    <a16:creationId xmlns:a16="http://schemas.microsoft.com/office/drawing/2014/main" id="{0FA7ED28-4CA6-CCA4-3B0F-7F125AEAE8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2509" y="1035559"/>
                <a:ext cx="889557" cy="9170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AMD Logo, history, meaning, symbol, PNG">
                <a:extLst>
                  <a:ext uri="{FF2B5EF4-FFF2-40B4-BE49-F238E27FC236}">
                    <a16:creationId xmlns:a16="http://schemas.microsoft.com/office/drawing/2014/main" id="{2E232483-1447-C6D5-8996-B7D1B2E2E4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59376" y="1228950"/>
                <a:ext cx="967295" cy="5584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4" descr="SiFive, Inc. – TiE – Global Entrepreneurship Organization">
                <a:extLst>
                  <a:ext uri="{FF2B5EF4-FFF2-40B4-BE49-F238E27FC236}">
                    <a16:creationId xmlns:a16="http://schemas.microsoft.com/office/drawing/2014/main" id="{FCFC7B34-FBFB-83D4-983D-38E5F7C28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47467" y="936238"/>
                <a:ext cx="1191833" cy="11918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6" descr="Qualcomm logo and symbol, meaning, history, PNG">
                <a:extLst>
                  <a:ext uri="{FF2B5EF4-FFF2-40B4-BE49-F238E27FC236}">
                    <a16:creationId xmlns:a16="http://schemas.microsoft.com/office/drawing/2014/main" id="{21ACBD79-E975-8994-177C-3FB1BCA4D3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637" y="1104138"/>
                <a:ext cx="1235542" cy="79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14502-01CD-1D96-A636-1F9D233EC55B}"/>
                </a:ext>
              </a:extLst>
            </p:cNvPr>
            <p:cNvSpPr/>
            <p:nvPr/>
          </p:nvSpPr>
          <p:spPr>
            <a:xfrm>
              <a:off x="6931028" y="1722188"/>
              <a:ext cx="5074681" cy="5002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D24C94-DD62-9911-D61C-D2D46A8AEA53}"/>
                </a:ext>
              </a:extLst>
            </p:cNvPr>
            <p:cNvSpPr/>
            <p:nvPr/>
          </p:nvSpPr>
          <p:spPr>
            <a:xfrm>
              <a:off x="6993144" y="1794214"/>
              <a:ext cx="941012" cy="365652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LinAlg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BE9C15-7652-8ED3-FE36-62A7AC3D29FF}"/>
                </a:ext>
              </a:extLst>
            </p:cNvPr>
            <p:cNvSpPr/>
            <p:nvPr/>
          </p:nvSpPr>
          <p:spPr>
            <a:xfrm>
              <a:off x="8035039" y="1794214"/>
              <a:ext cx="1228062" cy="365652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TensorOp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C94D82-68AD-40AD-234B-FC8A728D9D75}"/>
                </a:ext>
              </a:extLst>
            </p:cNvPr>
            <p:cNvSpPr/>
            <p:nvPr/>
          </p:nvSpPr>
          <p:spPr>
            <a:xfrm>
              <a:off x="6908168" y="3255279"/>
              <a:ext cx="5147536" cy="5002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9F688E-9720-4200-35CA-DC0F139E57C1}"/>
                </a:ext>
              </a:extLst>
            </p:cNvPr>
            <p:cNvSpPr/>
            <p:nvPr/>
          </p:nvSpPr>
          <p:spPr>
            <a:xfrm>
              <a:off x="9572155" y="1800345"/>
              <a:ext cx="1270704" cy="365652"/>
            </a:xfrm>
            <a:prstGeom prst="rect">
              <a:avLst/>
            </a:prstGeom>
            <a:gradFill>
              <a:gsLst>
                <a:gs pos="0">
                  <a:srgbClr val="EE0000"/>
                </a:gs>
                <a:gs pos="50000">
                  <a:srgbClr val="EE0000"/>
                </a:gs>
                <a:gs pos="100000">
                  <a:srgbClr val="EE0000"/>
                </a:gs>
              </a:gsLst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NeuralVM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BFE08-E267-8FA4-5457-57077890A094}"/>
                </a:ext>
              </a:extLst>
            </p:cNvPr>
            <p:cNvSpPr/>
            <p:nvPr/>
          </p:nvSpPr>
          <p:spPr>
            <a:xfrm>
              <a:off x="10949584" y="1794214"/>
              <a:ext cx="932594" cy="365652"/>
            </a:xfrm>
            <a:prstGeom prst="rect">
              <a:avLst/>
            </a:prstGeom>
            <a:gradFill>
              <a:gsLst>
                <a:gs pos="0">
                  <a:srgbClr val="EE0000"/>
                </a:gs>
                <a:gs pos="50000">
                  <a:srgbClr val="EE0000"/>
                </a:gs>
                <a:gs pos="100000">
                  <a:srgbClr val="EE0000"/>
                </a:gs>
              </a:gsLst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Relay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DB9F3B-4997-C029-8985-D9A0B9EBBE72}"/>
                </a:ext>
              </a:extLst>
            </p:cNvPr>
            <p:cNvSpPr/>
            <p:nvPr/>
          </p:nvSpPr>
          <p:spPr>
            <a:xfrm>
              <a:off x="8011301" y="3339012"/>
              <a:ext cx="840512" cy="365652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LLVM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4BD5A-DF9A-5367-236F-47245B8DB813}"/>
                </a:ext>
              </a:extLst>
            </p:cNvPr>
            <p:cNvSpPr/>
            <p:nvPr/>
          </p:nvSpPr>
          <p:spPr>
            <a:xfrm>
              <a:off x="8930712" y="3339012"/>
              <a:ext cx="840512" cy="365652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CUDA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0613D8-6BB1-11C8-495F-1EF8B7C09BDB}"/>
                </a:ext>
              </a:extLst>
            </p:cNvPr>
            <p:cNvSpPr/>
            <p:nvPr/>
          </p:nvSpPr>
          <p:spPr>
            <a:xfrm>
              <a:off x="9840980" y="3330840"/>
              <a:ext cx="1072728" cy="365652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OpenCL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1F7B409-C648-0F26-FAE2-0F57975C8DC6}"/>
                    </a:ext>
                  </a:extLst>
                </p:cNvPr>
                <p:cNvSpPr/>
                <p:nvPr/>
              </p:nvSpPr>
              <p:spPr>
                <a:xfrm>
                  <a:off x="11054481" y="3330546"/>
                  <a:ext cx="902701" cy="365652"/>
                </a:xfrm>
                <a:prstGeom prst="rect">
                  <a:avLst/>
                </a:prstGeom>
                <a:gradFill>
                  <a:gsLst>
                    <a:gs pos="0">
                      <a:srgbClr val="EE0000"/>
                    </a:gs>
                    <a:gs pos="50000">
                      <a:srgbClr val="EE0000"/>
                    </a:gs>
                    <a:gs pos="100000">
                      <a:srgbClr val="EE0000"/>
                    </a:gs>
                  </a:gsLst>
                </a:gra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85000" lnSpcReduction="20000"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TVM</a:t>
                  </a: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1A83CFE-CEC9-4E53-ACD4-530C0C23E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4481" y="3330546"/>
                  <a:ext cx="902701" cy="365652"/>
                </a:xfrm>
                <a:prstGeom prst="rect">
                  <a:avLst/>
                </a:prstGeom>
                <a:blipFill>
                  <a:blip r:embed="rId10"/>
                  <a:stretch>
                    <a:fillRect t="-31250" r="-16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3D0350-425A-0EDD-FB10-CFC5FD9DEFE5}"/>
                </a:ext>
              </a:extLst>
            </p:cNvPr>
            <p:cNvSpPr/>
            <p:nvPr/>
          </p:nvSpPr>
          <p:spPr>
            <a:xfrm>
              <a:off x="6962516" y="3329256"/>
              <a:ext cx="964159" cy="365652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TPU IR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1C3B0A-46F4-0C6A-39DE-3987CF752D52}"/>
                </a:ext>
              </a:extLst>
            </p:cNvPr>
            <p:cNvSpPr/>
            <p:nvPr/>
          </p:nvSpPr>
          <p:spPr>
            <a:xfrm>
              <a:off x="6928221" y="2508122"/>
              <a:ext cx="5074681" cy="5002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83CD7A-7650-C616-98CF-8C1458DA03CB}"/>
                </a:ext>
              </a:extLst>
            </p:cNvPr>
            <p:cNvSpPr/>
            <p:nvPr/>
          </p:nvSpPr>
          <p:spPr>
            <a:xfrm>
              <a:off x="8322910" y="2580602"/>
              <a:ext cx="1108029" cy="365652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Vector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08BC77-3420-AA01-B1EE-388CBBA4932A}"/>
                </a:ext>
              </a:extLst>
            </p:cNvPr>
            <p:cNvSpPr/>
            <p:nvPr/>
          </p:nvSpPr>
          <p:spPr>
            <a:xfrm>
              <a:off x="9527933" y="2570845"/>
              <a:ext cx="1147715" cy="365652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Quantize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FA9B5-3377-FA69-300B-D7BA40FBEECC}"/>
                </a:ext>
              </a:extLst>
            </p:cNvPr>
            <p:cNvSpPr/>
            <p:nvPr/>
          </p:nvSpPr>
          <p:spPr>
            <a:xfrm>
              <a:off x="10812232" y="2564715"/>
              <a:ext cx="1039320" cy="365652"/>
            </a:xfrm>
            <a:prstGeom prst="rect">
              <a:avLst/>
            </a:prstGeom>
            <a:gradFill>
              <a:gsLst>
                <a:gs pos="0">
                  <a:srgbClr val="EE0000"/>
                </a:gs>
                <a:gs pos="50000">
                  <a:srgbClr val="EE0000"/>
                </a:gs>
                <a:gs pos="100000">
                  <a:srgbClr val="EE0000"/>
                </a:gs>
              </a:gsLst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Sparse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DEEFC9-0ED6-4B75-BD64-D70293BEFE15}"/>
                </a:ext>
              </a:extLst>
            </p:cNvPr>
            <p:cNvSpPr/>
            <p:nvPr/>
          </p:nvSpPr>
          <p:spPr>
            <a:xfrm>
              <a:off x="6985172" y="2572135"/>
              <a:ext cx="1279455" cy="365652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Affine</a:t>
              </a:r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F1F4CA7-97F5-8069-0D86-E9695F5462F7}"/>
                </a:ext>
              </a:extLst>
            </p:cNvPr>
            <p:cNvSpPr/>
            <p:nvPr/>
          </p:nvSpPr>
          <p:spPr>
            <a:xfrm>
              <a:off x="9241113" y="2238636"/>
              <a:ext cx="189826" cy="2798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8EDF21B6-2AA9-9C65-F8D9-A2997271DC23}"/>
                </a:ext>
              </a:extLst>
            </p:cNvPr>
            <p:cNvSpPr/>
            <p:nvPr/>
          </p:nvSpPr>
          <p:spPr>
            <a:xfrm>
              <a:off x="9241113" y="3004042"/>
              <a:ext cx="189826" cy="2737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28E25285-8319-6A2A-7835-FDA849730D49}"/>
                </a:ext>
              </a:extLst>
            </p:cNvPr>
            <p:cNvSpPr/>
            <p:nvPr/>
          </p:nvSpPr>
          <p:spPr>
            <a:xfrm>
              <a:off x="9241113" y="1561339"/>
              <a:ext cx="189826" cy="200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598C2B9E-333F-5631-7B65-9D48562C38C0}"/>
                </a:ext>
              </a:extLst>
            </p:cNvPr>
            <p:cNvSpPr/>
            <p:nvPr/>
          </p:nvSpPr>
          <p:spPr>
            <a:xfrm>
              <a:off x="9241113" y="3773516"/>
              <a:ext cx="189826" cy="200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3023CB-10DD-0FED-7F31-4E63CC551062}"/>
              </a:ext>
            </a:extLst>
          </p:cNvPr>
          <p:cNvGrpSpPr/>
          <p:nvPr/>
        </p:nvGrpSpPr>
        <p:grpSpPr>
          <a:xfrm>
            <a:off x="6368096" y="790624"/>
            <a:ext cx="4963125" cy="3023959"/>
            <a:chOff x="6096000" y="837351"/>
            <a:chExt cx="5959704" cy="3865653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AF8221D-BB11-BF62-10B6-96643FC81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837351"/>
              <a:ext cx="5959704" cy="716378"/>
            </a:xfrm>
            <a:prstGeom prst="rect">
              <a:avLst/>
            </a:prstGeom>
            <a:ln>
              <a:solidFill>
                <a:srgbClr val="00B0F0"/>
              </a:solidFill>
              <a:prstDash val="sysDash"/>
            </a:ln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3907AD0-9603-1C97-674B-2123EB7667F4}"/>
                </a:ext>
              </a:extLst>
            </p:cNvPr>
            <p:cNvGrpSpPr/>
            <p:nvPr/>
          </p:nvGrpSpPr>
          <p:grpSpPr>
            <a:xfrm>
              <a:off x="6166688" y="3947567"/>
              <a:ext cx="5889016" cy="755437"/>
              <a:chOff x="2078892" y="920998"/>
              <a:chExt cx="7823200" cy="123554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68B453D-FF2C-5A53-DF22-1B913733277B}"/>
                  </a:ext>
                </a:extLst>
              </p:cNvPr>
              <p:cNvSpPr/>
              <p:nvPr/>
            </p:nvSpPr>
            <p:spPr>
              <a:xfrm>
                <a:off x="2078892" y="920998"/>
                <a:ext cx="7823200" cy="123554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56" name="Picture 55" descr="Logos &amp;amp; Brand Guidelines | NVIDIA">
                <a:extLst>
                  <a:ext uri="{FF2B5EF4-FFF2-40B4-BE49-F238E27FC236}">
                    <a16:creationId xmlns:a16="http://schemas.microsoft.com/office/drawing/2014/main" id="{D3868709-C914-6C1F-A08C-30FAD18DE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374" y="1059803"/>
                <a:ext cx="1343969" cy="779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56" descr="xilinx-logo - Open Networking Foundation">
                <a:extLst>
                  <a:ext uri="{FF2B5EF4-FFF2-40B4-BE49-F238E27FC236}">
                    <a16:creationId xmlns:a16="http://schemas.microsoft.com/office/drawing/2014/main" id="{DFFE88C2-E0F3-F196-D02D-A5EF345BB0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661" y="1072249"/>
                <a:ext cx="1270915" cy="95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10" descr="Intel (INTC)">
                <a:extLst>
                  <a:ext uri="{FF2B5EF4-FFF2-40B4-BE49-F238E27FC236}">
                    <a16:creationId xmlns:a16="http://schemas.microsoft.com/office/drawing/2014/main" id="{72FE2E57-3965-02D2-6E36-3EE7E71A98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2509" y="1035559"/>
                <a:ext cx="889557" cy="9170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12" descr="AMD Logo, history, meaning, symbol, PNG">
                <a:extLst>
                  <a:ext uri="{FF2B5EF4-FFF2-40B4-BE49-F238E27FC236}">
                    <a16:creationId xmlns:a16="http://schemas.microsoft.com/office/drawing/2014/main" id="{19F85164-4D06-2314-5836-AB7A55394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59376" y="1228950"/>
                <a:ext cx="967295" cy="5584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14" descr="SiFive, Inc. – TiE – Global Entrepreneurship Organization">
                <a:extLst>
                  <a:ext uri="{FF2B5EF4-FFF2-40B4-BE49-F238E27FC236}">
                    <a16:creationId xmlns:a16="http://schemas.microsoft.com/office/drawing/2014/main" id="{B74F0CDD-9E76-64F7-E646-94FC23E1EA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47467" y="936238"/>
                <a:ext cx="1191833" cy="11918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16" descr="Qualcomm logo and symbol, meaning, history, PNG">
                <a:extLst>
                  <a:ext uri="{FF2B5EF4-FFF2-40B4-BE49-F238E27FC236}">
                    <a16:creationId xmlns:a16="http://schemas.microsoft.com/office/drawing/2014/main" id="{C851A4DC-6257-D1B3-9C45-4DE6C70E92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637" y="1104138"/>
                <a:ext cx="1235542" cy="79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F93441-8B82-B3F6-6E77-4EE154528585}"/>
                </a:ext>
              </a:extLst>
            </p:cNvPr>
            <p:cNvSpPr/>
            <p:nvPr/>
          </p:nvSpPr>
          <p:spPr>
            <a:xfrm>
              <a:off x="6931028" y="1722188"/>
              <a:ext cx="5074681" cy="50022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A363195-3056-54F9-A201-C3D0F2AB5EAB}"/>
                </a:ext>
              </a:extLst>
            </p:cNvPr>
            <p:cNvSpPr/>
            <p:nvPr/>
          </p:nvSpPr>
          <p:spPr>
            <a:xfrm>
              <a:off x="6993144" y="1794214"/>
              <a:ext cx="941012" cy="365652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LinAlg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86968C-6042-4475-7C89-612D36DEA712}"/>
                </a:ext>
              </a:extLst>
            </p:cNvPr>
            <p:cNvSpPr/>
            <p:nvPr/>
          </p:nvSpPr>
          <p:spPr>
            <a:xfrm>
              <a:off x="8035039" y="1794214"/>
              <a:ext cx="1228062" cy="365652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775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TensorOp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BACB69-4D47-07C4-E1A8-9C87B765A570}"/>
                </a:ext>
              </a:extLst>
            </p:cNvPr>
            <p:cNvSpPr/>
            <p:nvPr/>
          </p:nvSpPr>
          <p:spPr>
            <a:xfrm>
              <a:off x="6908168" y="3255279"/>
              <a:ext cx="5147536" cy="50022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07AC58C-91C5-9411-B23A-892F5186B2F5}"/>
                </a:ext>
              </a:extLst>
            </p:cNvPr>
            <p:cNvSpPr/>
            <p:nvPr/>
          </p:nvSpPr>
          <p:spPr>
            <a:xfrm>
              <a:off x="9572155" y="1800345"/>
              <a:ext cx="1270704" cy="365652"/>
            </a:xfrm>
            <a:prstGeom prst="rect">
              <a:avLst/>
            </a:prstGeom>
            <a:gradFill rotWithShape="1">
              <a:gsLst>
                <a:gs pos="0">
                  <a:srgbClr val="EE0000"/>
                </a:gs>
                <a:gs pos="50000">
                  <a:srgbClr val="EE0000"/>
                </a:gs>
                <a:gs pos="100000">
                  <a:srgbClr val="EE0000"/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775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NeuralVM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6DB9546-886D-9DAF-CFB3-28B50397BF23}"/>
                </a:ext>
              </a:extLst>
            </p:cNvPr>
            <p:cNvSpPr/>
            <p:nvPr/>
          </p:nvSpPr>
          <p:spPr>
            <a:xfrm>
              <a:off x="10949584" y="1794214"/>
              <a:ext cx="932594" cy="365652"/>
            </a:xfrm>
            <a:prstGeom prst="rect">
              <a:avLst/>
            </a:prstGeom>
            <a:gradFill rotWithShape="1">
              <a:gsLst>
                <a:gs pos="0">
                  <a:srgbClr val="EE0000"/>
                </a:gs>
                <a:gs pos="50000">
                  <a:srgbClr val="EE0000"/>
                </a:gs>
                <a:gs pos="100000">
                  <a:srgbClr val="EE0000"/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Relay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7312E9A-8BBC-E1B3-3ABB-95495CA427E2}"/>
                </a:ext>
              </a:extLst>
            </p:cNvPr>
            <p:cNvSpPr/>
            <p:nvPr/>
          </p:nvSpPr>
          <p:spPr>
            <a:xfrm>
              <a:off x="8011301" y="3339012"/>
              <a:ext cx="840512" cy="365652"/>
            </a:xfrm>
            <a:prstGeom prst="rect">
              <a:avLst/>
            </a:prstGeom>
            <a:gradFill rotWithShape="1"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LLVM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3D8B95-A47F-9A10-6190-6D812430D8CE}"/>
                </a:ext>
              </a:extLst>
            </p:cNvPr>
            <p:cNvSpPr/>
            <p:nvPr/>
          </p:nvSpPr>
          <p:spPr>
            <a:xfrm>
              <a:off x="8930712" y="3339012"/>
              <a:ext cx="840512" cy="365652"/>
            </a:xfrm>
            <a:prstGeom prst="rect">
              <a:avLst/>
            </a:prstGeom>
            <a:gradFill rotWithShape="1"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CUDA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E254EB-ACBF-0DE3-1731-EF2FEE5E16D0}"/>
                </a:ext>
              </a:extLst>
            </p:cNvPr>
            <p:cNvSpPr/>
            <p:nvPr/>
          </p:nvSpPr>
          <p:spPr>
            <a:xfrm>
              <a:off x="9840980" y="3330840"/>
              <a:ext cx="1072728" cy="365652"/>
            </a:xfrm>
            <a:prstGeom prst="rect">
              <a:avLst/>
            </a:prstGeom>
            <a:gradFill rotWithShape="1"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OpenCL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1780DD2-20CD-479E-9BF3-CBB64E9867A9}"/>
                    </a:ext>
                  </a:extLst>
                </p:cNvPr>
                <p:cNvSpPr/>
                <p:nvPr/>
              </p:nvSpPr>
              <p:spPr>
                <a:xfrm>
                  <a:off x="11054481" y="3330546"/>
                  <a:ext cx="902701" cy="365652"/>
                </a:xfrm>
                <a:prstGeom prst="rect">
                  <a:avLst/>
                </a:prstGeom>
                <a:gradFill rotWithShape="1">
                  <a:gsLst>
                    <a:gs pos="0">
                      <a:srgbClr val="EE0000"/>
                    </a:gs>
                    <a:gs pos="50000">
                      <a:srgbClr val="EE0000"/>
                    </a:gs>
                    <a:gs pos="100000">
                      <a:srgbClr val="EE0000"/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>
                  <a:normAutofit fontScale="85000" lnSpcReduction="20000"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</m:oMath>
                  </a14:m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TVM</a:t>
                  </a: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1A83CFE-CEC9-4E53-ACD4-530C0C23E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4481" y="3330546"/>
                  <a:ext cx="902701" cy="365652"/>
                </a:xfrm>
                <a:prstGeom prst="rect">
                  <a:avLst/>
                </a:prstGeom>
                <a:blipFill>
                  <a:blip r:embed="rId11"/>
                  <a:stretch>
                    <a:fillRect t="-31250" r="-16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A6462A-EC36-DE78-CDB9-861585B49C9D}"/>
                </a:ext>
              </a:extLst>
            </p:cNvPr>
            <p:cNvSpPr/>
            <p:nvPr/>
          </p:nvSpPr>
          <p:spPr>
            <a:xfrm>
              <a:off x="6962516" y="3329256"/>
              <a:ext cx="964159" cy="365652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TPU IR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B67C1E-620F-B335-0C74-0B3EEA822DA8}"/>
                </a:ext>
              </a:extLst>
            </p:cNvPr>
            <p:cNvSpPr/>
            <p:nvPr/>
          </p:nvSpPr>
          <p:spPr>
            <a:xfrm>
              <a:off x="6928221" y="2508122"/>
              <a:ext cx="5074681" cy="50022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F875EA-D475-0260-E5AD-1D1D627DBA3B}"/>
                </a:ext>
              </a:extLst>
            </p:cNvPr>
            <p:cNvSpPr/>
            <p:nvPr/>
          </p:nvSpPr>
          <p:spPr>
            <a:xfrm>
              <a:off x="8322910" y="2580602"/>
              <a:ext cx="1108029" cy="365652"/>
            </a:xfrm>
            <a:prstGeom prst="rect">
              <a:avLst/>
            </a:prstGeom>
            <a:gradFill rotWithShape="1"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Vector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DD44ABE-F13B-C486-80E6-CF1D409ED47C}"/>
                </a:ext>
              </a:extLst>
            </p:cNvPr>
            <p:cNvSpPr/>
            <p:nvPr/>
          </p:nvSpPr>
          <p:spPr>
            <a:xfrm>
              <a:off x="9527933" y="2570845"/>
              <a:ext cx="1147715" cy="365652"/>
            </a:xfrm>
            <a:prstGeom prst="rect">
              <a:avLst/>
            </a:prstGeom>
            <a:gradFill rotWithShape="1"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775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Quantize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C58F366-ADAD-8D90-93AA-828B5A27F937}"/>
                </a:ext>
              </a:extLst>
            </p:cNvPr>
            <p:cNvSpPr/>
            <p:nvPr/>
          </p:nvSpPr>
          <p:spPr>
            <a:xfrm>
              <a:off x="10812232" y="2564715"/>
              <a:ext cx="1039320" cy="365652"/>
            </a:xfrm>
            <a:prstGeom prst="rect">
              <a:avLst/>
            </a:prstGeom>
            <a:gradFill rotWithShape="1">
              <a:gsLst>
                <a:gs pos="0">
                  <a:srgbClr val="EE0000"/>
                </a:gs>
                <a:gs pos="50000">
                  <a:srgbClr val="EE0000"/>
                </a:gs>
                <a:gs pos="100000">
                  <a:srgbClr val="EE0000"/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Sparse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0B3904D-132D-E590-69C3-165F51B04B2B}"/>
                </a:ext>
              </a:extLst>
            </p:cNvPr>
            <p:cNvSpPr/>
            <p:nvPr/>
          </p:nvSpPr>
          <p:spPr>
            <a:xfrm>
              <a:off x="6985172" y="2572135"/>
              <a:ext cx="1279455" cy="365652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50000">
                  <a:srgbClr val="FFFF00"/>
                </a:gs>
                <a:gs pos="100000">
                  <a:srgbClr val="FFFF00"/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85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Affine</a:t>
              </a:r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045C8FC3-96BF-C5DD-A025-0E71FA6B32E7}"/>
                </a:ext>
              </a:extLst>
            </p:cNvPr>
            <p:cNvSpPr/>
            <p:nvPr/>
          </p:nvSpPr>
          <p:spPr>
            <a:xfrm>
              <a:off x="9241113" y="2238636"/>
              <a:ext cx="189826" cy="279869"/>
            </a:xfrm>
            <a:prstGeom prst="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BA9C2C8C-F46F-E688-8840-B8ECEA80EE79}"/>
                </a:ext>
              </a:extLst>
            </p:cNvPr>
            <p:cNvSpPr/>
            <p:nvPr/>
          </p:nvSpPr>
          <p:spPr>
            <a:xfrm>
              <a:off x="9241113" y="3004042"/>
              <a:ext cx="189826" cy="273796"/>
            </a:xfrm>
            <a:prstGeom prst="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0C9EA88C-8CA1-484C-2626-4593A13264F5}"/>
                </a:ext>
              </a:extLst>
            </p:cNvPr>
            <p:cNvSpPr/>
            <p:nvPr/>
          </p:nvSpPr>
          <p:spPr>
            <a:xfrm>
              <a:off x="9241113" y="1561339"/>
              <a:ext cx="189826" cy="200065"/>
            </a:xfrm>
            <a:prstGeom prst="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row: Down 53">
              <a:extLst>
                <a:ext uri="{FF2B5EF4-FFF2-40B4-BE49-F238E27FC236}">
                  <a16:creationId xmlns:a16="http://schemas.microsoft.com/office/drawing/2014/main" id="{24532450-BD77-FCC0-A9B4-3DF339AE001A}"/>
                </a:ext>
              </a:extLst>
            </p:cNvPr>
            <p:cNvSpPr/>
            <p:nvPr/>
          </p:nvSpPr>
          <p:spPr>
            <a:xfrm>
              <a:off x="9241113" y="3773516"/>
              <a:ext cx="189826" cy="200065"/>
            </a:xfrm>
            <a:prstGeom prst="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0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42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Rajan</dc:creator>
  <cp:lastModifiedBy>Kaushik Rajan</cp:lastModifiedBy>
  <cp:revision>8</cp:revision>
  <dcterms:created xsi:type="dcterms:W3CDTF">2021-04-14T19:07:10Z</dcterms:created>
  <dcterms:modified xsi:type="dcterms:W3CDTF">2022-04-11T17:38:49Z</dcterms:modified>
</cp:coreProperties>
</file>