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5099-8EA8-4461-A23C-76ADAA371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8BACA-FA7A-4CB3-9000-55E36C2D8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EECF8-358B-456C-9CF0-378AB8A7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ED072-3320-4510-ACFA-6E31EE90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E84F1-4E00-4CA1-B224-B7A5CA6F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40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AFAA-8E8C-447D-BB49-4A6C9C95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20AFD-1457-461B-8E83-2A3A94C82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189F9-D299-4C12-A4C7-EA0B4803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2B094-E2B5-4202-9EEF-82589CAD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94684-0963-4870-BF4B-DC60CA0F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79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FBF64-79B7-4656-8A7A-8CFA9B721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E23C0-3283-4E01-BEEE-9832A2B57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A1D02-3329-4EA0-A51C-32CC2D2C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41B7D-1061-4890-A77D-5F8980A5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C7AE8-6270-4914-BB4C-C1395F18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16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FF06-446E-4210-AFB7-62027888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8DBD9-383D-4E61-8391-22F29652E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686F3-610F-47F2-987B-C2EE44BB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53D5C-32F6-4AB4-94A8-C34EA711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C7B-CA77-4829-B2BE-5153A588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67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B8D5-77A5-4827-9CDB-1817380D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EB952-FEE0-4BA7-AC1C-E20D96E92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F29B9-06D1-4E11-AC33-22741065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CD8FF-D3ED-43F9-ADBC-F9C283C6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7EA8D-E4A2-4197-80AC-D8768A24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73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62577-39BA-4BB9-A0F9-49BE7F9F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CBDE0-1F50-456F-BA5B-50C8FA99C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47991-4E45-471D-BDD9-C93770307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9B55A-9FFD-429A-A23B-5B4736BB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3B503-38B2-4131-B213-E3F55D51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2F8AD-7239-4460-9B1B-9C8E1922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14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44DE-BABC-45C8-8B90-55AE34DE6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752C2-1836-46CC-A530-11BF1AE5E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FDE6-CA52-446A-A6DD-15A2D4790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CB2A5-B965-4753-90FB-BCC19E124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30E24D-E39B-478B-9DD4-16EE264E8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2AF90-F597-4408-B352-3C4462F0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4D731-E0DF-439D-9AFF-22094CB9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6D069-80AD-41B8-911E-93F7AF20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97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6C1F-B8C4-498A-847E-F8D6909F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A5362A-7F15-4F0D-9A19-96C63189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8B2EC-DC4F-435F-9E09-989A56DF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D9BF7-8E12-4EB6-98F5-92A3EED3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67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83AC5-AF20-48A9-AD51-21B25C5CD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7E813-946A-40DB-AF50-6A5B9A35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910AA-EFC8-48D6-B79B-C28BD8B3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32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8F8A-5C34-4D5D-9F64-EDACA344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E1C7-B377-4A07-8867-713F35C4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18AE6-ACF4-4CFA-8DA0-1A5644205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40C56-EDFA-4E27-A2A6-9DB7088F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125B0-3BB0-4AB9-9E95-ABA8F2EA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D8E05-A758-46EE-9481-E1D6D301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23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B5C9-2F54-4191-9CF3-0F2A4EC6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48340D-F009-427C-AA9E-CD7DE588C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A01DD-0391-4AA0-92C5-6D0936BA2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19252-24F5-481E-9F5B-674E5EA5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6654-0AA5-412D-8B84-E4540972BFBD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9EECB-0E64-4DB8-B6A1-FAF4622D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0B427-A17E-4BC1-8165-48FF0E6F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98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2DAEC-A117-4881-82C8-ACF9E3CD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0ADCA-C604-451E-B1B8-2473E7F17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B0309-16F0-48CD-B17C-1058E569C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86654-0AA5-412D-8B84-E4540972BFBD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2FE8E-E752-4222-9043-BE54AE03A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EBE27-7AA5-44F4-82A8-7C7E71231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7A25-61FE-4F6C-BEFF-1D616C0B911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EC8330-7530-4E70-9D4D-2AC93C3AB0D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0485438" y="6705600"/>
            <a:ext cx="155098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- 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0212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59F0-087E-43D5-84F7-497AF699D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CCA09-9C16-4D9D-AE08-37051C33B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67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D9E45F8-52F3-4374-B099-2621104ABEE4}"/>
              </a:ext>
            </a:extLst>
          </p:cNvPr>
          <p:cNvSpPr/>
          <p:nvPr/>
        </p:nvSpPr>
        <p:spPr>
          <a:xfrm>
            <a:off x="3704253" y="490648"/>
            <a:ext cx="3918857" cy="36617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AD9C2C-E375-4028-9C93-CD102216B400}"/>
              </a:ext>
            </a:extLst>
          </p:cNvPr>
          <p:cNvSpPr/>
          <p:nvPr/>
        </p:nvSpPr>
        <p:spPr>
          <a:xfrm>
            <a:off x="4253218" y="931177"/>
            <a:ext cx="2776756" cy="67950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Parse JSON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FA7F6F-9C1D-440A-8708-0484D2162A10}"/>
              </a:ext>
            </a:extLst>
          </p:cNvPr>
          <p:cNvSpPr/>
          <p:nvPr/>
        </p:nvSpPr>
        <p:spPr>
          <a:xfrm>
            <a:off x="4253218" y="2122413"/>
            <a:ext cx="2776756" cy="67950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Treebeard Optimizations and Lowering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32748A-3044-448A-8B36-7EF6BC7EA287}"/>
              </a:ext>
            </a:extLst>
          </p:cNvPr>
          <p:cNvSpPr/>
          <p:nvPr/>
        </p:nvSpPr>
        <p:spPr>
          <a:xfrm>
            <a:off x="4253218" y="3313649"/>
            <a:ext cx="2776756" cy="67950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Lower to LLVM IR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5D3254-4D9C-47B6-AA4D-BE87513898A3}"/>
              </a:ext>
            </a:extLst>
          </p:cNvPr>
          <p:cNvSpPr/>
          <p:nvPr/>
        </p:nvSpPr>
        <p:spPr>
          <a:xfrm>
            <a:off x="4253218" y="4504885"/>
            <a:ext cx="2776756" cy="67950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LLVM JIT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59815D-CD8D-4EB8-9BED-1678CB3140F2}"/>
              </a:ext>
            </a:extLst>
          </p:cNvPr>
          <p:cNvCxnSpPr>
            <a:endCxn id="4" idx="0"/>
          </p:cNvCxnSpPr>
          <p:nvPr/>
        </p:nvCxnSpPr>
        <p:spPr>
          <a:xfrm>
            <a:off x="5641596" y="419450"/>
            <a:ext cx="0" cy="511727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8452F7-B1BA-4977-9253-DF316087E94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641596" y="1610686"/>
            <a:ext cx="0" cy="511727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86C125-0B92-4506-9229-D4FEC09525C3}"/>
              </a:ext>
            </a:extLst>
          </p:cNvPr>
          <p:cNvCxnSpPr>
            <a:cxnSpLocks/>
          </p:cNvCxnSpPr>
          <p:nvPr/>
        </p:nvCxnSpPr>
        <p:spPr>
          <a:xfrm>
            <a:off x="5641596" y="2801922"/>
            <a:ext cx="0" cy="511727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696294-323E-4246-94A3-E8E58D55CE1A}"/>
              </a:ext>
            </a:extLst>
          </p:cNvPr>
          <p:cNvCxnSpPr>
            <a:cxnSpLocks/>
          </p:cNvCxnSpPr>
          <p:nvPr/>
        </p:nvCxnSpPr>
        <p:spPr>
          <a:xfrm>
            <a:off x="5669274" y="3993158"/>
            <a:ext cx="0" cy="511727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20A26D-47E2-474E-A77F-23BE32249F6C}"/>
              </a:ext>
            </a:extLst>
          </p:cNvPr>
          <p:cNvCxnSpPr>
            <a:cxnSpLocks/>
          </p:cNvCxnSpPr>
          <p:nvPr/>
        </p:nvCxnSpPr>
        <p:spPr>
          <a:xfrm>
            <a:off x="5678290" y="5184394"/>
            <a:ext cx="0" cy="302006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6D253D-C4A0-4A3D-ADBB-8C1AD29F6890}"/>
              </a:ext>
            </a:extLst>
          </p:cNvPr>
          <p:cNvSpPr txBox="1"/>
          <p:nvPr/>
        </p:nvSpPr>
        <p:spPr>
          <a:xfrm>
            <a:off x="4957665" y="121316"/>
            <a:ext cx="22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JSON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22EEAB-8342-44A1-9763-B96DA99DB035}"/>
              </a:ext>
            </a:extLst>
          </p:cNvPr>
          <p:cNvSpPr txBox="1"/>
          <p:nvPr/>
        </p:nvSpPr>
        <p:spPr>
          <a:xfrm>
            <a:off x="5692272" y="1681883"/>
            <a:ext cx="22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Level IR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8B9303-5741-462B-9E7B-B9C014F22988}"/>
              </a:ext>
            </a:extLst>
          </p:cNvPr>
          <p:cNvSpPr txBox="1"/>
          <p:nvPr/>
        </p:nvSpPr>
        <p:spPr>
          <a:xfrm>
            <a:off x="5692272" y="2873118"/>
            <a:ext cx="22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Level IR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B4C78-58EB-4F23-86D2-27D21A7584B4}"/>
              </a:ext>
            </a:extLst>
          </p:cNvPr>
          <p:cNvSpPr txBox="1"/>
          <p:nvPr/>
        </p:nvSpPr>
        <p:spPr>
          <a:xfrm>
            <a:off x="5707196" y="4139003"/>
            <a:ext cx="22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LLVM IR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2EDA39-BE6D-4667-8514-018C4DF3FB10}"/>
              </a:ext>
            </a:extLst>
          </p:cNvPr>
          <p:cNvSpPr txBox="1"/>
          <p:nvPr/>
        </p:nvSpPr>
        <p:spPr>
          <a:xfrm>
            <a:off x="4753304" y="5407892"/>
            <a:ext cx="22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Executable Function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4DA46E-B2BF-4C8A-A76F-5CA0C1BFFF9C}"/>
              </a:ext>
            </a:extLst>
          </p:cNvPr>
          <p:cNvSpPr txBox="1"/>
          <p:nvPr/>
        </p:nvSpPr>
        <p:spPr>
          <a:xfrm>
            <a:off x="3992246" y="488923"/>
            <a:ext cx="1550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Treebeard Infrastructure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950528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Prasad</dc:creator>
  <cp:lastModifiedBy>Ashwin Prasad</cp:lastModifiedBy>
  <cp:revision>4</cp:revision>
  <dcterms:created xsi:type="dcterms:W3CDTF">2022-04-11T12:01:06Z</dcterms:created>
  <dcterms:modified xsi:type="dcterms:W3CDTF">2022-04-11T12:29:31Z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6122db4-a595-414e-9ece-6adfb473e1a0_Enabled">
    <vt:lpwstr>true</vt:lpwstr>
  </property>
  <property fmtid="{D5CDD505-2E9C-101B-9397-08002B2CF9AE}" pid="3" name="MSIP_Label_76122db4-a595-414e-9ece-6adfb473e1a0_SetDate">
    <vt:lpwstr>2022-04-11T12:01:06Z</vt:lpwstr>
  </property>
  <property fmtid="{D5CDD505-2E9C-101B-9397-08002B2CF9AE}" pid="4" name="MSIP_Label_76122db4-a595-414e-9ece-6adfb473e1a0_Method">
    <vt:lpwstr>Standard</vt:lpwstr>
  </property>
  <property fmtid="{D5CDD505-2E9C-101B-9397-08002B2CF9AE}" pid="5" name="MSIP_Label_76122db4-a595-414e-9ece-6adfb473e1a0_Name">
    <vt:lpwstr>Internal</vt:lpwstr>
  </property>
  <property fmtid="{D5CDD505-2E9C-101B-9397-08002B2CF9AE}" pid="6" name="MSIP_Label_76122db4-a595-414e-9ece-6adfb473e1a0_SiteId">
    <vt:lpwstr>87ba1f9a-44cd-43a6-b008-6fdb45a5204e</vt:lpwstr>
  </property>
  <property fmtid="{D5CDD505-2E9C-101B-9397-08002B2CF9AE}" pid="7" name="MSIP_Label_76122db4-a595-414e-9ece-6adfb473e1a0_ActionId">
    <vt:lpwstr>721bb7ab-9b2e-4837-af13-3ca3caad7f9e</vt:lpwstr>
  </property>
  <property fmtid="{D5CDD505-2E9C-101B-9397-08002B2CF9AE}" pid="8" name="MSIP_Label_76122db4-a595-414e-9ece-6adfb473e1a0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 - NI CONFIDENTIAL</vt:lpwstr>
  </property>
</Properties>
</file>