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11D-E161-4CAD-99BE-164E73748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63D0B-7569-4789-8B7A-ABBC13CD0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414E-462C-4022-A057-93AF3E88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4BF0-AA11-4AF9-826B-50EE6197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4F53-8067-40D8-A1C0-62DE7FDE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1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DA02-D0B0-46E1-B265-BC2F702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4AFB-8586-41BD-81B8-33CB4DB7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377D-E583-4A9C-A433-65E5D122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BC1D-608B-44DE-B2E5-7A9EDE4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29BA-9EC1-43DC-8019-22B66CC8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9E1BB-066E-4383-B473-4440E76AC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078C-8E9C-44B5-92BF-A5B1419A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13DC-516B-4F64-B5BE-16C2788F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44AA-63F3-442A-B20C-BC699E20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0930-126A-4F3A-B546-B8D57310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133F-D405-47E7-9564-823E453D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F6A1-1922-4966-ABAB-9B92A559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53C5-88E6-4181-B318-DC4D6EA7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CDBB-C414-4BB5-A091-4335DF0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ED3F-4E94-43A3-97B8-D817AFB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7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FB89-AA96-4BE6-BA02-F3184533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603D-5802-4792-94C3-96B18454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130A-5A2C-49F2-B641-E6360427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A083-2A5D-4640-9665-442E2CC2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0921-AC5E-4FE1-90E7-C18D4633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DDE3-86CC-4889-9247-3F8D5D12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5573-27FF-4572-BDC2-C9A8B953A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CA7E-F441-4CB3-A4A6-94C449A9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F449B-089B-42E6-9376-8FAB4104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C7F9-ED52-43AB-B7B8-EA425144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EF969-D654-4022-9707-AC26BEC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162-6CC2-4999-9901-4E8878D4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BF23-AE5A-49AC-81CB-377771F8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A31C9-87AA-43A8-B573-CC51EBE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AA20E-0278-452D-A630-3C43936A9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5573-C123-498F-A7D5-DBC26AAB0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F99B5-8E62-4026-8A5F-D959FAE7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0116E-C4FE-4F87-B0EE-412105B3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8A1AA-E904-46F7-A39F-2B496ECE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757-1AE6-4DFA-85D7-7B41E969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54226-7F19-4D77-B2A9-8F9EEDD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3E0C0-37C2-4BD3-917F-1D9CFB7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8020-270A-424A-A0CA-E81C9150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88137-24E7-4F22-BDAE-B2832BF0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63985-6DD2-4743-99BF-EAA97FA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25E07-7DED-4E28-9628-4A04F751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9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FB61-77F9-49D0-B405-D42ADAE8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E90E-1CC4-4A90-A136-543A4D2F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338E7-7CDD-441E-9914-23FB5E41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73A72-71C7-4207-9B98-775E1F25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4B3C-0FA1-4F88-90BD-BBC427FA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4B32A-0931-401B-B0F1-A7F90F3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7E72-8FBE-4EC9-B1D4-F527BC0B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8A62A-7ECE-4D71-98A3-082EEC33C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14EF9-6F12-481E-98E2-22AE2781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0CF7-63BF-41F7-BA7A-CE3BD609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4F791-8F91-417C-BDDC-AA280095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2D9F-F14E-4816-AEE4-20FEDE36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AAA8D-DFFF-445B-8843-A9336040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CC2D-4D4F-42CF-BBF7-696A7D2A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5A4F-9DEB-4ED8-A96A-DF8F5F6EE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32DC-B9FE-4CBF-9FD5-D1E5C29398D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9776-7A35-4DFB-9AD5-18C1E8E65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8215-BA1F-4F18-9E61-98E434CBB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5DEF-25E9-41B9-A989-00263768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3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0FE6-3E81-415B-98D3-096744392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E82B8-6AD2-48F4-9979-57A69D1D9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A39C-F69B-48C0-AC3E-C82E2102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A43C8D-B74B-44FC-9529-EE5DB992F4CA}"/>
              </a:ext>
            </a:extLst>
          </p:cNvPr>
          <p:cNvSpPr/>
          <p:nvPr/>
        </p:nvSpPr>
        <p:spPr>
          <a:xfrm>
            <a:off x="2424418" y="2684478"/>
            <a:ext cx="243281" cy="243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61DB32-8214-42E6-855A-06599D17A025}"/>
              </a:ext>
            </a:extLst>
          </p:cNvPr>
          <p:cNvSpPr/>
          <p:nvPr/>
        </p:nvSpPr>
        <p:spPr>
          <a:xfrm>
            <a:off x="2423562" y="4037202"/>
            <a:ext cx="243281" cy="243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227A5B-581F-47E3-8D47-8698BFA72FED}"/>
              </a:ext>
            </a:extLst>
          </p:cNvPr>
          <p:cNvSpPr/>
          <p:nvPr/>
        </p:nvSpPr>
        <p:spPr>
          <a:xfrm>
            <a:off x="4909471" y="2684478"/>
            <a:ext cx="243281" cy="2432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10280F-15F5-4639-937A-456E7598F2C9}"/>
              </a:ext>
            </a:extLst>
          </p:cNvPr>
          <p:cNvSpPr/>
          <p:nvPr/>
        </p:nvSpPr>
        <p:spPr>
          <a:xfrm>
            <a:off x="4908615" y="4037202"/>
            <a:ext cx="243281" cy="2432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B0ED0-8E91-48AA-8CD1-F81CF2009204}"/>
              </a:ext>
            </a:extLst>
          </p:cNvPr>
          <p:cNvSpPr txBox="1"/>
          <p:nvPr/>
        </p:nvSpPr>
        <p:spPr>
          <a:xfrm>
            <a:off x="2041349" y="260592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93C64-1F16-4BAC-ADDD-C5925412954A}"/>
              </a:ext>
            </a:extLst>
          </p:cNvPr>
          <p:cNvSpPr txBox="1"/>
          <p:nvPr/>
        </p:nvSpPr>
        <p:spPr>
          <a:xfrm>
            <a:off x="2041349" y="3974176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63C75-DD79-4981-9172-E122825EF5F7}"/>
              </a:ext>
            </a:extLst>
          </p:cNvPr>
          <p:cNvSpPr txBox="1"/>
          <p:nvPr/>
        </p:nvSpPr>
        <p:spPr>
          <a:xfrm>
            <a:off x="5151896" y="2613053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F7906-589B-4589-A5BF-895AAF6E395A}"/>
              </a:ext>
            </a:extLst>
          </p:cNvPr>
          <p:cNvSpPr txBox="1"/>
          <p:nvPr/>
        </p:nvSpPr>
        <p:spPr>
          <a:xfrm>
            <a:off x="5151896" y="398130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44AE83-2EAB-4DFF-A3AC-FF9EF24343C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67699" y="2806119"/>
            <a:ext cx="2241772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B995C-50F1-4101-9A35-D97267589BE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667699" y="2806119"/>
            <a:ext cx="2240916" cy="13527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ABC06C-EC34-49A0-AB2D-21224F84C08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666843" y="4158843"/>
            <a:ext cx="2241772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3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1</cp:revision>
  <dcterms:created xsi:type="dcterms:W3CDTF">2021-01-15T17:35:10Z</dcterms:created>
  <dcterms:modified xsi:type="dcterms:W3CDTF">2021-01-15T17:37:33Z</dcterms:modified>
</cp:coreProperties>
</file>