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82296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1F9"/>
    <a:srgbClr val="F1F8EC"/>
    <a:srgbClr val="EEFFC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-2106" y="-2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2FD5-2455-44B4-BA8F-3CE7C1FDCBEA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FC8F0-3C91-42A8-83EF-C01A88C87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5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1pPr>
    <a:lvl2pPr marL="370698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2pPr>
    <a:lvl3pPr marL="741396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3pPr>
    <a:lvl4pPr marL="1112093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4pPr>
    <a:lvl5pPr marL="1482791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5pPr>
    <a:lvl6pPr marL="1853489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6pPr>
    <a:lvl7pPr marL="2224187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7pPr>
    <a:lvl8pPr marL="2594884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8pPr>
    <a:lvl9pPr marL="2965582" algn="l" defTabSz="741396" rtl="0" eaLnBrk="1" latinLnBrk="0" hangingPunct="1">
      <a:defRPr sz="9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897890"/>
            <a:ext cx="699516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881630"/>
            <a:ext cx="61722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4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50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292100"/>
            <a:ext cx="1774508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92100"/>
            <a:ext cx="5220653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45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99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367791"/>
            <a:ext cx="709803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671571"/>
            <a:ext cx="709803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0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460500"/>
            <a:ext cx="349758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460500"/>
            <a:ext cx="349758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87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92101"/>
            <a:ext cx="709803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344930"/>
            <a:ext cx="3481506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004060"/>
            <a:ext cx="3481506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344930"/>
            <a:ext cx="349865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004060"/>
            <a:ext cx="349865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1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9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45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789941"/>
            <a:ext cx="416623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42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789941"/>
            <a:ext cx="416623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72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92101"/>
            <a:ext cx="709803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460500"/>
            <a:ext cx="709803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6654-0AA5-412D-8B84-E4540972BFBD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085081"/>
            <a:ext cx="27774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35407-B3F5-BCE5-4C5C-ED838BE4690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7077672" y="5364481"/>
            <a:ext cx="1046916" cy="253916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IN" sz="825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7747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A04F7420-3B94-4910-9CFC-480874ED76B3}"/>
              </a:ext>
            </a:extLst>
          </p:cNvPr>
          <p:cNvSpPr/>
          <p:nvPr/>
        </p:nvSpPr>
        <p:spPr>
          <a:xfrm>
            <a:off x="135139" y="3860006"/>
            <a:ext cx="7851839" cy="1628874"/>
          </a:xfrm>
          <a:prstGeom prst="rect">
            <a:avLst/>
          </a:prstGeom>
          <a:solidFill>
            <a:srgbClr val="F1F8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F92BAF8-31FD-4A54-A879-9652433D44D7}"/>
              </a:ext>
            </a:extLst>
          </p:cNvPr>
          <p:cNvSpPr/>
          <p:nvPr/>
        </p:nvSpPr>
        <p:spPr>
          <a:xfrm>
            <a:off x="135139" y="2083385"/>
            <a:ext cx="7851839" cy="1772526"/>
          </a:xfrm>
          <a:prstGeom prst="rect">
            <a:avLst/>
          </a:prstGeom>
          <a:solidFill>
            <a:srgbClr val="EDF1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F09F480-6B6B-47EA-BC4D-FA9958862451}"/>
              </a:ext>
            </a:extLst>
          </p:cNvPr>
          <p:cNvSpPr/>
          <p:nvPr/>
        </p:nvSpPr>
        <p:spPr>
          <a:xfrm>
            <a:off x="135139" y="631487"/>
            <a:ext cx="7851839" cy="1456444"/>
          </a:xfrm>
          <a:prstGeom prst="rect">
            <a:avLst/>
          </a:prstGeom>
          <a:solidFill>
            <a:srgbClr val="F1F8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46AA82E-3ADA-4E79-AFB4-715F2B30F2A0}"/>
              </a:ext>
            </a:extLst>
          </p:cNvPr>
          <p:cNvSpPr/>
          <p:nvPr/>
        </p:nvSpPr>
        <p:spPr>
          <a:xfrm>
            <a:off x="135139" y="-2478"/>
            <a:ext cx="7851839" cy="633963"/>
          </a:xfrm>
          <a:prstGeom prst="rect">
            <a:avLst/>
          </a:prstGeom>
          <a:solidFill>
            <a:srgbClr val="EDF1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87722914-ED37-45C9-8E5A-51E6206C9FCD}"/>
              </a:ext>
            </a:extLst>
          </p:cNvPr>
          <p:cNvSpPr/>
          <p:nvPr/>
        </p:nvSpPr>
        <p:spPr>
          <a:xfrm>
            <a:off x="7237706" y="1277661"/>
            <a:ext cx="292327" cy="27699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861B562-1555-44FF-9197-B2C4E6F22DAD}"/>
              </a:ext>
            </a:extLst>
          </p:cNvPr>
          <p:cNvSpPr/>
          <p:nvPr/>
        </p:nvSpPr>
        <p:spPr>
          <a:xfrm rot="2588115">
            <a:off x="6801675" y="946824"/>
            <a:ext cx="307718" cy="6734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27056B2-0C76-4DFB-956C-176193BA09E8}"/>
              </a:ext>
            </a:extLst>
          </p:cNvPr>
          <p:cNvSpPr/>
          <p:nvPr/>
        </p:nvSpPr>
        <p:spPr>
          <a:xfrm rot="18995638">
            <a:off x="5881021" y="963754"/>
            <a:ext cx="307718" cy="6734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58CC296-BB33-4383-BA57-AF6B756CBE28}"/>
              </a:ext>
            </a:extLst>
          </p:cNvPr>
          <p:cNvSpPr/>
          <p:nvPr/>
        </p:nvSpPr>
        <p:spPr>
          <a:xfrm rot="2588115">
            <a:off x="4717299" y="963192"/>
            <a:ext cx="307718" cy="6734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6D9C50-1EB3-42AD-AB20-5ED846D78778}"/>
              </a:ext>
            </a:extLst>
          </p:cNvPr>
          <p:cNvSpPr/>
          <p:nvPr/>
        </p:nvSpPr>
        <p:spPr>
          <a:xfrm>
            <a:off x="1444461" y="130382"/>
            <a:ext cx="5524262" cy="447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55" dirty="0" err="1">
                <a:solidFill>
                  <a:srgbClr val="001080"/>
                </a:solidFill>
                <a:latin typeface="Consolas" panose="020B0609020204030204" pitchFamily="49" charset="0"/>
              </a:rPr>
              <a:t>inferenceRunner</a:t>
            </a:r>
            <a:r>
              <a:rPr lang="en-IN" sz="1155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IN" sz="1155" dirty="0" err="1">
                <a:solidFill>
                  <a:srgbClr val="267F99"/>
                </a:solidFill>
                <a:latin typeface="Consolas" panose="020B0609020204030204" pitchFamily="49" charset="0"/>
              </a:rPr>
              <a:t>treebeard</a:t>
            </a:r>
            <a:r>
              <a:rPr lang="en-IN" sz="1155" dirty="0" err="1">
                <a:solidFill>
                  <a:srgbClr val="000000"/>
                </a:solidFill>
                <a:latin typeface="Consolas" panose="020B0609020204030204" pitchFamily="49" charset="0"/>
              </a:rPr>
              <a:t>.FromModelFile</a:t>
            </a:r>
            <a:r>
              <a:rPr lang="en-IN" sz="1155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155" dirty="0" err="1">
                <a:solidFill>
                  <a:srgbClr val="001080"/>
                </a:solidFill>
                <a:latin typeface="Consolas" panose="020B0609020204030204" pitchFamily="49" charset="0"/>
              </a:rPr>
              <a:t>modelFile</a:t>
            </a:r>
            <a:r>
              <a:rPr lang="en-IN" sz="1155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155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IN" sz="1155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155" dirty="0">
                <a:solidFill>
                  <a:srgbClr val="001080"/>
                </a:solidFill>
                <a:latin typeface="Consolas" panose="020B0609020204030204" pitchFamily="49" charset="0"/>
              </a:rPr>
              <a:t>results</a:t>
            </a:r>
            <a:r>
              <a:rPr lang="en-IN" sz="1155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IN" sz="1155" dirty="0" err="1">
                <a:solidFill>
                  <a:srgbClr val="001080"/>
                </a:solidFill>
                <a:latin typeface="Consolas" panose="020B0609020204030204" pitchFamily="49" charset="0"/>
              </a:rPr>
              <a:t>inferenceRunner</a:t>
            </a:r>
            <a:r>
              <a:rPr lang="en-IN" sz="1155" dirty="0" err="1">
                <a:solidFill>
                  <a:srgbClr val="000000"/>
                </a:solidFill>
                <a:latin typeface="Consolas" panose="020B0609020204030204" pitchFamily="49" charset="0"/>
              </a:rPr>
              <a:t>.RunInference</a:t>
            </a:r>
            <a:r>
              <a:rPr lang="en-IN" sz="1155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155" dirty="0">
                <a:solidFill>
                  <a:srgbClr val="001080"/>
                </a:solidFill>
                <a:latin typeface="Consolas" panose="020B0609020204030204" pitchFamily="49" charset="0"/>
              </a:rPr>
              <a:t>batch</a:t>
            </a:r>
            <a:r>
              <a:rPr lang="en-IN" sz="1155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311825-34B5-4A9F-B888-50132D7A98DD}"/>
              </a:ext>
            </a:extLst>
          </p:cNvPr>
          <p:cNvSpPr/>
          <p:nvPr/>
        </p:nvSpPr>
        <p:spPr>
          <a:xfrm>
            <a:off x="242010" y="841534"/>
            <a:ext cx="3316129" cy="1115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55A993-E386-431B-AC42-58E8D27EA4EE}"/>
              </a:ext>
            </a:extLst>
          </p:cNvPr>
          <p:cNvGrpSpPr/>
          <p:nvPr/>
        </p:nvGrpSpPr>
        <p:grpSpPr>
          <a:xfrm>
            <a:off x="1245625" y="848752"/>
            <a:ext cx="1088089" cy="955405"/>
            <a:chOff x="383056" y="1323195"/>
            <a:chExt cx="1318896" cy="115806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26B3D51-FB6A-473F-AC87-A3D609B7039B}"/>
                </a:ext>
              </a:extLst>
            </p:cNvPr>
            <p:cNvSpPr/>
            <p:nvPr/>
          </p:nvSpPr>
          <p:spPr>
            <a:xfrm>
              <a:off x="914399" y="1590675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253E0F4-A8AC-4A57-AB9F-6D16159A0D3F}"/>
                </a:ext>
              </a:extLst>
            </p:cNvPr>
            <p:cNvSpPr/>
            <p:nvPr/>
          </p:nvSpPr>
          <p:spPr>
            <a:xfrm>
              <a:off x="591856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7D7477-03B8-4165-AF5C-8DA592470AE0}"/>
                </a:ext>
              </a:extLst>
            </p:cNvPr>
            <p:cNvSpPr/>
            <p:nvPr/>
          </p:nvSpPr>
          <p:spPr>
            <a:xfrm>
              <a:off x="1263185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64D19AE-0F57-4827-8DDA-7592148731E1}"/>
                </a:ext>
              </a:extLst>
            </p:cNvPr>
            <p:cNvSpPr/>
            <p:nvPr/>
          </p:nvSpPr>
          <p:spPr>
            <a:xfrm>
              <a:off x="3830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B5C2508-95CC-42C7-BF66-24A4FA97F5A0}"/>
                </a:ext>
              </a:extLst>
            </p:cNvPr>
            <p:cNvSpPr/>
            <p:nvPr/>
          </p:nvSpPr>
          <p:spPr>
            <a:xfrm>
              <a:off x="8006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CE17937-AAB6-4C53-9FA2-9E27A74525E0}"/>
                </a:ext>
              </a:extLst>
            </p:cNvPr>
            <p:cNvSpPr/>
            <p:nvPr/>
          </p:nvSpPr>
          <p:spPr>
            <a:xfrm>
              <a:off x="110696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FBA80B-6676-4DA0-A21E-07C9DACD0BB7}"/>
                </a:ext>
              </a:extLst>
            </p:cNvPr>
            <p:cNvSpPr/>
            <p:nvPr/>
          </p:nvSpPr>
          <p:spPr>
            <a:xfrm>
              <a:off x="149315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2905DE0-1764-4E18-A50B-5D73A38FB67B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770078" y="1769537"/>
              <a:ext cx="174899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477ACE7-D581-43C2-A32E-C4AA2BBC6C14}"/>
                </a:ext>
              </a:extLst>
            </p:cNvPr>
            <p:cNvCxnSpPr>
              <a:cxnSpLocks/>
              <a:stCxn id="6" idx="5"/>
              <a:endCxn id="8" idx="1"/>
            </p:cNvCxnSpPr>
            <p:nvPr/>
          </p:nvCxnSpPr>
          <p:spPr>
            <a:xfrm>
              <a:off x="1092621" y="1769537"/>
              <a:ext cx="201142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BFC5371-5861-492C-8B89-B600A896EBF1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487456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9AD760-3CDC-4968-8079-6D49C48F120D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770078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CE4CD4-569A-4D70-BE67-67AE5F58A654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1211362" y="2098149"/>
              <a:ext cx="82401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0D6627-DB82-4AB5-A9B9-6D04CE70BA25}"/>
                </a:ext>
              </a:extLst>
            </p:cNvPr>
            <p:cNvCxnSpPr>
              <a:cxnSpLocks/>
              <a:stCxn id="8" idx="5"/>
              <a:endCxn id="12" idx="0"/>
            </p:cNvCxnSpPr>
            <p:nvPr/>
          </p:nvCxnSpPr>
          <p:spPr>
            <a:xfrm>
              <a:off x="1441407" y="2098149"/>
              <a:ext cx="156145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EED283D-2887-482B-B18E-D20AACA3271D}"/>
                </a:ext>
              </a:extLst>
            </p:cNvPr>
            <p:cNvSpPr txBox="1"/>
            <p:nvPr/>
          </p:nvSpPr>
          <p:spPr>
            <a:xfrm>
              <a:off x="736614" y="1323195"/>
              <a:ext cx="641015" cy="296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90" dirty="0"/>
                <a:t>Tree2</a:t>
              </a:r>
              <a:endParaRPr lang="en-IN" sz="99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8684E73-8822-4E1C-AD0E-CEB9F883E666}"/>
              </a:ext>
            </a:extLst>
          </p:cNvPr>
          <p:cNvGrpSpPr/>
          <p:nvPr/>
        </p:nvGrpSpPr>
        <p:grpSpPr>
          <a:xfrm>
            <a:off x="275139" y="848749"/>
            <a:ext cx="898366" cy="955405"/>
            <a:chOff x="383056" y="1323195"/>
            <a:chExt cx="1088929" cy="11580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D3CC79C-537B-4631-AA42-C8C2CA7AC5B2}"/>
                </a:ext>
              </a:extLst>
            </p:cNvPr>
            <p:cNvSpPr/>
            <p:nvPr/>
          </p:nvSpPr>
          <p:spPr>
            <a:xfrm>
              <a:off x="914399" y="1590675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BA3E9E6-DEE7-481F-A90D-9670051B852C}"/>
                </a:ext>
              </a:extLst>
            </p:cNvPr>
            <p:cNvSpPr/>
            <p:nvPr/>
          </p:nvSpPr>
          <p:spPr>
            <a:xfrm>
              <a:off x="591856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6776EA-34E8-44E1-89AE-32D3BC44CBDF}"/>
                </a:ext>
              </a:extLst>
            </p:cNvPr>
            <p:cNvSpPr/>
            <p:nvPr/>
          </p:nvSpPr>
          <p:spPr>
            <a:xfrm>
              <a:off x="1263185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4F39857-6CB6-4CCF-8F7D-B9787DA89589}"/>
                </a:ext>
              </a:extLst>
            </p:cNvPr>
            <p:cNvSpPr/>
            <p:nvPr/>
          </p:nvSpPr>
          <p:spPr>
            <a:xfrm>
              <a:off x="3830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7CC0114-D236-432F-8881-8B01F6D65BB2}"/>
                </a:ext>
              </a:extLst>
            </p:cNvPr>
            <p:cNvSpPr/>
            <p:nvPr/>
          </p:nvSpPr>
          <p:spPr>
            <a:xfrm>
              <a:off x="8006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2E2E1D4-890F-44AC-9774-9493954038FD}"/>
                </a:ext>
              </a:extLst>
            </p:cNvPr>
            <p:cNvCxnSpPr>
              <a:cxnSpLocks/>
              <a:stCxn id="40" idx="3"/>
              <a:endCxn id="41" idx="7"/>
            </p:cNvCxnSpPr>
            <p:nvPr/>
          </p:nvCxnSpPr>
          <p:spPr>
            <a:xfrm flipH="1">
              <a:off x="770078" y="1769537"/>
              <a:ext cx="174899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0FB5FEA-ABB0-443D-9E96-9BABB76B21ED}"/>
                </a:ext>
              </a:extLst>
            </p:cNvPr>
            <p:cNvCxnSpPr>
              <a:cxnSpLocks/>
              <a:stCxn id="40" idx="5"/>
              <a:endCxn id="42" idx="1"/>
            </p:cNvCxnSpPr>
            <p:nvPr/>
          </p:nvCxnSpPr>
          <p:spPr>
            <a:xfrm>
              <a:off x="1092621" y="1769537"/>
              <a:ext cx="201142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0E2003E-B38A-417D-959C-7B3AB25150CB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487456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871957-D95C-4845-A2CB-F64C84E46B73}"/>
                </a:ext>
              </a:extLst>
            </p:cNvPr>
            <p:cNvCxnSpPr>
              <a:cxnSpLocks/>
              <a:stCxn id="41" idx="5"/>
              <a:endCxn id="44" idx="0"/>
            </p:cNvCxnSpPr>
            <p:nvPr/>
          </p:nvCxnSpPr>
          <p:spPr>
            <a:xfrm>
              <a:off x="770078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E97094-6ADD-40CB-839B-E42210B519C6}"/>
                </a:ext>
              </a:extLst>
            </p:cNvPr>
            <p:cNvSpPr txBox="1"/>
            <p:nvPr/>
          </p:nvSpPr>
          <p:spPr>
            <a:xfrm>
              <a:off x="736614" y="1323195"/>
              <a:ext cx="641015" cy="296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90" dirty="0"/>
                <a:t>Tree1</a:t>
              </a:r>
              <a:endParaRPr lang="en-IN" sz="99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30543FA-75F2-4A31-A8E3-33A8A415BFA9}"/>
              </a:ext>
            </a:extLst>
          </p:cNvPr>
          <p:cNvGrpSpPr/>
          <p:nvPr/>
        </p:nvGrpSpPr>
        <p:grpSpPr>
          <a:xfrm>
            <a:off x="2594442" y="857253"/>
            <a:ext cx="915829" cy="955401"/>
            <a:chOff x="591856" y="1323195"/>
            <a:chExt cx="1110096" cy="115806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B2E1FF0-382B-4A61-AC66-5DA0A5029BC4}"/>
                </a:ext>
              </a:extLst>
            </p:cNvPr>
            <p:cNvSpPr/>
            <p:nvPr/>
          </p:nvSpPr>
          <p:spPr>
            <a:xfrm>
              <a:off x="914399" y="1590675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68AC5EE-ADDA-4D0E-852F-4D1BFBD9426B}"/>
                </a:ext>
              </a:extLst>
            </p:cNvPr>
            <p:cNvSpPr/>
            <p:nvPr/>
          </p:nvSpPr>
          <p:spPr>
            <a:xfrm>
              <a:off x="591856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8C4D4BD-6B9F-4E7E-97B6-A86C24111943}"/>
                </a:ext>
              </a:extLst>
            </p:cNvPr>
            <p:cNvSpPr/>
            <p:nvPr/>
          </p:nvSpPr>
          <p:spPr>
            <a:xfrm>
              <a:off x="1263185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339735F-36F5-4029-8E3D-BE4380060EB0}"/>
                </a:ext>
              </a:extLst>
            </p:cNvPr>
            <p:cNvSpPr/>
            <p:nvPr/>
          </p:nvSpPr>
          <p:spPr>
            <a:xfrm>
              <a:off x="110696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92DBFFE-80B1-40DC-B7AC-3CD166398C65}"/>
                </a:ext>
              </a:extLst>
            </p:cNvPr>
            <p:cNvSpPr/>
            <p:nvPr/>
          </p:nvSpPr>
          <p:spPr>
            <a:xfrm>
              <a:off x="149315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8909557-CEAB-4A50-9E43-DC223D1748D2}"/>
                </a:ext>
              </a:extLst>
            </p:cNvPr>
            <p:cNvCxnSpPr>
              <a:cxnSpLocks/>
              <a:stCxn id="55" idx="3"/>
              <a:endCxn id="56" idx="7"/>
            </p:cNvCxnSpPr>
            <p:nvPr/>
          </p:nvCxnSpPr>
          <p:spPr>
            <a:xfrm flipH="1">
              <a:off x="770078" y="1769537"/>
              <a:ext cx="174899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822E7B2-CE7E-4178-B621-2B2FAD334577}"/>
                </a:ext>
              </a:extLst>
            </p:cNvPr>
            <p:cNvCxnSpPr>
              <a:cxnSpLocks/>
              <a:stCxn id="55" idx="5"/>
              <a:endCxn id="57" idx="1"/>
            </p:cNvCxnSpPr>
            <p:nvPr/>
          </p:nvCxnSpPr>
          <p:spPr>
            <a:xfrm>
              <a:off x="1092621" y="1769537"/>
              <a:ext cx="201142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E829F43-EC0A-4D86-8737-756D354782BC}"/>
                </a:ext>
              </a:extLst>
            </p:cNvPr>
            <p:cNvCxnSpPr>
              <a:cxnSpLocks/>
              <a:stCxn id="57" idx="3"/>
              <a:endCxn id="60" idx="0"/>
            </p:cNvCxnSpPr>
            <p:nvPr/>
          </p:nvCxnSpPr>
          <p:spPr>
            <a:xfrm flipH="1">
              <a:off x="1211362" y="2098149"/>
              <a:ext cx="82401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73BDA8D-F329-4EF6-B4E4-3824BC43B858}"/>
                </a:ext>
              </a:extLst>
            </p:cNvPr>
            <p:cNvCxnSpPr>
              <a:cxnSpLocks/>
              <a:stCxn id="57" idx="5"/>
              <a:endCxn id="61" idx="0"/>
            </p:cNvCxnSpPr>
            <p:nvPr/>
          </p:nvCxnSpPr>
          <p:spPr>
            <a:xfrm>
              <a:off x="1441407" y="2098149"/>
              <a:ext cx="156145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46832D5-876D-4144-B754-A5EE50BA0B8F}"/>
                </a:ext>
              </a:extLst>
            </p:cNvPr>
            <p:cNvSpPr txBox="1"/>
            <p:nvPr/>
          </p:nvSpPr>
          <p:spPr>
            <a:xfrm>
              <a:off x="736614" y="1323195"/>
              <a:ext cx="641015" cy="296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90" dirty="0"/>
                <a:t>Tree3</a:t>
              </a:r>
              <a:endParaRPr lang="en-IN" sz="990" dirty="0"/>
            </a:p>
          </p:txBody>
        </p:sp>
      </p:grp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BDF59B2D-FDA3-4E8B-A648-CEF712D4AE11}"/>
              </a:ext>
            </a:extLst>
          </p:cNvPr>
          <p:cNvSpPr/>
          <p:nvPr/>
        </p:nvSpPr>
        <p:spPr>
          <a:xfrm>
            <a:off x="4428252" y="833671"/>
            <a:ext cx="3337939" cy="1115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8F7BD57-3443-40D6-93A0-4FAF2E3E5516}"/>
              </a:ext>
            </a:extLst>
          </p:cNvPr>
          <p:cNvGrpSpPr/>
          <p:nvPr/>
        </p:nvGrpSpPr>
        <p:grpSpPr>
          <a:xfrm>
            <a:off x="6573209" y="840887"/>
            <a:ext cx="1088089" cy="955405"/>
            <a:chOff x="383056" y="1323195"/>
            <a:chExt cx="1318896" cy="1158067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E386C54-BC85-4BC0-9486-A6DD54FB3AE2}"/>
                </a:ext>
              </a:extLst>
            </p:cNvPr>
            <p:cNvSpPr/>
            <p:nvPr/>
          </p:nvSpPr>
          <p:spPr>
            <a:xfrm>
              <a:off x="914399" y="1590675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4C1060F-0A9B-4BBC-AE51-99D54BA6C978}"/>
                </a:ext>
              </a:extLst>
            </p:cNvPr>
            <p:cNvSpPr/>
            <p:nvPr/>
          </p:nvSpPr>
          <p:spPr>
            <a:xfrm>
              <a:off x="591856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FEDC342-F7CE-40C9-B808-FD459105C126}"/>
                </a:ext>
              </a:extLst>
            </p:cNvPr>
            <p:cNvSpPr/>
            <p:nvPr/>
          </p:nvSpPr>
          <p:spPr>
            <a:xfrm>
              <a:off x="1263185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4B1D36F-A9B3-47FE-A0DD-D735F1E802A0}"/>
                </a:ext>
              </a:extLst>
            </p:cNvPr>
            <p:cNvSpPr/>
            <p:nvPr/>
          </p:nvSpPr>
          <p:spPr>
            <a:xfrm>
              <a:off x="3830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B3A4BA1-069C-4776-B1A0-4FA2AA7372D5}"/>
                </a:ext>
              </a:extLst>
            </p:cNvPr>
            <p:cNvSpPr/>
            <p:nvPr/>
          </p:nvSpPr>
          <p:spPr>
            <a:xfrm>
              <a:off x="8006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FBFB51F-1063-4622-8736-CB171D35A6AD}"/>
                </a:ext>
              </a:extLst>
            </p:cNvPr>
            <p:cNvSpPr/>
            <p:nvPr/>
          </p:nvSpPr>
          <p:spPr>
            <a:xfrm>
              <a:off x="110696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AD6ACB2-67B6-4A12-B82A-C4D6EA8DA359}"/>
                </a:ext>
              </a:extLst>
            </p:cNvPr>
            <p:cNvSpPr/>
            <p:nvPr/>
          </p:nvSpPr>
          <p:spPr>
            <a:xfrm>
              <a:off x="149315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F0E21E8-8ECF-46B8-B24F-3C23BB330DC7}"/>
                </a:ext>
              </a:extLst>
            </p:cNvPr>
            <p:cNvCxnSpPr>
              <a:cxnSpLocks/>
              <a:stCxn id="109" idx="3"/>
              <a:endCxn id="110" idx="7"/>
            </p:cNvCxnSpPr>
            <p:nvPr/>
          </p:nvCxnSpPr>
          <p:spPr>
            <a:xfrm flipH="1">
              <a:off x="770078" y="1769537"/>
              <a:ext cx="174899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470F39B-AAEA-457A-9197-1071002A6D7A}"/>
                </a:ext>
              </a:extLst>
            </p:cNvPr>
            <p:cNvCxnSpPr>
              <a:cxnSpLocks/>
              <a:stCxn id="109" idx="5"/>
              <a:endCxn id="111" idx="1"/>
            </p:cNvCxnSpPr>
            <p:nvPr/>
          </p:nvCxnSpPr>
          <p:spPr>
            <a:xfrm>
              <a:off x="1092621" y="1769537"/>
              <a:ext cx="201142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F4AAC95-5441-44D2-B5CD-225942D81966}"/>
                </a:ext>
              </a:extLst>
            </p:cNvPr>
            <p:cNvCxnSpPr>
              <a:cxnSpLocks/>
              <a:stCxn id="110" idx="3"/>
              <a:endCxn id="112" idx="0"/>
            </p:cNvCxnSpPr>
            <p:nvPr/>
          </p:nvCxnSpPr>
          <p:spPr>
            <a:xfrm flipH="1">
              <a:off x="487456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792E4F1-AEA7-4FF5-BEAE-04A95B1EE7CB}"/>
                </a:ext>
              </a:extLst>
            </p:cNvPr>
            <p:cNvCxnSpPr>
              <a:cxnSpLocks/>
              <a:stCxn id="110" idx="5"/>
              <a:endCxn id="113" idx="0"/>
            </p:cNvCxnSpPr>
            <p:nvPr/>
          </p:nvCxnSpPr>
          <p:spPr>
            <a:xfrm>
              <a:off x="770078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92F58A4-F555-4C46-867F-7A40359FBEF3}"/>
                </a:ext>
              </a:extLst>
            </p:cNvPr>
            <p:cNvCxnSpPr>
              <a:cxnSpLocks/>
              <a:stCxn id="111" idx="3"/>
              <a:endCxn id="114" idx="0"/>
            </p:cNvCxnSpPr>
            <p:nvPr/>
          </p:nvCxnSpPr>
          <p:spPr>
            <a:xfrm flipH="1">
              <a:off x="1211362" y="2098149"/>
              <a:ext cx="82401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B458CDD-EFBE-4890-97B3-2AD5F5782083}"/>
                </a:ext>
              </a:extLst>
            </p:cNvPr>
            <p:cNvCxnSpPr>
              <a:cxnSpLocks/>
              <a:stCxn id="111" idx="5"/>
              <a:endCxn id="115" idx="0"/>
            </p:cNvCxnSpPr>
            <p:nvPr/>
          </p:nvCxnSpPr>
          <p:spPr>
            <a:xfrm>
              <a:off x="1441407" y="2098149"/>
              <a:ext cx="156145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F5124FE-4143-4269-9084-F10681763503}"/>
                </a:ext>
              </a:extLst>
            </p:cNvPr>
            <p:cNvSpPr txBox="1"/>
            <p:nvPr/>
          </p:nvSpPr>
          <p:spPr>
            <a:xfrm>
              <a:off x="736614" y="1323195"/>
              <a:ext cx="579148" cy="296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90" dirty="0"/>
                <a:t>Tree2</a:t>
              </a:r>
              <a:endParaRPr lang="en-IN" sz="990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8A89AF3-0F28-4FE4-AC98-9E3FC4DF2313}"/>
              </a:ext>
            </a:extLst>
          </p:cNvPr>
          <p:cNvGrpSpPr/>
          <p:nvPr/>
        </p:nvGrpSpPr>
        <p:grpSpPr>
          <a:xfrm>
            <a:off x="4483190" y="840887"/>
            <a:ext cx="898366" cy="955405"/>
            <a:chOff x="383056" y="1323195"/>
            <a:chExt cx="1088929" cy="1158067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3D0EE95-B658-41EF-8606-E69514F3AE87}"/>
                </a:ext>
              </a:extLst>
            </p:cNvPr>
            <p:cNvSpPr/>
            <p:nvPr/>
          </p:nvSpPr>
          <p:spPr>
            <a:xfrm>
              <a:off x="914399" y="1590675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1D14503-6543-44D8-BF34-0425A6120225}"/>
                </a:ext>
              </a:extLst>
            </p:cNvPr>
            <p:cNvSpPr/>
            <p:nvPr/>
          </p:nvSpPr>
          <p:spPr>
            <a:xfrm>
              <a:off x="591856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093D697-5B9D-482A-B2ED-BFACAABD4760}"/>
                </a:ext>
              </a:extLst>
            </p:cNvPr>
            <p:cNvSpPr/>
            <p:nvPr/>
          </p:nvSpPr>
          <p:spPr>
            <a:xfrm>
              <a:off x="1263185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ACB2F18-21EF-4FC8-AF2B-01C149332C2E}"/>
                </a:ext>
              </a:extLst>
            </p:cNvPr>
            <p:cNvSpPr/>
            <p:nvPr/>
          </p:nvSpPr>
          <p:spPr>
            <a:xfrm>
              <a:off x="3830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C4584E2-AB15-4382-85E7-858A98FD5973}"/>
                </a:ext>
              </a:extLst>
            </p:cNvPr>
            <p:cNvSpPr/>
            <p:nvPr/>
          </p:nvSpPr>
          <p:spPr>
            <a:xfrm>
              <a:off x="800656" y="2271712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654935D-F1F1-4212-A642-813DB76363F5}"/>
                </a:ext>
              </a:extLst>
            </p:cNvPr>
            <p:cNvCxnSpPr>
              <a:cxnSpLocks/>
              <a:stCxn id="124" idx="3"/>
              <a:endCxn id="125" idx="7"/>
            </p:cNvCxnSpPr>
            <p:nvPr/>
          </p:nvCxnSpPr>
          <p:spPr>
            <a:xfrm flipH="1">
              <a:off x="770078" y="1769537"/>
              <a:ext cx="174899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F5548C1-8E9D-4EF0-BFE9-3C796FAFE347}"/>
                </a:ext>
              </a:extLst>
            </p:cNvPr>
            <p:cNvCxnSpPr>
              <a:cxnSpLocks/>
              <a:stCxn id="124" idx="5"/>
              <a:endCxn id="126" idx="1"/>
            </p:cNvCxnSpPr>
            <p:nvPr/>
          </p:nvCxnSpPr>
          <p:spPr>
            <a:xfrm>
              <a:off x="1092621" y="1769537"/>
              <a:ext cx="201142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4AED8D1-CCC9-44E3-9ED9-9EDEE0F1DFEC}"/>
                </a:ext>
              </a:extLst>
            </p:cNvPr>
            <p:cNvCxnSpPr>
              <a:cxnSpLocks/>
              <a:stCxn id="125" idx="3"/>
              <a:endCxn id="127" idx="0"/>
            </p:cNvCxnSpPr>
            <p:nvPr/>
          </p:nvCxnSpPr>
          <p:spPr>
            <a:xfrm flipH="1">
              <a:off x="487456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6F2CE56-F745-4BD4-A1BD-990819C01613}"/>
                </a:ext>
              </a:extLst>
            </p:cNvPr>
            <p:cNvCxnSpPr>
              <a:cxnSpLocks/>
              <a:stCxn id="125" idx="5"/>
              <a:endCxn id="128" idx="0"/>
            </p:cNvCxnSpPr>
            <p:nvPr/>
          </p:nvCxnSpPr>
          <p:spPr>
            <a:xfrm>
              <a:off x="770078" y="2098149"/>
              <a:ext cx="134978" cy="17356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5A1A540-5793-4972-9C8C-291B4F36572D}"/>
                </a:ext>
              </a:extLst>
            </p:cNvPr>
            <p:cNvSpPr txBox="1"/>
            <p:nvPr/>
          </p:nvSpPr>
          <p:spPr>
            <a:xfrm>
              <a:off x="736614" y="1323195"/>
              <a:ext cx="605417" cy="296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90" dirty="0"/>
                <a:t>Tree1</a:t>
              </a:r>
              <a:endParaRPr lang="en-IN" sz="990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F405828-7EBF-4A36-82C4-F5095D5D7510}"/>
              </a:ext>
            </a:extLst>
          </p:cNvPr>
          <p:cNvGrpSpPr/>
          <p:nvPr/>
        </p:nvGrpSpPr>
        <p:grpSpPr>
          <a:xfrm>
            <a:off x="5538391" y="848749"/>
            <a:ext cx="915829" cy="955401"/>
            <a:chOff x="591856" y="1323195"/>
            <a:chExt cx="1110096" cy="1158062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BADEA8B-DC14-42CB-B21D-B07EDAD020BC}"/>
                </a:ext>
              </a:extLst>
            </p:cNvPr>
            <p:cNvSpPr/>
            <p:nvPr/>
          </p:nvSpPr>
          <p:spPr>
            <a:xfrm>
              <a:off x="914399" y="1590675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7DED4CAF-6C39-4DFD-95F1-1D1A979C79A6}"/>
                </a:ext>
              </a:extLst>
            </p:cNvPr>
            <p:cNvSpPr/>
            <p:nvPr/>
          </p:nvSpPr>
          <p:spPr>
            <a:xfrm>
              <a:off x="591856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74822C-32E0-4C4B-8FB8-8AD06ADEE618}"/>
                </a:ext>
              </a:extLst>
            </p:cNvPr>
            <p:cNvSpPr/>
            <p:nvPr/>
          </p:nvSpPr>
          <p:spPr>
            <a:xfrm>
              <a:off x="1263185" y="191928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D9DA5F5-4D85-4ED1-B7F1-1226C91A9169}"/>
                </a:ext>
              </a:extLst>
            </p:cNvPr>
            <p:cNvSpPr/>
            <p:nvPr/>
          </p:nvSpPr>
          <p:spPr>
            <a:xfrm>
              <a:off x="110696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E20F8DA-4879-4A60-B6DD-064195B584FF}"/>
                </a:ext>
              </a:extLst>
            </p:cNvPr>
            <p:cNvSpPr/>
            <p:nvPr/>
          </p:nvSpPr>
          <p:spPr>
            <a:xfrm>
              <a:off x="1493152" y="2271707"/>
              <a:ext cx="20880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85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C48EEDB-01C2-4CF6-B51F-1511CABA7753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770078" y="1769537"/>
              <a:ext cx="174899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EF6BF43-E31C-499E-ABA7-2ADB6831B8B9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1092621" y="1769537"/>
              <a:ext cx="201142" cy="18043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EF2099C-ECDB-4AD1-B08F-B05D009E51C9}"/>
                </a:ext>
              </a:extLst>
            </p:cNvPr>
            <p:cNvCxnSpPr>
              <a:cxnSpLocks/>
              <a:stCxn id="137" idx="3"/>
              <a:endCxn id="138" idx="0"/>
            </p:cNvCxnSpPr>
            <p:nvPr/>
          </p:nvCxnSpPr>
          <p:spPr>
            <a:xfrm flipH="1">
              <a:off x="1211362" y="2098149"/>
              <a:ext cx="82401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6BA612A-B5FC-4FDD-A297-618476E29E20}"/>
                </a:ext>
              </a:extLst>
            </p:cNvPr>
            <p:cNvCxnSpPr>
              <a:cxnSpLocks/>
              <a:stCxn id="137" idx="5"/>
              <a:endCxn id="139" idx="0"/>
            </p:cNvCxnSpPr>
            <p:nvPr/>
          </p:nvCxnSpPr>
          <p:spPr>
            <a:xfrm>
              <a:off x="1441407" y="2098149"/>
              <a:ext cx="156145" cy="17355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0A06413-34BE-4065-B71B-A25FFA0D9497}"/>
                </a:ext>
              </a:extLst>
            </p:cNvPr>
            <p:cNvSpPr txBox="1"/>
            <p:nvPr/>
          </p:nvSpPr>
          <p:spPr>
            <a:xfrm>
              <a:off x="736614" y="1323195"/>
              <a:ext cx="622503" cy="296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90" dirty="0"/>
                <a:t>Tree3</a:t>
              </a:r>
              <a:endParaRPr lang="en-IN" sz="990" dirty="0"/>
            </a:p>
          </p:txBody>
        </p:sp>
      </p:grp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CD87D704-144F-42B3-94FD-F0E532D6B31B}"/>
              </a:ext>
            </a:extLst>
          </p:cNvPr>
          <p:cNvSpPr/>
          <p:nvPr/>
        </p:nvSpPr>
        <p:spPr>
          <a:xfrm>
            <a:off x="3740840" y="1234435"/>
            <a:ext cx="524609" cy="24578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7F7B45A-766F-476C-A702-2371CF1AEC28}"/>
              </a:ext>
            </a:extLst>
          </p:cNvPr>
          <p:cNvSpPr txBox="1"/>
          <p:nvPr/>
        </p:nvSpPr>
        <p:spPr>
          <a:xfrm>
            <a:off x="3690576" y="1507956"/>
            <a:ext cx="665047" cy="549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/>
              <a:t>Tree tiling with tile size 2 </a:t>
            </a:r>
            <a:r>
              <a:rPr lang="en-US" sz="743"/>
              <a:t>&amp; tree reordering</a:t>
            </a:r>
            <a:endParaRPr lang="en-IN" sz="743" dirty="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70E11E3D-5743-429C-AA22-F2D693362D40}"/>
              </a:ext>
            </a:extLst>
          </p:cNvPr>
          <p:cNvSpPr/>
          <p:nvPr/>
        </p:nvSpPr>
        <p:spPr>
          <a:xfrm>
            <a:off x="6135613" y="2393515"/>
            <a:ext cx="1627755" cy="11944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95" b="1" dirty="0">
                <a:solidFill>
                  <a:schemeClr val="accent1"/>
                </a:solidFill>
              </a:rPr>
              <a:t>for</a:t>
            </a:r>
            <a:r>
              <a:rPr lang="en-IN" sz="495" dirty="0">
                <a:solidFill>
                  <a:schemeClr val="tx1"/>
                </a:solidFill>
              </a:rPr>
              <a:t> 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 = 0 to </a:t>
            </a:r>
            <a:r>
              <a:rPr lang="en-IN" sz="495" dirty="0" err="1">
                <a:solidFill>
                  <a:schemeClr val="tx1"/>
                </a:solidFill>
              </a:rPr>
              <a:t>batchSize</a:t>
            </a:r>
            <a:r>
              <a:rPr lang="en-IN" sz="495" dirty="0">
                <a:solidFill>
                  <a:schemeClr val="tx1"/>
                </a:solidFill>
              </a:rPr>
              <a:t> </a:t>
            </a:r>
            <a:r>
              <a:rPr lang="en-IN" sz="495" b="1" dirty="0">
                <a:solidFill>
                  <a:schemeClr val="accent1"/>
                </a:solidFill>
              </a:rPr>
              <a:t>step</a:t>
            </a:r>
            <a:r>
              <a:rPr lang="en-IN" sz="495" dirty="0">
                <a:solidFill>
                  <a:schemeClr val="tx1"/>
                </a:solidFill>
              </a:rPr>
              <a:t> 1 {</a:t>
            </a:r>
          </a:p>
          <a:p>
            <a:r>
              <a:rPr lang="en-IN" sz="495" dirty="0">
                <a:solidFill>
                  <a:schemeClr val="tx1"/>
                </a:solidFill>
              </a:rPr>
              <a:t>  prediction = 0</a:t>
            </a:r>
          </a:p>
          <a:p>
            <a:r>
              <a:rPr lang="en-IN" sz="495" dirty="0">
                <a:solidFill>
                  <a:schemeClr val="tx1"/>
                </a:solidFill>
              </a:rPr>
              <a:t>  </a:t>
            </a:r>
            <a:r>
              <a:rPr lang="en-IN" sz="495" b="1" dirty="0">
                <a:solidFill>
                  <a:schemeClr val="accent1"/>
                </a:solidFill>
              </a:rPr>
              <a:t>for</a:t>
            </a:r>
            <a:r>
              <a:rPr lang="en-IN" sz="495" dirty="0">
                <a:solidFill>
                  <a:schemeClr val="tx1"/>
                </a:solidFill>
              </a:rPr>
              <a:t> t = 0 to 2 </a:t>
            </a:r>
            <a:r>
              <a:rPr lang="en-IN" sz="495" b="1" dirty="0">
                <a:solidFill>
                  <a:schemeClr val="accent1"/>
                </a:solidFill>
              </a:rPr>
              <a:t>step</a:t>
            </a:r>
            <a:r>
              <a:rPr lang="en-IN" sz="495" dirty="0">
                <a:solidFill>
                  <a:schemeClr val="tx1"/>
                </a:solidFill>
              </a:rPr>
              <a:t> 1 {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tree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getTree</a:t>
            </a:r>
            <a:r>
              <a:rPr lang="en-IN" sz="495" dirty="0">
                <a:solidFill>
                  <a:schemeClr val="tx1"/>
                </a:solidFill>
              </a:rPr>
              <a:t>(forest, t) 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r>
              <a:rPr lang="en-IN" sz="495" dirty="0">
                <a:solidFill>
                  <a:schemeClr val="tx1"/>
                </a:solidFill>
              </a:rPr>
              <a:t>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WalkDecisionTree</a:t>
            </a:r>
            <a:r>
              <a:rPr lang="en-IN" sz="495" dirty="0">
                <a:solidFill>
                  <a:schemeClr val="tx1"/>
                </a:solidFill>
              </a:rPr>
              <a:t>(tree, rows[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prediction = prediction +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endParaRPr lang="en-IN" sz="495" dirty="0">
              <a:solidFill>
                <a:schemeClr val="tx1"/>
              </a:solidFill>
            </a:endParaRPr>
          </a:p>
          <a:p>
            <a:r>
              <a:rPr lang="en-IN" sz="495" dirty="0">
                <a:solidFill>
                  <a:schemeClr val="tx1"/>
                </a:solidFill>
              </a:rPr>
              <a:t>  }</a:t>
            </a:r>
          </a:p>
          <a:p>
            <a:r>
              <a:rPr lang="en-IN" sz="495" dirty="0">
                <a:solidFill>
                  <a:schemeClr val="tx1"/>
                </a:solidFill>
              </a:rPr>
              <a:t>  </a:t>
            </a:r>
            <a:r>
              <a:rPr lang="en-IN" sz="495" b="1" dirty="0">
                <a:solidFill>
                  <a:schemeClr val="accent1"/>
                </a:solidFill>
              </a:rPr>
              <a:t>for</a:t>
            </a:r>
            <a:r>
              <a:rPr lang="en-IN" sz="495" dirty="0">
                <a:solidFill>
                  <a:schemeClr val="tx1"/>
                </a:solidFill>
              </a:rPr>
              <a:t> t = 2 to 3 step 1 {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tree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getTree</a:t>
            </a:r>
            <a:r>
              <a:rPr lang="en-IN" sz="495" dirty="0">
                <a:solidFill>
                  <a:schemeClr val="tx1"/>
                </a:solidFill>
              </a:rPr>
              <a:t>(forest, t) 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r>
              <a:rPr lang="en-IN" sz="495" dirty="0">
                <a:solidFill>
                  <a:schemeClr val="tx1"/>
                </a:solidFill>
              </a:rPr>
              <a:t>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WalkDecisionTree</a:t>
            </a:r>
            <a:r>
              <a:rPr lang="en-IN" sz="495" dirty="0">
                <a:solidFill>
                  <a:schemeClr val="tx1"/>
                </a:solidFill>
              </a:rPr>
              <a:t>(tree, rows[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prediction = prediction +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endParaRPr lang="en-IN" sz="495" dirty="0">
              <a:solidFill>
                <a:schemeClr val="tx1"/>
              </a:solidFill>
            </a:endParaRPr>
          </a:p>
          <a:p>
            <a:r>
              <a:rPr lang="en-IN" sz="495" dirty="0">
                <a:solidFill>
                  <a:schemeClr val="tx1"/>
                </a:solidFill>
              </a:rPr>
              <a:t>  }</a:t>
            </a:r>
          </a:p>
          <a:p>
            <a:r>
              <a:rPr lang="en-IN" sz="495" dirty="0">
                <a:solidFill>
                  <a:schemeClr val="tx1"/>
                </a:solidFill>
              </a:rPr>
              <a:t>  predictions[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 = prediction</a:t>
            </a:r>
          </a:p>
          <a:p>
            <a:r>
              <a:rPr lang="en-IN" sz="495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F988D121-8E27-45EA-96E3-5078360E3524}"/>
              </a:ext>
            </a:extLst>
          </p:cNvPr>
          <p:cNvSpPr/>
          <p:nvPr/>
        </p:nvSpPr>
        <p:spPr>
          <a:xfrm>
            <a:off x="4431971" y="2393515"/>
            <a:ext cx="1627755" cy="11944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95" b="1" dirty="0">
                <a:solidFill>
                  <a:schemeClr val="accent1"/>
                </a:solidFill>
              </a:rPr>
              <a:t>for</a:t>
            </a:r>
            <a:r>
              <a:rPr lang="en-IN" sz="495" dirty="0">
                <a:solidFill>
                  <a:schemeClr val="tx1"/>
                </a:solidFill>
              </a:rPr>
              <a:t> t = 0 to 2 </a:t>
            </a:r>
            <a:r>
              <a:rPr lang="en-IN" sz="495" b="1" dirty="0">
                <a:solidFill>
                  <a:schemeClr val="accent1"/>
                </a:solidFill>
              </a:rPr>
              <a:t>step</a:t>
            </a:r>
            <a:r>
              <a:rPr lang="en-IN" sz="495" dirty="0">
                <a:solidFill>
                  <a:schemeClr val="tx1"/>
                </a:solidFill>
              </a:rPr>
              <a:t> 1 {</a:t>
            </a:r>
          </a:p>
          <a:p>
            <a:r>
              <a:rPr lang="en-IN" sz="495" dirty="0">
                <a:solidFill>
                  <a:schemeClr val="tx1"/>
                </a:solidFill>
              </a:rPr>
              <a:t>  </a:t>
            </a:r>
            <a:r>
              <a:rPr lang="en-IN" sz="495" b="1" dirty="0">
                <a:solidFill>
                  <a:schemeClr val="accent1"/>
                </a:solidFill>
              </a:rPr>
              <a:t>for</a:t>
            </a:r>
            <a:r>
              <a:rPr lang="en-IN" sz="495" dirty="0">
                <a:solidFill>
                  <a:schemeClr val="tx1"/>
                </a:solidFill>
              </a:rPr>
              <a:t> 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 = 0 to </a:t>
            </a:r>
            <a:r>
              <a:rPr lang="en-IN" sz="495" dirty="0" err="1">
                <a:solidFill>
                  <a:schemeClr val="tx1"/>
                </a:solidFill>
              </a:rPr>
              <a:t>batchSize</a:t>
            </a:r>
            <a:r>
              <a:rPr lang="en-IN" sz="495" dirty="0">
                <a:solidFill>
                  <a:schemeClr val="tx1"/>
                </a:solidFill>
              </a:rPr>
              <a:t> </a:t>
            </a:r>
            <a:r>
              <a:rPr lang="en-IN" sz="495" b="1" dirty="0">
                <a:solidFill>
                  <a:schemeClr val="accent1"/>
                </a:solidFill>
              </a:rPr>
              <a:t>step</a:t>
            </a:r>
            <a:r>
              <a:rPr lang="en-IN" sz="495" dirty="0">
                <a:solidFill>
                  <a:schemeClr val="tx1"/>
                </a:solidFill>
              </a:rPr>
              <a:t> 1 {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tree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getTree</a:t>
            </a:r>
            <a:r>
              <a:rPr lang="en-IN" sz="495" dirty="0">
                <a:solidFill>
                  <a:schemeClr val="tx1"/>
                </a:solidFill>
              </a:rPr>
              <a:t>(forest, t) 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r>
              <a:rPr lang="en-IN" sz="495" dirty="0">
                <a:solidFill>
                  <a:schemeClr val="tx1"/>
                </a:solidFill>
              </a:rPr>
              <a:t>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WalkDecisionTree</a:t>
            </a:r>
            <a:r>
              <a:rPr lang="en-IN" sz="495" dirty="0">
                <a:solidFill>
                  <a:schemeClr val="tx1"/>
                </a:solidFill>
              </a:rPr>
              <a:t>(tree, rows[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prediction[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 = prediction[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 +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endParaRPr lang="en-IN" sz="495" dirty="0">
              <a:solidFill>
                <a:schemeClr val="tx1"/>
              </a:solidFill>
            </a:endParaRPr>
          </a:p>
          <a:p>
            <a:r>
              <a:rPr lang="en-IN" sz="495" dirty="0">
                <a:solidFill>
                  <a:schemeClr val="tx1"/>
                </a:solidFill>
              </a:rPr>
              <a:t>  }</a:t>
            </a:r>
          </a:p>
          <a:p>
            <a:r>
              <a:rPr lang="en-IN" sz="495" dirty="0">
                <a:solidFill>
                  <a:schemeClr val="tx1"/>
                </a:solidFill>
              </a:rPr>
              <a:t>}</a:t>
            </a:r>
          </a:p>
          <a:p>
            <a:r>
              <a:rPr lang="en-IN" sz="495" b="1" dirty="0">
                <a:solidFill>
                  <a:schemeClr val="accent1"/>
                </a:solidFill>
              </a:rPr>
              <a:t>for</a:t>
            </a:r>
            <a:r>
              <a:rPr lang="en-IN" sz="495" dirty="0">
                <a:solidFill>
                  <a:schemeClr val="tx1"/>
                </a:solidFill>
              </a:rPr>
              <a:t> t = 2 to 3 </a:t>
            </a:r>
            <a:r>
              <a:rPr lang="en-IN" sz="495" b="1" dirty="0">
                <a:solidFill>
                  <a:schemeClr val="accent1"/>
                </a:solidFill>
              </a:rPr>
              <a:t>step</a:t>
            </a:r>
            <a:r>
              <a:rPr lang="en-IN" sz="495" dirty="0">
                <a:solidFill>
                  <a:schemeClr val="tx1"/>
                </a:solidFill>
              </a:rPr>
              <a:t> 1 {</a:t>
            </a:r>
          </a:p>
          <a:p>
            <a:r>
              <a:rPr lang="en-IN" sz="495" dirty="0">
                <a:solidFill>
                  <a:schemeClr val="tx1"/>
                </a:solidFill>
              </a:rPr>
              <a:t>  </a:t>
            </a:r>
            <a:r>
              <a:rPr lang="en-IN" sz="495" b="1" dirty="0">
                <a:solidFill>
                  <a:schemeClr val="accent1"/>
                </a:solidFill>
              </a:rPr>
              <a:t>for</a:t>
            </a:r>
            <a:r>
              <a:rPr lang="en-IN" sz="495" dirty="0">
                <a:solidFill>
                  <a:schemeClr val="tx1"/>
                </a:solidFill>
              </a:rPr>
              <a:t> 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 = 0 to </a:t>
            </a:r>
            <a:r>
              <a:rPr lang="en-IN" sz="495" dirty="0" err="1">
                <a:solidFill>
                  <a:schemeClr val="tx1"/>
                </a:solidFill>
              </a:rPr>
              <a:t>batchSize</a:t>
            </a:r>
            <a:r>
              <a:rPr lang="en-IN" sz="495" dirty="0">
                <a:solidFill>
                  <a:schemeClr val="tx1"/>
                </a:solidFill>
              </a:rPr>
              <a:t> </a:t>
            </a:r>
            <a:r>
              <a:rPr lang="en-IN" sz="495" b="1" dirty="0">
                <a:solidFill>
                  <a:schemeClr val="accent1"/>
                </a:solidFill>
              </a:rPr>
              <a:t>step</a:t>
            </a:r>
            <a:r>
              <a:rPr lang="en-IN" sz="495" dirty="0">
                <a:solidFill>
                  <a:schemeClr val="tx1"/>
                </a:solidFill>
              </a:rPr>
              <a:t> 1 {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tree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getTree</a:t>
            </a:r>
            <a:r>
              <a:rPr lang="en-IN" sz="495" dirty="0">
                <a:solidFill>
                  <a:schemeClr val="tx1"/>
                </a:solidFill>
              </a:rPr>
              <a:t>(forest, t) 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r>
              <a:rPr lang="en-IN" sz="495" dirty="0">
                <a:solidFill>
                  <a:schemeClr val="tx1"/>
                </a:solidFill>
              </a:rPr>
              <a:t>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WalkDecisionTree</a:t>
            </a:r>
            <a:r>
              <a:rPr lang="en-IN" sz="495" dirty="0">
                <a:solidFill>
                  <a:schemeClr val="tx1"/>
                </a:solidFill>
              </a:rPr>
              <a:t>(tree, rows[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prediction[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 = prediction[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 +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endParaRPr lang="en-IN" sz="495" dirty="0">
              <a:solidFill>
                <a:schemeClr val="tx1"/>
              </a:solidFill>
            </a:endParaRPr>
          </a:p>
          <a:p>
            <a:r>
              <a:rPr lang="en-IN" sz="495" dirty="0">
                <a:solidFill>
                  <a:schemeClr val="tx1"/>
                </a:solidFill>
              </a:rPr>
              <a:t>  }</a:t>
            </a:r>
          </a:p>
          <a:p>
            <a:r>
              <a:rPr lang="en-IN" sz="495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897BED5E-6E33-4E9D-96AD-A60EF7607A9D}"/>
              </a:ext>
            </a:extLst>
          </p:cNvPr>
          <p:cNvSpPr/>
          <p:nvPr/>
        </p:nvSpPr>
        <p:spPr>
          <a:xfrm rot="3195507">
            <a:off x="5381019" y="2004950"/>
            <a:ext cx="245272" cy="33353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162C8E4-33F5-47A4-B70C-CC9A3B7D4340}"/>
              </a:ext>
            </a:extLst>
          </p:cNvPr>
          <p:cNvSpPr/>
          <p:nvPr/>
        </p:nvSpPr>
        <p:spPr>
          <a:xfrm rot="18694451">
            <a:off x="6635014" y="2004241"/>
            <a:ext cx="245272" cy="33353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DD6697F-1A83-47D4-AEB1-1F3B8D86A5E9}"/>
              </a:ext>
            </a:extLst>
          </p:cNvPr>
          <p:cNvSpPr txBox="1"/>
          <p:nvPr/>
        </p:nvSpPr>
        <p:spPr>
          <a:xfrm>
            <a:off x="4569319" y="2087928"/>
            <a:ext cx="915273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/>
              <a:t>One tree at a time</a:t>
            </a:r>
            <a:endParaRPr lang="en-IN" sz="743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4BA9F0B-BE04-4759-962C-16BF6EBBCEA5}"/>
              </a:ext>
            </a:extLst>
          </p:cNvPr>
          <p:cNvSpPr txBox="1"/>
          <p:nvPr/>
        </p:nvSpPr>
        <p:spPr>
          <a:xfrm>
            <a:off x="6845116" y="2082382"/>
            <a:ext cx="91825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/>
              <a:t>One row at a time</a:t>
            </a:r>
            <a:endParaRPr lang="en-IN" sz="743" dirty="0"/>
          </a:p>
        </p:txBody>
      </p:sp>
      <p:sp>
        <p:nvSpPr>
          <p:cNvPr id="159" name="Arrow: Right 158">
            <a:extLst>
              <a:ext uri="{FF2B5EF4-FFF2-40B4-BE49-F238E27FC236}">
                <a16:creationId xmlns:a16="http://schemas.microsoft.com/office/drawing/2014/main" id="{3498EF88-3D8F-4F18-9319-AE1B7A5C29D0}"/>
              </a:ext>
            </a:extLst>
          </p:cNvPr>
          <p:cNvSpPr/>
          <p:nvPr/>
        </p:nvSpPr>
        <p:spPr>
          <a:xfrm rot="10800000">
            <a:off x="3760795" y="2867848"/>
            <a:ext cx="524609" cy="24578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ABD6676-0A7A-4564-A9E3-D0D89786AF51}"/>
              </a:ext>
            </a:extLst>
          </p:cNvPr>
          <p:cNvSpPr txBox="1"/>
          <p:nvPr/>
        </p:nvSpPr>
        <p:spPr>
          <a:xfrm>
            <a:off x="3540932" y="2649585"/>
            <a:ext cx="87523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/>
              <a:t>Unroll tree walks</a:t>
            </a:r>
            <a:endParaRPr lang="en-IN" sz="743" dirty="0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CDF686A1-C4C2-4D14-99C0-76DE47A46C01}"/>
              </a:ext>
            </a:extLst>
          </p:cNvPr>
          <p:cNvSpPr/>
          <p:nvPr/>
        </p:nvSpPr>
        <p:spPr>
          <a:xfrm>
            <a:off x="1774736" y="2181258"/>
            <a:ext cx="1627755" cy="16189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95" b="1" dirty="0">
                <a:solidFill>
                  <a:schemeClr val="accent1"/>
                </a:solidFill>
              </a:rPr>
              <a:t>for</a:t>
            </a:r>
            <a:r>
              <a:rPr lang="en-IN" sz="495" dirty="0">
                <a:solidFill>
                  <a:schemeClr val="tx1"/>
                </a:solidFill>
              </a:rPr>
              <a:t> t = 0 to 2 </a:t>
            </a:r>
            <a:r>
              <a:rPr lang="en-IN" sz="495" b="1" dirty="0">
                <a:solidFill>
                  <a:schemeClr val="accent1"/>
                </a:solidFill>
              </a:rPr>
              <a:t>step</a:t>
            </a:r>
            <a:r>
              <a:rPr lang="en-IN" sz="495" dirty="0">
                <a:solidFill>
                  <a:schemeClr val="tx1"/>
                </a:solidFill>
              </a:rPr>
              <a:t> 1 {</a:t>
            </a:r>
          </a:p>
          <a:p>
            <a:r>
              <a:rPr lang="en-IN" sz="495" dirty="0">
                <a:solidFill>
                  <a:schemeClr val="tx1"/>
                </a:solidFill>
              </a:rPr>
              <a:t>  </a:t>
            </a:r>
            <a:r>
              <a:rPr lang="en-IN" sz="495" b="1" dirty="0">
                <a:solidFill>
                  <a:schemeClr val="accent1"/>
                </a:solidFill>
              </a:rPr>
              <a:t>for</a:t>
            </a:r>
            <a:r>
              <a:rPr lang="en-IN" sz="495" dirty="0">
                <a:solidFill>
                  <a:schemeClr val="tx1"/>
                </a:solidFill>
              </a:rPr>
              <a:t> 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 = 0 to </a:t>
            </a:r>
            <a:r>
              <a:rPr lang="en-IN" sz="495" dirty="0" err="1">
                <a:solidFill>
                  <a:schemeClr val="tx1"/>
                </a:solidFill>
              </a:rPr>
              <a:t>batchSize</a:t>
            </a:r>
            <a:r>
              <a:rPr lang="en-IN" sz="495" dirty="0">
                <a:solidFill>
                  <a:schemeClr val="tx1"/>
                </a:solidFill>
              </a:rPr>
              <a:t> </a:t>
            </a:r>
            <a:r>
              <a:rPr lang="en-IN" sz="495" b="1" dirty="0">
                <a:solidFill>
                  <a:schemeClr val="accent1"/>
                </a:solidFill>
              </a:rPr>
              <a:t>step</a:t>
            </a:r>
            <a:r>
              <a:rPr lang="en-IN" sz="495" dirty="0">
                <a:solidFill>
                  <a:schemeClr val="tx1"/>
                </a:solidFill>
              </a:rPr>
              <a:t> 1 {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tree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getTree</a:t>
            </a:r>
            <a:r>
              <a:rPr lang="en-IN" sz="495" dirty="0">
                <a:solidFill>
                  <a:schemeClr val="tx1"/>
                </a:solidFill>
              </a:rPr>
              <a:t>(forest, t)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node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getRoot</a:t>
            </a:r>
            <a:r>
              <a:rPr lang="en-IN" sz="495" dirty="0">
                <a:solidFill>
                  <a:schemeClr val="tx1"/>
                </a:solidFill>
              </a:rPr>
              <a:t>(tree)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node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traverseTile</a:t>
            </a:r>
            <a:r>
              <a:rPr lang="en-IN" sz="495" dirty="0">
                <a:solidFill>
                  <a:schemeClr val="tx1"/>
                </a:solidFill>
              </a:rPr>
              <a:t>(node, rows[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]) 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r>
              <a:rPr lang="en-IN" sz="495" dirty="0">
                <a:solidFill>
                  <a:schemeClr val="tx1"/>
                </a:solidFill>
              </a:rPr>
              <a:t> =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getLeafValue</a:t>
            </a:r>
            <a:r>
              <a:rPr lang="en-IN" sz="495" dirty="0">
                <a:solidFill>
                  <a:schemeClr val="tx1"/>
                </a:solidFill>
              </a:rPr>
              <a:t>(node)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prediction[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 = prediction[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 +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endParaRPr lang="en-IN" sz="495" dirty="0">
              <a:solidFill>
                <a:schemeClr val="tx1"/>
              </a:solidFill>
            </a:endParaRPr>
          </a:p>
          <a:p>
            <a:r>
              <a:rPr lang="en-IN" sz="495" dirty="0">
                <a:solidFill>
                  <a:schemeClr val="tx1"/>
                </a:solidFill>
              </a:rPr>
              <a:t>  }</a:t>
            </a:r>
          </a:p>
          <a:p>
            <a:r>
              <a:rPr lang="en-IN" sz="495" dirty="0">
                <a:solidFill>
                  <a:schemeClr val="tx1"/>
                </a:solidFill>
              </a:rPr>
              <a:t>}</a:t>
            </a:r>
          </a:p>
          <a:p>
            <a:r>
              <a:rPr lang="en-IN" sz="495" b="1" dirty="0">
                <a:solidFill>
                  <a:schemeClr val="accent1"/>
                </a:solidFill>
              </a:rPr>
              <a:t>for</a:t>
            </a:r>
            <a:r>
              <a:rPr lang="en-IN" sz="495" dirty="0">
                <a:solidFill>
                  <a:schemeClr val="tx1"/>
                </a:solidFill>
              </a:rPr>
              <a:t> t </a:t>
            </a:r>
            <a:r>
              <a:rPr lang="en-IN" sz="495">
                <a:solidFill>
                  <a:schemeClr val="tx1"/>
                </a:solidFill>
              </a:rPr>
              <a:t>= 2 </a:t>
            </a:r>
            <a:r>
              <a:rPr lang="en-IN" sz="495" dirty="0">
                <a:solidFill>
                  <a:schemeClr val="tx1"/>
                </a:solidFill>
              </a:rPr>
              <a:t>to 3 </a:t>
            </a:r>
            <a:r>
              <a:rPr lang="en-IN" sz="495" b="1" dirty="0">
                <a:solidFill>
                  <a:schemeClr val="accent1"/>
                </a:solidFill>
              </a:rPr>
              <a:t>step</a:t>
            </a:r>
            <a:r>
              <a:rPr lang="en-IN" sz="495" dirty="0">
                <a:solidFill>
                  <a:schemeClr val="tx1"/>
                </a:solidFill>
              </a:rPr>
              <a:t> 1 {</a:t>
            </a:r>
          </a:p>
          <a:p>
            <a:r>
              <a:rPr lang="en-IN" sz="495" dirty="0">
                <a:solidFill>
                  <a:schemeClr val="tx1"/>
                </a:solidFill>
              </a:rPr>
              <a:t>  </a:t>
            </a:r>
            <a:r>
              <a:rPr lang="en-IN" sz="495" b="1" dirty="0">
                <a:solidFill>
                  <a:schemeClr val="accent1"/>
                </a:solidFill>
              </a:rPr>
              <a:t>for</a:t>
            </a:r>
            <a:r>
              <a:rPr lang="en-IN" sz="495" dirty="0">
                <a:solidFill>
                  <a:schemeClr val="tx1"/>
                </a:solidFill>
              </a:rPr>
              <a:t> 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 = 0 to </a:t>
            </a:r>
            <a:r>
              <a:rPr lang="en-IN" sz="495" dirty="0" err="1">
                <a:solidFill>
                  <a:schemeClr val="tx1"/>
                </a:solidFill>
              </a:rPr>
              <a:t>batchSize</a:t>
            </a:r>
            <a:r>
              <a:rPr lang="en-IN" sz="495" dirty="0">
                <a:solidFill>
                  <a:schemeClr val="tx1"/>
                </a:solidFill>
              </a:rPr>
              <a:t> </a:t>
            </a:r>
            <a:r>
              <a:rPr lang="en-IN" sz="495" b="1" dirty="0">
                <a:solidFill>
                  <a:schemeClr val="accent1"/>
                </a:solidFill>
              </a:rPr>
              <a:t>step</a:t>
            </a:r>
            <a:r>
              <a:rPr lang="en-IN" sz="495" dirty="0">
                <a:solidFill>
                  <a:schemeClr val="tx1"/>
                </a:solidFill>
              </a:rPr>
              <a:t> 1 {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tree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getTree</a:t>
            </a:r>
            <a:r>
              <a:rPr lang="en-IN" sz="495" dirty="0">
                <a:solidFill>
                  <a:schemeClr val="tx1"/>
                </a:solidFill>
              </a:rPr>
              <a:t>(forest, t) 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node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getRoot</a:t>
            </a:r>
            <a:r>
              <a:rPr lang="en-IN" sz="495" dirty="0">
                <a:solidFill>
                  <a:schemeClr val="tx1"/>
                </a:solidFill>
              </a:rPr>
              <a:t>(tree)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node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traverseTile</a:t>
            </a:r>
            <a:r>
              <a:rPr lang="en-IN" sz="495" dirty="0">
                <a:solidFill>
                  <a:schemeClr val="tx1"/>
                </a:solidFill>
              </a:rPr>
              <a:t>(node, rows[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]) 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node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traverseTile</a:t>
            </a:r>
            <a:r>
              <a:rPr lang="en-IN" sz="495" dirty="0">
                <a:solidFill>
                  <a:schemeClr val="tx1"/>
                </a:solidFill>
              </a:rPr>
              <a:t>(node, rows[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r>
              <a:rPr lang="en-IN" sz="495" dirty="0">
                <a:solidFill>
                  <a:schemeClr val="tx1"/>
                </a:solidFill>
              </a:rPr>
              <a:t> =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getLeafValue</a:t>
            </a:r>
            <a:r>
              <a:rPr lang="en-IN" sz="495" dirty="0">
                <a:solidFill>
                  <a:schemeClr val="tx1"/>
                </a:solidFill>
              </a:rPr>
              <a:t>(node)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prediction[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 = prediction[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 + </a:t>
            </a:r>
            <a:r>
              <a:rPr lang="en-IN" sz="495" dirty="0" err="1">
                <a:solidFill>
                  <a:schemeClr val="tx1"/>
                </a:solidFill>
              </a:rPr>
              <a:t>treePrediction</a:t>
            </a:r>
            <a:endParaRPr lang="en-IN" sz="495" dirty="0">
              <a:solidFill>
                <a:schemeClr val="tx1"/>
              </a:solidFill>
            </a:endParaRPr>
          </a:p>
          <a:p>
            <a:r>
              <a:rPr lang="en-IN" sz="495" dirty="0">
                <a:solidFill>
                  <a:schemeClr val="tx1"/>
                </a:solidFill>
              </a:rPr>
              <a:t>  }</a:t>
            </a:r>
          </a:p>
          <a:p>
            <a:r>
              <a:rPr lang="en-IN" sz="495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62" name="Arrow: Bent 161">
            <a:extLst>
              <a:ext uri="{FF2B5EF4-FFF2-40B4-BE49-F238E27FC236}">
                <a16:creationId xmlns:a16="http://schemas.microsoft.com/office/drawing/2014/main" id="{249685A5-BA45-45D4-B137-29D6FF817716}"/>
              </a:ext>
            </a:extLst>
          </p:cNvPr>
          <p:cNvSpPr/>
          <p:nvPr/>
        </p:nvSpPr>
        <p:spPr>
          <a:xfrm rot="10800000" flipH="1">
            <a:off x="2545807" y="3943650"/>
            <a:ext cx="773899" cy="720830"/>
          </a:xfrm>
          <a:prstGeom prst="bentArrow">
            <a:avLst>
              <a:gd name="adj1" fmla="val 16303"/>
              <a:gd name="adj2" fmla="val 19143"/>
              <a:gd name="adj3" fmla="val 34230"/>
              <a:gd name="adj4" fmla="val 437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16CDE49-D32E-421A-8E9D-0B5DAD5DAE24}"/>
              </a:ext>
            </a:extLst>
          </p:cNvPr>
          <p:cNvSpPr txBox="1"/>
          <p:nvPr/>
        </p:nvSpPr>
        <p:spPr>
          <a:xfrm>
            <a:off x="2630275" y="4664479"/>
            <a:ext cx="66504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/>
              <a:t>Vectorize</a:t>
            </a:r>
            <a:endParaRPr lang="en-IN" sz="743" dirty="0"/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C6DCE528-351B-4971-907D-C526C9868834}"/>
              </a:ext>
            </a:extLst>
          </p:cNvPr>
          <p:cNvSpPr/>
          <p:nvPr/>
        </p:nvSpPr>
        <p:spPr>
          <a:xfrm>
            <a:off x="3403852" y="3901565"/>
            <a:ext cx="1766558" cy="1543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95" dirty="0">
                <a:solidFill>
                  <a:schemeClr val="tx1"/>
                </a:solidFill>
              </a:rPr>
              <a:t>   </a:t>
            </a:r>
            <a:r>
              <a:rPr lang="en-IN" sz="495" dirty="0">
                <a:solidFill>
                  <a:schemeClr val="accent6"/>
                </a:solidFill>
              </a:rPr>
              <a:t>// …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</a:t>
            </a:r>
            <a:r>
              <a:rPr lang="en-IN" sz="495" dirty="0">
                <a:solidFill>
                  <a:schemeClr val="accent6"/>
                </a:solidFill>
              </a:rPr>
              <a:t>// Low level IR for single </a:t>
            </a:r>
            <a:r>
              <a:rPr lang="en-IN" sz="495" dirty="0" err="1">
                <a:solidFill>
                  <a:schemeClr val="accent6"/>
                </a:solidFill>
              </a:rPr>
              <a:t>traverseTile</a:t>
            </a:r>
            <a:endParaRPr lang="en-IN" sz="495" dirty="0">
              <a:solidFill>
                <a:schemeClr val="accent6"/>
              </a:solidFill>
            </a:endParaRPr>
          </a:p>
          <a:p>
            <a:r>
              <a:rPr lang="en-IN" sz="495" dirty="0">
                <a:solidFill>
                  <a:schemeClr val="tx1"/>
                </a:solidFill>
              </a:rPr>
              <a:t>   thresholds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loadThresholds</a:t>
            </a:r>
            <a:r>
              <a:rPr lang="en-IN" sz="495" dirty="0">
                <a:solidFill>
                  <a:schemeClr val="tx1"/>
                </a:solidFill>
              </a:rPr>
              <a:t>(tree, n)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</a:t>
            </a:r>
            <a:r>
              <a:rPr lang="en-IN" sz="495" dirty="0" err="1">
                <a:solidFill>
                  <a:schemeClr val="tx1"/>
                </a:solidFill>
              </a:rPr>
              <a:t>featureIndices</a:t>
            </a:r>
            <a:r>
              <a:rPr lang="en-IN" sz="495" dirty="0">
                <a:solidFill>
                  <a:schemeClr val="tx1"/>
                </a:solidFill>
              </a:rPr>
              <a:t>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loadFeatureIndices</a:t>
            </a:r>
            <a:r>
              <a:rPr lang="en-IN" sz="495" dirty="0">
                <a:solidFill>
                  <a:schemeClr val="tx1"/>
                </a:solidFill>
              </a:rPr>
              <a:t>(tree, n)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</a:t>
            </a:r>
            <a:r>
              <a:rPr lang="en-IN" sz="495" dirty="0">
                <a:solidFill>
                  <a:schemeClr val="accent6"/>
                </a:solidFill>
              </a:rPr>
              <a:t>// Gather required feature from the current row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features = rows[</a:t>
            </a:r>
            <a:r>
              <a:rPr lang="en-IN" sz="495" dirty="0" err="1">
                <a:solidFill>
                  <a:schemeClr val="tx1"/>
                </a:solidFill>
              </a:rPr>
              <a:t>i</a:t>
            </a:r>
            <a:r>
              <a:rPr lang="en-IN" sz="495" dirty="0">
                <a:solidFill>
                  <a:schemeClr val="tx1"/>
                </a:solidFill>
              </a:rPr>
              <a:t>][</a:t>
            </a:r>
            <a:r>
              <a:rPr lang="en-IN" sz="495" dirty="0" err="1">
                <a:solidFill>
                  <a:schemeClr val="tx1"/>
                </a:solidFill>
              </a:rPr>
              <a:t>featureIndices</a:t>
            </a:r>
            <a:r>
              <a:rPr lang="en-IN" sz="495" dirty="0">
                <a:solidFill>
                  <a:schemeClr val="tx1"/>
                </a:solidFill>
              </a:rPr>
              <a:t>]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</a:t>
            </a:r>
            <a:r>
              <a:rPr lang="en-IN" sz="495" dirty="0">
                <a:solidFill>
                  <a:schemeClr val="accent6"/>
                </a:solidFill>
              </a:rPr>
              <a:t>// Vector comparison of features and thresholds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comparison = features &lt; thresholds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  </a:t>
            </a:r>
          </a:p>
          <a:p>
            <a:r>
              <a:rPr lang="en-IN" sz="495" dirty="0">
                <a:solidFill>
                  <a:schemeClr val="accent6"/>
                </a:solidFill>
              </a:rPr>
              <a:t>   // Pack bits in comparison vector into an integer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</a:t>
            </a:r>
            <a:r>
              <a:rPr lang="en-IN" sz="495" dirty="0" err="1">
                <a:solidFill>
                  <a:schemeClr val="tx1"/>
                </a:solidFill>
              </a:rPr>
              <a:t>comparisonIndex</a:t>
            </a:r>
            <a:r>
              <a:rPr lang="en-IN" sz="495" dirty="0">
                <a:solidFill>
                  <a:schemeClr val="tx1"/>
                </a:solidFill>
              </a:rPr>
              <a:t>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combineBitsIntoInt</a:t>
            </a:r>
            <a:r>
              <a:rPr lang="en-IN" sz="495" dirty="0">
                <a:solidFill>
                  <a:schemeClr val="tx1"/>
                </a:solidFill>
              </a:rPr>
              <a:t>(comparison)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  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</a:t>
            </a:r>
            <a:r>
              <a:rPr lang="en-IN" sz="495" dirty="0">
                <a:solidFill>
                  <a:schemeClr val="accent6"/>
                </a:solidFill>
              </a:rPr>
              <a:t>// Get child index of tile we need to move to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</a:t>
            </a:r>
            <a:r>
              <a:rPr lang="en-IN" sz="495" dirty="0" err="1">
                <a:solidFill>
                  <a:schemeClr val="tx1"/>
                </a:solidFill>
              </a:rPr>
              <a:t>tileShape</a:t>
            </a:r>
            <a:r>
              <a:rPr lang="en-IN" sz="495" dirty="0">
                <a:solidFill>
                  <a:schemeClr val="tx1"/>
                </a:solidFill>
              </a:rPr>
              <a:t>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loadTileShape</a:t>
            </a:r>
            <a:r>
              <a:rPr lang="en-IN" sz="495" dirty="0">
                <a:solidFill>
                  <a:schemeClr val="tx1"/>
                </a:solidFill>
              </a:rPr>
              <a:t>(tree, n)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</a:t>
            </a:r>
            <a:r>
              <a:rPr lang="en-IN" sz="495" dirty="0" err="1">
                <a:solidFill>
                  <a:schemeClr val="tx1"/>
                </a:solidFill>
              </a:rPr>
              <a:t>childIndex</a:t>
            </a:r>
            <a:r>
              <a:rPr lang="en-IN" sz="495" dirty="0">
                <a:solidFill>
                  <a:schemeClr val="tx1"/>
                </a:solidFill>
              </a:rPr>
              <a:t> = LUT[</a:t>
            </a:r>
            <a:r>
              <a:rPr lang="en-IN" sz="495" dirty="0" err="1">
                <a:solidFill>
                  <a:schemeClr val="tx1"/>
                </a:solidFill>
              </a:rPr>
              <a:t>tileShapeID</a:t>
            </a:r>
            <a:r>
              <a:rPr lang="en-IN" sz="495" dirty="0">
                <a:solidFill>
                  <a:schemeClr val="tx1"/>
                </a:solidFill>
              </a:rPr>
              <a:t>, </a:t>
            </a:r>
            <a:r>
              <a:rPr lang="en-IN" sz="495" dirty="0" err="1">
                <a:solidFill>
                  <a:schemeClr val="tx1"/>
                </a:solidFill>
              </a:rPr>
              <a:t>comparisonIndex</a:t>
            </a:r>
            <a:r>
              <a:rPr lang="en-IN" sz="495" dirty="0">
                <a:solidFill>
                  <a:schemeClr val="tx1"/>
                </a:solidFill>
              </a:rPr>
              <a:t>]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  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</a:t>
            </a:r>
            <a:r>
              <a:rPr lang="en-IN" sz="495" dirty="0">
                <a:solidFill>
                  <a:schemeClr val="accent6"/>
                </a:solidFill>
              </a:rPr>
              <a:t>// Move to the correct child of the current node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n = </a:t>
            </a:r>
            <a:r>
              <a:rPr lang="en-IN" sz="495" b="1" dirty="0" err="1">
                <a:solidFill>
                  <a:schemeClr val="accent2">
                    <a:lumMod val="75000"/>
                  </a:schemeClr>
                </a:solidFill>
              </a:rPr>
              <a:t>getChildNode</a:t>
            </a:r>
            <a:r>
              <a:rPr lang="en-IN" sz="495" dirty="0">
                <a:solidFill>
                  <a:schemeClr val="tx1"/>
                </a:solidFill>
              </a:rPr>
              <a:t>(tree, n, </a:t>
            </a:r>
            <a:r>
              <a:rPr lang="en-IN" sz="495" dirty="0" err="1">
                <a:solidFill>
                  <a:schemeClr val="tx1"/>
                </a:solidFill>
              </a:rPr>
              <a:t>childIndex</a:t>
            </a:r>
            <a:r>
              <a:rPr lang="en-IN" sz="495" dirty="0">
                <a:solidFill>
                  <a:schemeClr val="tx1"/>
                </a:solidFill>
              </a:rPr>
              <a:t>)</a:t>
            </a:r>
          </a:p>
          <a:p>
            <a:r>
              <a:rPr lang="en-IN" sz="495" dirty="0">
                <a:solidFill>
                  <a:schemeClr val="tx1"/>
                </a:solidFill>
              </a:rPr>
              <a:t>    </a:t>
            </a:r>
            <a:r>
              <a:rPr lang="en-IN" sz="495" dirty="0">
                <a:solidFill>
                  <a:schemeClr val="accent6"/>
                </a:solidFill>
              </a:rPr>
              <a:t>// …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5C2280F-27E2-4A2B-BDFF-33955E2F93FE}"/>
              </a:ext>
            </a:extLst>
          </p:cNvPr>
          <p:cNvSpPr txBox="1"/>
          <p:nvPr/>
        </p:nvSpPr>
        <p:spPr>
          <a:xfrm>
            <a:off x="135142" y="28537"/>
            <a:ext cx="1003615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" dirty="0"/>
              <a:t>User code</a:t>
            </a:r>
            <a:endParaRPr lang="en-IN" sz="99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14BA194-0913-4F5A-B944-E966DE7FB683}"/>
              </a:ext>
            </a:extLst>
          </p:cNvPr>
          <p:cNvSpPr txBox="1"/>
          <p:nvPr/>
        </p:nvSpPr>
        <p:spPr>
          <a:xfrm>
            <a:off x="103746" y="624955"/>
            <a:ext cx="1003615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" dirty="0"/>
              <a:t>High level IR</a:t>
            </a:r>
            <a:endParaRPr lang="en-IN" sz="99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BE02F0C-19E5-41FC-9E42-0085E39ADE3E}"/>
              </a:ext>
            </a:extLst>
          </p:cNvPr>
          <p:cNvSpPr txBox="1"/>
          <p:nvPr/>
        </p:nvSpPr>
        <p:spPr>
          <a:xfrm>
            <a:off x="124984" y="2071935"/>
            <a:ext cx="1003615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" dirty="0"/>
              <a:t>Mid level IR</a:t>
            </a:r>
            <a:endParaRPr lang="en-IN" sz="99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CBAB33F-D1EE-4EB4-82E4-ED713F82D9A5}"/>
              </a:ext>
            </a:extLst>
          </p:cNvPr>
          <p:cNvSpPr txBox="1"/>
          <p:nvPr/>
        </p:nvSpPr>
        <p:spPr>
          <a:xfrm>
            <a:off x="135141" y="3855912"/>
            <a:ext cx="1003615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" dirty="0"/>
              <a:t>Low level IR</a:t>
            </a:r>
            <a:endParaRPr lang="en-IN" sz="990" dirty="0"/>
          </a:p>
        </p:txBody>
      </p:sp>
      <p:sp>
        <p:nvSpPr>
          <p:cNvPr id="173" name="Arrow: Right 172">
            <a:extLst>
              <a:ext uri="{FF2B5EF4-FFF2-40B4-BE49-F238E27FC236}">
                <a16:creationId xmlns:a16="http://schemas.microsoft.com/office/drawing/2014/main" id="{52EAC91F-0B37-4F50-B0AE-06C7E6220487}"/>
              </a:ext>
            </a:extLst>
          </p:cNvPr>
          <p:cNvSpPr/>
          <p:nvPr/>
        </p:nvSpPr>
        <p:spPr>
          <a:xfrm>
            <a:off x="5280679" y="4388838"/>
            <a:ext cx="524609" cy="24578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8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F053F30-87F1-44F7-AAAB-264F0CC5A329}"/>
              </a:ext>
            </a:extLst>
          </p:cNvPr>
          <p:cNvSpPr txBox="1"/>
          <p:nvPr/>
        </p:nvSpPr>
        <p:spPr>
          <a:xfrm>
            <a:off x="5225063" y="4673496"/>
            <a:ext cx="665047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/>
              <a:t>Lower to LLVM IR</a:t>
            </a:r>
            <a:endParaRPr lang="en-IN" sz="743" dirty="0"/>
          </a:p>
        </p:txBody>
      </p:sp>
    </p:spTree>
    <p:extLst>
      <p:ext uri="{BB962C8B-B14F-4D97-AF65-F5344CB8AC3E}">
        <p14:creationId xmlns:p14="http://schemas.microsoft.com/office/powerpoint/2010/main" val="365603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550</Words>
  <Application>Microsoft Office PowerPoint</Application>
  <PresentationFormat>Custom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Prasad</dc:creator>
  <cp:lastModifiedBy>Ashwin Prasad</cp:lastModifiedBy>
  <cp:revision>20</cp:revision>
  <dcterms:created xsi:type="dcterms:W3CDTF">2022-04-11T12:01:06Z</dcterms:created>
  <dcterms:modified xsi:type="dcterms:W3CDTF">2022-04-18T03:17:25Z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6122db4-a595-414e-9ece-6adfb473e1a0_Enabled">
    <vt:lpwstr>true</vt:lpwstr>
  </property>
  <property fmtid="{D5CDD505-2E9C-101B-9397-08002B2CF9AE}" pid="3" name="MSIP_Label_76122db4-a595-414e-9ece-6adfb473e1a0_SetDate">
    <vt:lpwstr>2022-04-11T12:01:06Z</vt:lpwstr>
  </property>
  <property fmtid="{D5CDD505-2E9C-101B-9397-08002B2CF9AE}" pid="4" name="MSIP_Label_76122db4-a595-414e-9ece-6adfb473e1a0_Method">
    <vt:lpwstr>Standard</vt:lpwstr>
  </property>
  <property fmtid="{D5CDD505-2E9C-101B-9397-08002B2CF9AE}" pid="5" name="MSIP_Label_76122db4-a595-414e-9ece-6adfb473e1a0_Name">
    <vt:lpwstr>Internal</vt:lpwstr>
  </property>
  <property fmtid="{D5CDD505-2E9C-101B-9397-08002B2CF9AE}" pid="6" name="MSIP_Label_76122db4-a595-414e-9ece-6adfb473e1a0_SiteId">
    <vt:lpwstr>87ba1f9a-44cd-43a6-b008-6fdb45a5204e</vt:lpwstr>
  </property>
  <property fmtid="{D5CDD505-2E9C-101B-9397-08002B2CF9AE}" pid="7" name="MSIP_Label_76122db4-a595-414e-9ece-6adfb473e1a0_ActionId">
    <vt:lpwstr>721bb7ab-9b2e-4837-af13-3ca3caad7f9e</vt:lpwstr>
  </property>
  <property fmtid="{D5CDD505-2E9C-101B-9397-08002B2CF9AE}" pid="8" name="MSIP_Label_76122db4-a595-414e-9ece-6adfb473e1a0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 - NI CONFIDENTIAL</vt:lpwstr>
  </property>
</Properties>
</file>