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>
        <p:scale>
          <a:sx n="150" d="100"/>
          <a:sy n="150" d="100"/>
        </p:scale>
        <p:origin x="-24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3276-53B2-430D-A444-29EC3CF0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5307-2C13-4289-BD9D-117CCC27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6A4C-ECDA-43BE-93D5-E3ABFAEB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3809-CF84-4203-A5AB-47C2F12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DBAD-AE07-4CB8-B506-9E5AE503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4814-16AB-483B-B9A6-F6F3129C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C4B7F-A98F-435F-9C0D-6FA6C959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9C2E-7D54-40C2-A43F-FA41A5D4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AFE8-6DD2-4B27-B2B0-5DB9FB7E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C5CF-C5C4-4296-99C9-826843D9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1D3AC-B513-4771-B9E3-E9B272B1D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4431-FD29-4907-8C00-11CB68FD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CA03-D20F-47CD-91E7-CB9F52DD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3698-CF0E-421D-894D-AEB60A62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98F6C-59C1-4A87-B30B-934E76F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634-B6E9-4DD5-A5B9-01AB7632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002A-2196-4146-9186-2F6C779A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7CAD-0103-4296-A15F-5ACF9FB1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F958-4598-4C7A-BAFE-F7CF1F82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BBA1-03CB-409D-A8D3-8D782BA7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0CF9-0C7D-4515-B571-1BCDC96D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63D7-F835-4329-9F0E-031F05FE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0253-5A1F-4105-8429-2A4CC5A1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4A01-7267-4484-956C-D1A08911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F26E-71C5-4190-9625-3B0ECFDB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7787-19D9-4777-A495-92A29E8A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1D0C-D046-460B-A7AA-FF52A78F2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0C4F0-6BA0-4064-AC5C-3E80572F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18553-FA03-4DEB-BDD4-320688AC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AE1A8-004E-4007-B93F-78A07E9F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53179-7735-42DB-BF0A-84585DF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43A-A25E-40D1-A99E-707D2D10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E8C0-614C-46E5-9F0E-A4441C56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98A36-946A-41D4-ACDC-0A683C61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4DD7B-7947-4FF3-9C00-B9D612CC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D0FC6-E76A-45A1-AF01-2F79F53AE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11F23-B102-409A-975C-32B86329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FCA30-0D82-4B1D-A257-CDF1A34E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4A65D-767D-4F33-BFEC-3171F4B3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1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E580-2C93-46D8-9AED-D2B7EFCD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7B676-0144-4AFC-9DEC-1FF4CAF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4D0F3-0D65-460E-AF91-8FA89E06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10EC4-4616-4256-9240-0802C62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8B9B4-5774-4709-A621-72E7003E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D2A41-7B6D-457C-8BCC-B0D12569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0A959-865B-4419-8852-DBA8081C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08E0-D00F-4B67-9C91-D7CD03B9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7D38-A3E9-4694-ACE5-36FF6A2A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250-28A7-479A-9940-540CA799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C071-1542-46BA-8143-A6866116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179D-40F4-4CCC-B2E5-518F4CA5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9C13-2401-4AF3-92CC-3F019C83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2C48-BFDA-43FC-B238-903992CA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E0725-A1C8-4B26-B0B8-2B9B5955C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0A3E6-6D59-440E-A37E-96424E5F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D15D-2054-4319-8D8E-E3B9E469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0B9F-81E5-45A6-9BA8-07D7E16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5F93-1A95-45F4-9B4B-B2E0CA4A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4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A32C-EA98-44DC-BCD3-B75B1671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9CB7-4A6F-4DEA-BE22-58B1287C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2DAC-9903-4495-BF19-81D167541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5360-19A5-49C9-A284-CB7CB8F2A6AC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8730-8048-4895-B468-0C7D1C6D8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30DF-E8FF-4290-824E-14942059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E299F-BBFC-4F14-B7E0-BC428D81395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485438" y="6705600"/>
            <a:ext cx="15509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66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D8C21-2A49-49D3-99EF-7ACC03921B7B}"/>
              </a:ext>
            </a:extLst>
          </p:cNvPr>
          <p:cNvGrpSpPr/>
          <p:nvPr/>
        </p:nvGrpSpPr>
        <p:grpSpPr>
          <a:xfrm>
            <a:off x="560510" y="1168538"/>
            <a:ext cx="1509450" cy="2852167"/>
            <a:chOff x="560510" y="1168538"/>
            <a:chExt cx="1509450" cy="28521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62AFBED-9CE7-4A81-9FD8-7B3856F4C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1168538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2F0992-50AE-46BF-8241-3CF504948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6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F67F7E-3689-473C-87D8-3DB4857A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510" y="3517555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5DA539-5440-42BB-ADE7-18C305596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14" y="1671688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7F2DA3-D8A8-4ED8-A580-A34E65802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274" y="2837296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9A4BC-AAF0-498C-9913-0ECD360ADBE7}"/>
              </a:ext>
            </a:extLst>
          </p:cNvPr>
          <p:cNvGrpSpPr/>
          <p:nvPr/>
        </p:nvGrpSpPr>
        <p:grpSpPr>
          <a:xfrm>
            <a:off x="3165439" y="1168538"/>
            <a:ext cx="1006300" cy="2852167"/>
            <a:chOff x="1063660" y="1168538"/>
            <a:chExt cx="1006300" cy="28521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C39158-41FC-4CE2-A1E4-81E6A294D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1168538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1D0FE1-8702-44E2-9F75-FA7380708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6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5D32F4-CA91-4B30-83B5-AD63275DE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3517555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BF40DA-58BE-4A4B-91E9-88E8F597B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14" y="1671688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56D2D9-359B-4509-95DC-3BAE9B64326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914" y="285509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A732B-9E50-41A8-8C58-877B5DBACBC0}"/>
              </a:ext>
            </a:extLst>
          </p:cNvPr>
          <p:cNvGrpSpPr/>
          <p:nvPr/>
        </p:nvGrpSpPr>
        <p:grpSpPr>
          <a:xfrm>
            <a:off x="5408628" y="1168538"/>
            <a:ext cx="1509450" cy="1668758"/>
            <a:chOff x="1063660" y="1168538"/>
            <a:chExt cx="1509450" cy="16687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9524C2-A049-4BBA-9175-AED5DA55B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1168538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9C41F3F-5916-4949-BB99-410283BDA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6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4B32A7-1885-4511-88E8-4649AF1AC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99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83DC13-76B8-4537-8272-3BDAA1DFB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14" y="1671688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EB675C-CCF9-4EEF-B64B-A7C08D8A80D7}"/>
                </a:ext>
              </a:extLst>
            </p:cNvPr>
            <p:cNvCxnSpPr>
              <a:cxnSpLocks/>
            </p:cNvCxnSpPr>
            <p:nvPr/>
          </p:nvCxnSpPr>
          <p:spPr>
            <a:xfrm>
              <a:off x="1945821" y="1671688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E03469-FE11-4A69-ACE3-012F1D7588D4}"/>
              </a:ext>
            </a:extLst>
          </p:cNvPr>
          <p:cNvGrpSpPr/>
          <p:nvPr/>
        </p:nvGrpSpPr>
        <p:grpSpPr>
          <a:xfrm>
            <a:off x="10265487" y="1168538"/>
            <a:ext cx="1509450" cy="2834366"/>
            <a:chOff x="8135236" y="1168538"/>
            <a:chExt cx="1509450" cy="283436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2E4478F-4950-4D68-A8E3-4C2D33AA4B82}"/>
                </a:ext>
              </a:extLst>
            </p:cNvPr>
            <p:cNvGrpSpPr/>
            <p:nvPr/>
          </p:nvGrpSpPr>
          <p:grpSpPr>
            <a:xfrm>
              <a:off x="8135236" y="1168538"/>
              <a:ext cx="1509450" cy="2834366"/>
              <a:chOff x="1566810" y="1168538"/>
              <a:chExt cx="1509450" cy="283436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DDAD5F5-88DA-410A-9377-789747CF4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810" y="1168538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51E0402-530B-43FF-AEE2-ED1D05DFEF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911" y="2351947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F79DCA-E22A-44A9-B827-11FCE455D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3110" y="3499754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D61788-4BB8-418F-A4B4-CE137B06B23C}"/>
                </a:ext>
              </a:extLst>
            </p:cNvPr>
            <p:cNvCxnSpPr>
              <a:cxnSpLocks/>
            </p:cNvCxnSpPr>
            <p:nvPr/>
          </p:nvCxnSpPr>
          <p:spPr>
            <a:xfrm>
              <a:off x="9005150" y="285509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3F06F8-6F74-44B0-BA90-C2E571A1D586}"/>
                </a:ext>
              </a:extLst>
            </p:cNvPr>
            <p:cNvCxnSpPr>
              <a:cxnSpLocks/>
            </p:cNvCxnSpPr>
            <p:nvPr/>
          </p:nvCxnSpPr>
          <p:spPr>
            <a:xfrm>
              <a:off x="8520635" y="167168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238700-7E62-44C7-A684-43CA2E52CB5B}"/>
              </a:ext>
            </a:extLst>
          </p:cNvPr>
          <p:cNvGrpSpPr/>
          <p:nvPr/>
        </p:nvGrpSpPr>
        <p:grpSpPr>
          <a:xfrm>
            <a:off x="8155488" y="1168538"/>
            <a:ext cx="1015251" cy="2852167"/>
            <a:chOff x="8135236" y="1168538"/>
            <a:chExt cx="1015251" cy="285216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B9698E3-89AE-40B2-86B6-90BD615703D6}"/>
                </a:ext>
              </a:extLst>
            </p:cNvPr>
            <p:cNvGrpSpPr/>
            <p:nvPr/>
          </p:nvGrpSpPr>
          <p:grpSpPr>
            <a:xfrm>
              <a:off x="8135236" y="1168538"/>
              <a:ext cx="1015251" cy="2852167"/>
              <a:chOff x="1566810" y="1168538"/>
              <a:chExt cx="1015251" cy="2852167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B0E6F9C-4B13-456F-A17F-E43F8A4E9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810" y="1168538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8512AE4-9017-42A4-95F2-2EC31545DD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911" y="2351947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E72C0FB-D49E-4CEB-97AE-74CA4A875A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4712" y="3517555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5F934F2-5CDE-4807-B2A7-FEBD908EAF1B}"/>
                </a:ext>
              </a:extLst>
            </p:cNvPr>
            <p:cNvCxnSpPr>
              <a:cxnSpLocks/>
            </p:cNvCxnSpPr>
            <p:nvPr/>
          </p:nvCxnSpPr>
          <p:spPr>
            <a:xfrm>
              <a:off x="8520635" y="167168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2D370D-F77E-44E6-91E6-9A2A6A4635D1}"/>
              </a:ext>
            </a:extLst>
          </p:cNvPr>
          <p:cNvCxnSpPr>
            <a:cxnSpLocks/>
          </p:cNvCxnSpPr>
          <p:nvPr/>
        </p:nvCxnSpPr>
        <p:spPr>
          <a:xfrm flipH="1">
            <a:off x="8522985" y="2837296"/>
            <a:ext cx="271306" cy="66245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5DBE051D-5AC6-428D-B59E-DB68EE3D3D21}"/>
              </a:ext>
            </a:extLst>
          </p:cNvPr>
          <p:cNvSpPr/>
          <p:nvPr/>
        </p:nvSpPr>
        <p:spPr>
          <a:xfrm rot="3559613">
            <a:off x="2471407" y="28548"/>
            <a:ext cx="1486445" cy="4971087"/>
          </a:xfrm>
          <a:prstGeom prst="ellipse">
            <a:avLst/>
          </a:prstGeom>
          <a:noFill/>
          <a:ln w="730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2E86EA5-8F04-456A-A7C3-0FF608424FDD}"/>
              </a:ext>
            </a:extLst>
          </p:cNvPr>
          <p:cNvSpPr/>
          <p:nvPr/>
        </p:nvSpPr>
        <p:spPr>
          <a:xfrm>
            <a:off x="4529924" y="1637908"/>
            <a:ext cx="3722702" cy="2279876"/>
          </a:xfrm>
          <a:prstGeom prst="triangle">
            <a:avLst/>
          </a:prstGeom>
          <a:noFill/>
          <a:ln w="730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50DDE1-1936-44E0-B70A-3F44CC03482E}"/>
              </a:ext>
            </a:extLst>
          </p:cNvPr>
          <p:cNvSpPr>
            <a:spLocks noChangeAspect="1"/>
          </p:cNvSpPr>
          <p:nvPr/>
        </p:nvSpPr>
        <p:spPr>
          <a:xfrm>
            <a:off x="4534738" y="1269858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IN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1C4D35-DB8A-4E83-9F27-D6C971F6F941}"/>
              </a:ext>
            </a:extLst>
          </p:cNvPr>
          <p:cNvSpPr>
            <a:spLocks noChangeAspect="1"/>
          </p:cNvSpPr>
          <p:nvPr/>
        </p:nvSpPr>
        <p:spPr>
          <a:xfrm>
            <a:off x="2671710" y="2063991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93105-077C-4CD5-936C-20031FE25E42}"/>
              </a:ext>
            </a:extLst>
          </p:cNvPr>
          <p:cNvSpPr>
            <a:spLocks noChangeAspect="1"/>
          </p:cNvSpPr>
          <p:nvPr/>
        </p:nvSpPr>
        <p:spPr>
          <a:xfrm>
            <a:off x="1697177" y="3251479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69B95-DD16-42A8-8719-43DFCFA18D09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101175" y="1699323"/>
            <a:ext cx="1507248" cy="4383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9384A7-42A0-4A26-8046-3C89583E9B2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948752" y="2493456"/>
            <a:ext cx="796643" cy="75802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B8F7F1-E5B8-41BA-A287-1066237B9FF0}"/>
              </a:ext>
            </a:extLst>
          </p:cNvPr>
          <p:cNvSpPr>
            <a:spLocks noChangeAspect="1"/>
          </p:cNvSpPr>
          <p:nvPr/>
        </p:nvSpPr>
        <p:spPr>
          <a:xfrm>
            <a:off x="3671835" y="3247400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N" sz="1400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34530F-2937-4F56-B68F-097FD44A3723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3101175" y="2493456"/>
            <a:ext cx="822235" cy="75394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AE2D35E-CEDA-4EF3-AB04-CCB301B5331C}"/>
              </a:ext>
            </a:extLst>
          </p:cNvPr>
          <p:cNvSpPr>
            <a:spLocks noChangeAspect="1"/>
          </p:cNvSpPr>
          <p:nvPr/>
        </p:nvSpPr>
        <p:spPr>
          <a:xfrm>
            <a:off x="967049" y="4322992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1400" baseline="-25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04E2D1-CA82-47D1-A903-A9CF0345045C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 flipH="1">
            <a:off x="1218624" y="3680944"/>
            <a:ext cx="552238" cy="64204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1787934-1776-47B1-9A82-88D991D01AB8}"/>
              </a:ext>
            </a:extLst>
          </p:cNvPr>
          <p:cNvSpPr>
            <a:spLocks noChangeAspect="1"/>
          </p:cNvSpPr>
          <p:nvPr/>
        </p:nvSpPr>
        <p:spPr>
          <a:xfrm>
            <a:off x="2322370" y="4322992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1400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2B5577-D041-42C4-B6C5-CA9A7A8E4E61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2126642" y="3680944"/>
            <a:ext cx="447303" cy="64204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00F4E0-5EA4-4367-A57B-717789CC880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4964203" y="1699323"/>
            <a:ext cx="1378557" cy="36466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7C7316D-B5DB-400A-B88F-F63FD56289C2}"/>
              </a:ext>
            </a:extLst>
          </p:cNvPr>
          <p:cNvSpPr>
            <a:spLocks noChangeAspect="1"/>
          </p:cNvSpPr>
          <p:nvPr/>
        </p:nvSpPr>
        <p:spPr>
          <a:xfrm>
            <a:off x="6091185" y="2063991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IN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EEC87DB-322F-4762-8F0A-78F2F089E578}"/>
              </a:ext>
            </a:extLst>
          </p:cNvPr>
          <p:cNvSpPr>
            <a:spLocks noChangeAspect="1"/>
          </p:cNvSpPr>
          <p:nvPr/>
        </p:nvSpPr>
        <p:spPr>
          <a:xfrm>
            <a:off x="5135702" y="3251479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9F75DB-E2C5-4BEB-BB3E-19891C69C08F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5387277" y="2493456"/>
            <a:ext cx="777593" cy="75802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823082-10E5-4063-8D02-FB0EBCD35DBD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6520650" y="2493456"/>
            <a:ext cx="936535" cy="75394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35F63D9-DB4B-4D10-871A-1A1EF72033AA}"/>
              </a:ext>
            </a:extLst>
          </p:cNvPr>
          <p:cNvSpPr>
            <a:spLocks noChangeAspect="1"/>
          </p:cNvSpPr>
          <p:nvPr/>
        </p:nvSpPr>
        <p:spPr>
          <a:xfrm>
            <a:off x="4424624" y="4322992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IN" sz="1400" baseline="-25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00399F-F557-481C-B7AB-EE04A35753BB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4676199" y="3680944"/>
            <a:ext cx="533188" cy="64204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34B2D6B-9E86-4541-8140-4B9FB4A9F7DD}"/>
              </a:ext>
            </a:extLst>
          </p:cNvPr>
          <p:cNvSpPr>
            <a:spLocks noChangeAspect="1"/>
          </p:cNvSpPr>
          <p:nvPr/>
        </p:nvSpPr>
        <p:spPr>
          <a:xfrm>
            <a:off x="5789470" y="4322992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n-IN" sz="1400" baseline="-25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A8E1C3-B711-4828-BB5F-63B841A050D6}"/>
              </a:ext>
            </a:extLst>
          </p:cNvPr>
          <p:cNvCxnSpPr>
            <a:cxnSpLocks/>
            <a:stCxn id="24" idx="5"/>
            <a:endCxn id="35" idx="0"/>
          </p:cNvCxnSpPr>
          <p:nvPr/>
        </p:nvCxnSpPr>
        <p:spPr>
          <a:xfrm>
            <a:off x="5565167" y="3680944"/>
            <a:ext cx="475878" cy="64204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6AAD07B-4702-4E18-8F5E-3DD3B789B64D}"/>
              </a:ext>
            </a:extLst>
          </p:cNvPr>
          <p:cNvSpPr>
            <a:spLocks noChangeAspect="1"/>
          </p:cNvSpPr>
          <p:nvPr/>
        </p:nvSpPr>
        <p:spPr>
          <a:xfrm>
            <a:off x="6501074" y="4322992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IN" sz="1400" baseline="-25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AB8360-D6E0-45F7-AEED-5A754042971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752649" y="3453092"/>
            <a:ext cx="637393" cy="8699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16550BF-4E2C-4633-B77A-BE0875108AAE}"/>
              </a:ext>
            </a:extLst>
          </p:cNvPr>
          <p:cNvSpPr>
            <a:spLocks noChangeAspect="1"/>
          </p:cNvSpPr>
          <p:nvPr/>
        </p:nvSpPr>
        <p:spPr>
          <a:xfrm>
            <a:off x="7865920" y="4322992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IN" sz="1400" baseline="-25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18AB53-D305-472E-86CB-94FB9BF06F9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515083" y="3508927"/>
            <a:ext cx="602412" cy="81406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5D731A-343F-4558-9CF5-AA3CC006C3D3}"/>
              </a:ext>
            </a:extLst>
          </p:cNvPr>
          <p:cNvSpPr txBox="1"/>
          <p:nvPr/>
        </p:nvSpPr>
        <p:spPr>
          <a:xfrm>
            <a:off x="2362529" y="1372916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IN" sz="2800" b="1" baseline="-2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8512E-8398-4CD2-9794-C3C09D4C2857}"/>
              </a:ext>
            </a:extLst>
          </p:cNvPr>
          <p:cNvSpPr txBox="1"/>
          <p:nvPr/>
        </p:nvSpPr>
        <p:spPr>
          <a:xfrm>
            <a:off x="7019243" y="1914672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IN" sz="2800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4C33AF1-4A66-432E-A6F9-26B01AED4F5D}"/>
              </a:ext>
            </a:extLst>
          </p:cNvPr>
          <p:cNvSpPr/>
          <p:nvPr/>
        </p:nvSpPr>
        <p:spPr>
          <a:xfrm>
            <a:off x="8449933" y="2063991"/>
            <a:ext cx="876300" cy="1152525"/>
          </a:xfrm>
          <a:prstGeom prst="rightArrow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24CAD1-1225-4631-A934-8DC6582D3A00}"/>
              </a:ext>
            </a:extLst>
          </p:cNvPr>
          <p:cNvSpPr>
            <a:spLocks noChangeAspect="1"/>
          </p:cNvSpPr>
          <p:nvPr/>
        </p:nvSpPr>
        <p:spPr>
          <a:xfrm>
            <a:off x="7205610" y="3247400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5985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4C13991-C6A5-43FC-BC4F-4DAA7C20AB6A}"/>
              </a:ext>
            </a:extLst>
          </p:cNvPr>
          <p:cNvSpPr>
            <a:spLocks noChangeAspect="1"/>
          </p:cNvSpPr>
          <p:nvPr/>
        </p:nvSpPr>
        <p:spPr>
          <a:xfrm>
            <a:off x="5696788" y="1130438"/>
            <a:ext cx="503150" cy="50315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16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IN" sz="1600" b="1" baseline="-2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73F1DC-5C91-4F4E-8367-4E9A7684B307}"/>
              </a:ext>
            </a:extLst>
          </p:cNvPr>
          <p:cNvSpPr>
            <a:spLocks noChangeAspect="1"/>
          </p:cNvSpPr>
          <p:nvPr/>
        </p:nvSpPr>
        <p:spPr>
          <a:xfrm>
            <a:off x="6283495" y="2333066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N" sz="14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3C8DAB-EE1A-4856-B036-423F7F73A70F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948363" y="1633588"/>
            <a:ext cx="586707" cy="69947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EBE7C0D-9FA1-4589-B89C-001F59F671B3}"/>
              </a:ext>
            </a:extLst>
          </p:cNvPr>
          <p:cNvSpPr>
            <a:spLocks noChangeAspect="1"/>
          </p:cNvSpPr>
          <p:nvPr/>
        </p:nvSpPr>
        <p:spPr>
          <a:xfrm>
            <a:off x="4387102" y="2343671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1400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30A8F-2E7A-4C7A-A2FE-B7A2CAEFCA2C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4638677" y="1633588"/>
            <a:ext cx="1309686" cy="71008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3661048-FD5D-4704-B352-F5388A34B337}"/>
              </a:ext>
            </a:extLst>
          </p:cNvPr>
          <p:cNvSpPr>
            <a:spLocks noChangeAspect="1"/>
          </p:cNvSpPr>
          <p:nvPr/>
        </p:nvSpPr>
        <p:spPr>
          <a:xfrm>
            <a:off x="5348138" y="2343671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1400" baseline="-25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091D2A-2CF7-4FBD-BF74-80EE3F37BD97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 flipH="1">
            <a:off x="5599713" y="1633588"/>
            <a:ext cx="348650" cy="71008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755D5F-7BD4-4C5F-8365-AF0EE00B846D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6126253" y="1559903"/>
            <a:ext cx="1376002" cy="77316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48A287F-5817-4FD9-A126-BCFDD73D6DE7}"/>
              </a:ext>
            </a:extLst>
          </p:cNvPr>
          <p:cNvSpPr>
            <a:spLocks noChangeAspect="1"/>
          </p:cNvSpPr>
          <p:nvPr/>
        </p:nvSpPr>
        <p:spPr>
          <a:xfrm>
            <a:off x="7250680" y="2333066"/>
            <a:ext cx="503150" cy="50315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16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IN" sz="1600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98BCBF-D927-485F-9591-94ABCA8548D5}"/>
              </a:ext>
            </a:extLst>
          </p:cNvPr>
          <p:cNvSpPr>
            <a:spLocks noChangeAspect="1"/>
          </p:cNvSpPr>
          <p:nvPr/>
        </p:nvSpPr>
        <p:spPr>
          <a:xfrm>
            <a:off x="6085720" y="3537613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IN" sz="1400" baseline="-25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67E5A9-DDB0-40F7-ACFD-D9EA13C22BA3}"/>
              </a:ext>
            </a:extLst>
          </p:cNvPr>
          <p:cNvSpPr>
            <a:spLocks noChangeAspect="1"/>
          </p:cNvSpPr>
          <p:nvPr/>
        </p:nvSpPr>
        <p:spPr>
          <a:xfrm>
            <a:off x="6887674" y="3535694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n-IN" sz="1400" baseline="-25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8F3DAE-59CC-48B6-8871-10DD582C43DE}"/>
              </a:ext>
            </a:extLst>
          </p:cNvPr>
          <p:cNvSpPr>
            <a:spLocks noChangeAspect="1"/>
          </p:cNvSpPr>
          <p:nvPr/>
        </p:nvSpPr>
        <p:spPr>
          <a:xfrm>
            <a:off x="7689628" y="3535694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IN" sz="1400" baseline="-25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0000A5-8773-4BE1-AF78-564207AB35D1}"/>
              </a:ext>
            </a:extLst>
          </p:cNvPr>
          <p:cNvSpPr>
            <a:spLocks noChangeAspect="1"/>
          </p:cNvSpPr>
          <p:nvPr/>
        </p:nvSpPr>
        <p:spPr>
          <a:xfrm>
            <a:off x="8491582" y="3535694"/>
            <a:ext cx="503150" cy="503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000" b="1" baseline="-2500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IN" sz="1400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4F02AD-4ABA-4B18-90AE-44ECE7924298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 flipH="1">
            <a:off x="6337295" y="2836216"/>
            <a:ext cx="1164960" cy="70139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F17F2C-BA57-471D-9B8B-EE53C9AAF0A6}"/>
              </a:ext>
            </a:extLst>
          </p:cNvPr>
          <p:cNvCxnSpPr>
            <a:cxnSpLocks/>
            <a:stCxn id="20" idx="4"/>
            <a:endCxn id="27" idx="0"/>
          </p:cNvCxnSpPr>
          <p:nvPr/>
        </p:nvCxnSpPr>
        <p:spPr>
          <a:xfrm flipH="1">
            <a:off x="7139249" y="2836216"/>
            <a:ext cx="363006" cy="69947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879664-1B27-43A1-B54F-6F4AE26666FD}"/>
              </a:ext>
            </a:extLst>
          </p:cNvPr>
          <p:cNvCxnSpPr>
            <a:cxnSpLocks/>
            <a:stCxn id="20" idx="4"/>
            <a:endCxn id="29" idx="0"/>
          </p:cNvCxnSpPr>
          <p:nvPr/>
        </p:nvCxnSpPr>
        <p:spPr>
          <a:xfrm>
            <a:off x="7502255" y="2836216"/>
            <a:ext cx="438948" cy="69947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3A1CCA-07D2-42B8-BD48-DF3AB0A34AF7}"/>
              </a:ext>
            </a:extLst>
          </p:cNvPr>
          <p:cNvCxnSpPr>
            <a:cxnSpLocks/>
            <a:stCxn id="20" idx="4"/>
            <a:endCxn id="31" idx="0"/>
          </p:cNvCxnSpPr>
          <p:nvPr/>
        </p:nvCxnSpPr>
        <p:spPr>
          <a:xfrm>
            <a:off x="7502255" y="2836216"/>
            <a:ext cx="1240902" cy="69947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9B6E59-7194-4F19-B217-55241A826938}"/>
              </a:ext>
            </a:extLst>
          </p:cNvPr>
          <p:cNvCxnSpPr>
            <a:cxnSpLocks/>
          </p:cNvCxnSpPr>
          <p:nvPr/>
        </p:nvCxnSpPr>
        <p:spPr>
          <a:xfrm>
            <a:off x="1281999" y="3244850"/>
            <a:ext cx="324229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2F4CA0-3CBF-40A4-8DE7-0120048CBAFB}"/>
              </a:ext>
            </a:extLst>
          </p:cNvPr>
          <p:cNvCxnSpPr>
            <a:cxnSpLocks/>
          </p:cNvCxnSpPr>
          <p:nvPr/>
        </p:nvCxnSpPr>
        <p:spPr>
          <a:xfrm>
            <a:off x="2269409" y="1552508"/>
            <a:ext cx="438202" cy="59706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FA47E7-9B70-43C7-901A-74685F544B53}"/>
              </a:ext>
            </a:extLst>
          </p:cNvPr>
          <p:cNvCxnSpPr>
            <a:cxnSpLocks/>
          </p:cNvCxnSpPr>
          <p:nvPr/>
        </p:nvCxnSpPr>
        <p:spPr>
          <a:xfrm flipH="1">
            <a:off x="1766259" y="1671688"/>
            <a:ext cx="342011" cy="47788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629F09-A0DA-4D99-A5EC-979047C2308D}"/>
              </a:ext>
            </a:extLst>
          </p:cNvPr>
          <p:cNvCxnSpPr>
            <a:cxnSpLocks/>
          </p:cNvCxnSpPr>
          <p:nvPr/>
        </p:nvCxnSpPr>
        <p:spPr>
          <a:xfrm flipH="1">
            <a:off x="1212135" y="2488046"/>
            <a:ext cx="386495" cy="59170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DE85DEA-E91A-48F6-9945-8AB7FA08501F}"/>
              </a:ext>
            </a:extLst>
          </p:cNvPr>
          <p:cNvSpPr>
            <a:spLocks noChangeAspect="1"/>
          </p:cNvSpPr>
          <p:nvPr/>
        </p:nvSpPr>
        <p:spPr>
          <a:xfrm>
            <a:off x="2470010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2D1EBD-47F5-4695-BB49-0F273F7B3F2F}"/>
              </a:ext>
            </a:extLst>
          </p:cNvPr>
          <p:cNvCxnSpPr>
            <a:cxnSpLocks/>
          </p:cNvCxnSpPr>
          <p:nvPr/>
        </p:nvCxnSpPr>
        <p:spPr>
          <a:xfrm>
            <a:off x="1836964" y="2462779"/>
            <a:ext cx="214086" cy="48997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DFC7772-9068-4EBA-B7A5-EF2C6E4B2061}"/>
              </a:ext>
            </a:extLst>
          </p:cNvPr>
          <p:cNvSpPr>
            <a:spLocks noChangeAspect="1"/>
          </p:cNvSpPr>
          <p:nvPr/>
        </p:nvSpPr>
        <p:spPr>
          <a:xfrm>
            <a:off x="1856695" y="2852054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DF718A-63C7-4198-9446-C0DE44C79721}"/>
              </a:ext>
            </a:extLst>
          </p:cNvPr>
          <p:cNvCxnSpPr>
            <a:cxnSpLocks/>
          </p:cNvCxnSpPr>
          <p:nvPr/>
        </p:nvCxnSpPr>
        <p:spPr>
          <a:xfrm flipH="1">
            <a:off x="785816" y="3244850"/>
            <a:ext cx="376234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8CD0A1D-25C1-4386-BD1B-A766791C76E8}"/>
              </a:ext>
            </a:extLst>
          </p:cNvPr>
          <p:cNvSpPr>
            <a:spLocks noChangeAspect="1"/>
          </p:cNvSpPr>
          <p:nvPr/>
        </p:nvSpPr>
        <p:spPr>
          <a:xfrm>
            <a:off x="1463710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68EA7-E403-43F3-B770-D7B59D0DC756}"/>
              </a:ext>
            </a:extLst>
          </p:cNvPr>
          <p:cNvSpPr>
            <a:spLocks noChangeAspect="1"/>
          </p:cNvSpPr>
          <p:nvPr/>
        </p:nvSpPr>
        <p:spPr>
          <a:xfrm>
            <a:off x="960560" y="2869855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A57379-78F0-4AFD-8ADA-30D650590FE5}"/>
              </a:ext>
            </a:extLst>
          </p:cNvPr>
          <p:cNvSpPr>
            <a:spLocks noChangeAspect="1"/>
          </p:cNvSpPr>
          <p:nvPr/>
        </p:nvSpPr>
        <p:spPr>
          <a:xfrm>
            <a:off x="1966860" y="1168538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715D98-8DC3-43B4-8021-83BD73FC3476}"/>
              </a:ext>
            </a:extLst>
          </p:cNvPr>
          <p:cNvSpPr>
            <a:spLocks noChangeAspect="1"/>
          </p:cNvSpPr>
          <p:nvPr/>
        </p:nvSpPr>
        <p:spPr>
          <a:xfrm>
            <a:off x="539610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AE5534-5116-4AFB-8543-42FB50F53530}"/>
              </a:ext>
            </a:extLst>
          </p:cNvPr>
          <p:cNvSpPr>
            <a:spLocks noChangeAspect="1"/>
          </p:cNvSpPr>
          <p:nvPr/>
        </p:nvSpPr>
        <p:spPr>
          <a:xfrm>
            <a:off x="1401289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35B4E-76D4-4399-B6C0-E45E0232E2D6}"/>
              </a:ext>
            </a:extLst>
          </p:cNvPr>
          <p:cNvSpPr txBox="1"/>
          <p:nvPr/>
        </p:nvSpPr>
        <p:spPr>
          <a:xfrm>
            <a:off x="2867705" y="2338432"/>
            <a:ext cx="72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000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001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010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011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73C1FF-DC8F-4B1B-BF90-D0BF87DC5D8C}"/>
              </a:ext>
            </a:extLst>
          </p:cNvPr>
          <p:cNvSpPr txBox="1"/>
          <p:nvPr/>
        </p:nvSpPr>
        <p:spPr>
          <a:xfrm>
            <a:off x="2234485" y="3237479"/>
            <a:ext cx="72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100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4CFA3-58A9-4E6F-98A8-E6B18EBD95C8}"/>
              </a:ext>
            </a:extLst>
          </p:cNvPr>
          <p:cNvSpPr txBox="1"/>
          <p:nvPr/>
        </p:nvSpPr>
        <p:spPr>
          <a:xfrm>
            <a:off x="1480888" y="4261271"/>
            <a:ext cx="726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10403E-F91A-4A38-AAE4-1CB78C076D51}"/>
              </a:ext>
            </a:extLst>
          </p:cNvPr>
          <p:cNvSpPr txBox="1"/>
          <p:nvPr/>
        </p:nvSpPr>
        <p:spPr>
          <a:xfrm>
            <a:off x="539610" y="4261271"/>
            <a:ext cx="726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B6CAC-A331-4E6E-90F3-0AD9DB2D59C7}"/>
              </a:ext>
            </a:extLst>
          </p:cNvPr>
          <p:cNvCxnSpPr>
            <a:cxnSpLocks/>
          </p:cNvCxnSpPr>
          <p:nvPr/>
        </p:nvCxnSpPr>
        <p:spPr>
          <a:xfrm>
            <a:off x="6015924" y="3244850"/>
            <a:ext cx="324229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6568E1-917C-4129-834B-7718AE62DEE8}"/>
              </a:ext>
            </a:extLst>
          </p:cNvPr>
          <p:cNvCxnSpPr>
            <a:cxnSpLocks/>
          </p:cNvCxnSpPr>
          <p:nvPr/>
        </p:nvCxnSpPr>
        <p:spPr>
          <a:xfrm>
            <a:off x="6146084" y="1552508"/>
            <a:ext cx="438202" cy="59706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717B8-B03A-4136-A2EB-FAB382D936D2}"/>
              </a:ext>
            </a:extLst>
          </p:cNvPr>
          <p:cNvCxnSpPr>
            <a:cxnSpLocks/>
          </p:cNvCxnSpPr>
          <p:nvPr/>
        </p:nvCxnSpPr>
        <p:spPr>
          <a:xfrm flipH="1">
            <a:off x="5642934" y="1671688"/>
            <a:ext cx="342011" cy="47788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D45822-C2B2-419F-B2FD-7FA30EBC3813}"/>
              </a:ext>
            </a:extLst>
          </p:cNvPr>
          <p:cNvCxnSpPr>
            <a:cxnSpLocks/>
          </p:cNvCxnSpPr>
          <p:nvPr/>
        </p:nvCxnSpPr>
        <p:spPr>
          <a:xfrm flipH="1">
            <a:off x="5088810" y="2488046"/>
            <a:ext cx="386495" cy="59170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E003CFB-F2FC-4955-B9FB-6B31F889C28E}"/>
              </a:ext>
            </a:extLst>
          </p:cNvPr>
          <p:cNvSpPr>
            <a:spLocks noChangeAspect="1"/>
          </p:cNvSpPr>
          <p:nvPr/>
        </p:nvSpPr>
        <p:spPr>
          <a:xfrm>
            <a:off x="6346685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1EFD05-3B6B-4CFD-BFAE-42EE074A7D98}"/>
              </a:ext>
            </a:extLst>
          </p:cNvPr>
          <p:cNvCxnSpPr>
            <a:cxnSpLocks/>
          </p:cNvCxnSpPr>
          <p:nvPr/>
        </p:nvCxnSpPr>
        <p:spPr>
          <a:xfrm>
            <a:off x="5713639" y="2462779"/>
            <a:ext cx="214086" cy="48997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A4F85AC-69A3-4921-9A9C-F5B838829031}"/>
              </a:ext>
            </a:extLst>
          </p:cNvPr>
          <p:cNvSpPr>
            <a:spLocks noChangeAspect="1"/>
          </p:cNvSpPr>
          <p:nvPr/>
        </p:nvSpPr>
        <p:spPr>
          <a:xfrm>
            <a:off x="4886066" y="2869855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647CA-6297-478B-ADAC-75A47803276B}"/>
              </a:ext>
            </a:extLst>
          </p:cNvPr>
          <p:cNvCxnSpPr>
            <a:cxnSpLocks/>
          </p:cNvCxnSpPr>
          <p:nvPr/>
        </p:nvCxnSpPr>
        <p:spPr>
          <a:xfrm flipH="1">
            <a:off x="5519741" y="3244850"/>
            <a:ext cx="376234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8A4F68B-D6D6-4359-9E95-3D4AC9D09E6B}"/>
              </a:ext>
            </a:extLst>
          </p:cNvPr>
          <p:cNvSpPr>
            <a:spLocks noChangeAspect="1"/>
          </p:cNvSpPr>
          <p:nvPr/>
        </p:nvSpPr>
        <p:spPr>
          <a:xfrm>
            <a:off x="5340385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D62749-459D-4E25-B23E-CD73ADE1726F}"/>
              </a:ext>
            </a:extLst>
          </p:cNvPr>
          <p:cNvSpPr>
            <a:spLocks noChangeAspect="1"/>
          </p:cNvSpPr>
          <p:nvPr/>
        </p:nvSpPr>
        <p:spPr>
          <a:xfrm>
            <a:off x="5694485" y="2869855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4B9472-3304-4F73-A804-7E8236EE1C7F}"/>
              </a:ext>
            </a:extLst>
          </p:cNvPr>
          <p:cNvSpPr>
            <a:spLocks noChangeAspect="1"/>
          </p:cNvSpPr>
          <p:nvPr/>
        </p:nvSpPr>
        <p:spPr>
          <a:xfrm>
            <a:off x="5843535" y="1168538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968563-D3B9-4CC2-B54B-253321692EFF}"/>
              </a:ext>
            </a:extLst>
          </p:cNvPr>
          <p:cNvSpPr>
            <a:spLocks noChangeAspect="1"/>
          </p:cNvSpPr>
          <p:nvPr/>
        </p:nvSpPr>
        <p:spPr>
          <a:xfrm>
            <a:off x="5273535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E9C4B6-66E3-4872-A473-CF64911C325A}"/>
              </a:ext>
            </a:extLst>
          </p:cNvPr>
          <p:cNvSpPr>
            <a:spLocks noChangeAspect="1"/>
          </p:cNvSpPr>
          <p:nvPr/>
        </p:nvSpPr>
        <p:spPr>
          <a:xfrm>
            <a:off x="6135214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F93598-5869-4941-81DF-78907A17216A}"/>
              </a:ext>
            </a:extLst>
          </p:cNvPr>
          <p:cNvSpPr txBox="1"/>
          <p:nvPr/>
        </p:nvSpPr>
        <p:spPr>
          <a:xfrm>
            <a:off x="6744380" y="2338432"/>
            <a:ext cx="72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000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001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010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011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602728-1393-42D4-8F68-68C54CA5D52D}"/>
              </a:ext>
            </a:extLst>
          </p:cNvPr>
          <p:cNvSpPr txBox="1"/>
          <p:nvPr/>
        </p:nvSpPr>
        <p:spPr>
          <a:xfrm>
            <a:off x="6221053" y="4260159"/>
            <a:ext cx="726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F3A57-3227-4C4F-940A-3DA8490C443A}"/>
              </a:ext>
            </a:extLst>
          </p:cNvPr>
          <p:cNvSpPr txBox="1"/>
          <p:nvPr/>
        </p:nvSpPr>
        <p:spPr>
          <a:xfrm>
            <a:off x="5357563" y="4261271"/>
            <a:ext cx="726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A51CC-BF21-4F02-8BB0-42BDCBF5AEFC}"/>
              </a:ext>
            </a:extLst>
          </p:cNvPr>
          <p:cNvSpPr txBox="1"/>
          <p:nvPr/>
        </p:nvSpPr>
        <p:spPr>
          <a:xfrm>
            <a:off x="4683686" y="3346496"/>
            <a:ext cx="72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110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111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70435C-41EE-43EB-8999-F4B79E077D66}"/>
              </a:ext>
            </a:extLst>
          </p:cNvPr>
          <p:cNvCxnSpPr>
            <a:cxnSpLocks/>
          </p:cNvCxnSpPr>
          <p:nvPr/>
        </p:nvCxnSpPr>
        <p:spPr>
          <a:xfrm>
            <a:off x="10920200" y="2359891"/>
            <a:ext cx="324229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148819-3C54-4F0E-8D3C-9F76A9DED7E5}"/>
              </a:ext>
            </a:extLst>
          </p:cNvPr>
          <p:cNvCxnSpPr>
            <a:cxnSpLocks/>
          </p:cNvCxnSpPr>
          <p:nvPr/>
        </p:nvCxnSpPr>
        <p:spPr>
          <a:xfrm>
            <a:off x="10041809" y="1542983"/>
            <a:ext cx="801434" cy="68396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92DF7D-7FE0-48B7-93DB-8DB3FD61FD9C}"/>
              </a:ext>
            </a:extLst>
          </p:cNvPr>
          <p:cNvCxnSpPr>
            <a:cxnSpLocks/>
          </p:cNvCxnSpPr>
          <p:nvPr/>
        </p:nvCxnSpPr>
        <p:spPr>
          <a:xfrm flipH="1">
            <a:off x="9321991" y="1662163"/>
            <a:ext cx="558679" cy="47532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7FDBC8-2A17-4D98-BA7F-8A5300AF925B}"/>
              </a:ext>
            </a:extLst>
          </p:cNvPr>
          <p:cNvCxnSpPr>
            <a:cxnSpLocks/>
          </p:cNvCxnSpPr>
          <p:nvPr/>
        </p:nvCxnSpPr>
        <p:spPr>
          <a:xfrm flipH="1">
            <a:off x="8746410" y="2478521"/>
            <a:ext cx="386495" cy="59170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2C5635-8A43-46DB-A5B0-CC764C304FCF}"/>
              </a:ext>
            </a:extLst>
          </p:cNvPr>
          <p:cNvCxnSpPr>
            <a:cxnSpLocks/>
          </p:cNvCxnSpPr>
          <p:nvPr/>
        </p:nvCxnSpPr>
        <p:spPr>
          <a:xfrm>
            <a:off x="9371239" y="2453254"/>
            <a:ext cx="214086" cy="48997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57003BC-1198-411B-9173-89FD4D918AC4}"/>
              </a:ext>
            </a:extLst>
          </p:cNvPr>
          <p:cNvSpPr>
            <a:spLocks noChangeAspect="1"/>
          </p:cNvSpPr>
          <p:nvPr/>
        </p:nvSpPr>
        <p:spPr>
          <a:xfrm>
            <a:off x="8543666" y="2860330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2C408D-20A1-4417-897C-8D9657648C71}"/>
              </a:ext>
            </a:extLst>
          </p:cNvPr>
          <p:cNvCxnSpPr>
            <a:cxnSpLocks/>
          </p:cNvCxnSpPr>
          <p:nvPr/>
        </p:nvCxnSpPr>
        <p:spPr>
          <a:xfrm flipH="1">
            <a:off x="10424017" y="2359891"/>
            <a:ext cx="376234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6CE306A-944B-4425-B7C1-27E3BF8F383D}"/>
              </a:ext>
            </a:extLst>
          </p:cNvPr>
          <p:cNvSpPr>
            <a:spLocks noChangeAspect="1"/>
          </p:cNvSpPr>
          <p:nvPr/>
        </p:nvSpPr>
        <p:spPr>
          <a:xfrm>
            <a:off x="8997985" y="1975371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D279304-F6A5-45F8-9794-4B9E1FBDFBCD}"/>
              </a:ext>
            </a:extLst>
          </p:cNvPr>
          <p:cNvSpPr>
            <a:spLocks noChangeAspect="1"/>
          </p:cNvSpPr>
          <p:nvPr/>
        </p:nvSpPr>
        <p:spPr>
          <a:xfrm>
            <a:off x="10598761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FF3FDC-0C85-477E-89F4-D664522C979E}"/>
              </a:ext>
            </a:extLst>
          </p:cNvPr>
          <p:cNvSpPr>
            <a:spLocks noChangeAspect="1"/>
          </p:cNvSpPr>
          <p:nvPr/>
        </p:nvSpPr>
        <p:spPr>
          <a:xfrm>
            <a:off x="9739260" y="1159013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EDD0D5-1EB7-4C27-84EB-EC014B907C24}"/>
              </a:ext>
            </a:extLst>
          </p:cNvPr>
          <p:cNvSpPr>
            <a:spLocks noChangeAspect="1"/>
          </p:cNvSpPr>
          <p:nvPr/>
        </p:nvSpPr>
        <p:spPr>
          <a:xfrm>
            <a:off x="10177811" y="2820787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C25C29-12BE-4F3A-9572-084B2365C5C3}"/>
              </a:ext>
            </a:extLst>
          </p:cNvPr>
          <p:cNvSpPr>
            <a:spLocks noChangeAspect="1"/>
          </p:cNvSpPr>
          <p:nvPr/>
        </p:nvSpPr>
        <p:spPr>
          <a:xfrm>
            <a:off x="11039490" y="2820787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36DFD7-2A07-45D1-A530-67F5B580F5B7}"/>
              </a:ext>
            </a:extLst>
          </p:cNvPr>
          <p:cNvSpPr txBox="1"/>
          <p:nvPr/>
        </p:nvSpPr>
        <p:spPr>
          <a:xfrm>
            <a:off x="11084286" y="3323937"/>
            <a:ext cx="72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000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07E9C3-8D4D-4C00-86B3-469EDE568F14}"/>
              </a:ext>
            </a:extLst>
          </p:cNvPr>
          <p:cNvSpPr txBox="1"/>
          <p:nvPr/>
        </p:nvSpPr>
        <p:spPr>
          <a:xfrm>
            <a:off x="10235528" y="3355204"/>
            <a:ext cx="72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001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011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C3D892-9FAA-462D-8A76-A72ED6458A7C}"/>
              </a:ext>
            </a:extLst>
          </p:cNvPr>
          <p:cNvSpPr txBox="1"/>
          <p:nvPr/>
        </p:nvSpPr>
        <p:spPr>
          <a:xfrm>
            <a:off x="9451346" y="3339743"/>
            <a:ext cx="72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100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6598FF-5595-4852-880C-22826FB2D3F1}"/>
              </a:ext>
            </a:extLst>
          </p:cNvPr>
          <p:cNvSpPr txBox="1"/>
          <p:nvPr/>
        </p:nvSpPr>
        <p:spPr>
          <a:xfrm>
            <a:off x="8579411" y="3336971"/>
            <a:ext cx="72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110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111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914EA9-ED34-4145-BAB4-7EC8A26CCA8D}"/>
              </a:ext>
            </a:extLst>
          </p:cNvPr>
          <p:cNvSpPr>
            <a:spLocks noChangeAspect="1"/>
          </p:cNvSpPr>
          <p:nvPr/>
        </p:nvSpPr>
        <p:spPr>
          <a:xfrm>
            <a:off x="9403783" y="2833821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69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15</cp:revision>
  <dcterms:created xsi:type="dcterms:W3CDTF">2022-04-15T17:34:32Z</dcterms:created>
  <dcterms:modified xsi:type="dcterms:W3CDTF">2022-04-16T04:46:47Z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2022-04-15T17:34:32Z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9c02135b-2538-4815-98c2-73b1480c121f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