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3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85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78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71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63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56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49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41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B3711-8DAF-481D-9A8E-6623598A7AE5}" v="2" dt="2022-04-11T18:15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ik Rajan" userId="45a532a3-5530-421c-9404-49015979b47e" providerId="ADAL" clId="{05FB3711-8DAF-481D-9A8E-6623598A7AE5}"/>
    <pc:docChg chg="undo custSel modSld modMainMaster">
      <pc:chgData name="Kaushik Rajan" userId="45a532a3-5530-421c-9404-49015979b47e" providerId="ADAL" clId="{05FB3711-8DAF-481D-9A8E-6623598A7AE5}" dt="2022-04-11T18:17:53.822" v="520" actId="20577"/>
      <pc:docMkLst>
        <pc:docMk/>
      </pc:docMkLst>
      <pc:sldChg chg="addSp delSp modSp mod setBg addAnim delAnim">
        <pc:chgData name="Kaushik Rajan" userId="45a532a3-5530-421c-9404-49015979b47e" providerId="ADAL" clId="{05FB3711-8DAF-481D-9A8E-6623598A7AE5}" dt="2022-04-11T18:17:53.822" v="520" actId="20577"/>
        <pc:sldMkLst>
          <pc:docMk/>
          <pc:sldMk cId="1328428532" sldId="257"/>
        </pc:sldMkLst>
        <pc:spChg chg="add del mod topLvl">
          <ac:chgData name="Kaushik Rajan" userId="45a532a3-5530-421c-9404-49015979b47e" providerId="ADAL" clId="{05FB3711-8DAF-481D-9A8E-6623598A7AE5}" dt="2022-04-11T18:17:53.822" v="520" actId="20577"/>
          <ac:spMkLst>
            <pc:docMk/>
            <pc:sldMk cId="1328428532" sldId="257"/>
            <ac:spMk id="15" creationId="{6B15D297-419E-7E76-2466-62A31BE1DADF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6" creationId="{4169FC49-2E0A-4BCE-4EBD-6434CD8CA826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7" creationId="{7B46A304-BA11-470F-E0D3-E3F8AC3DF6F8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8" creationId="{4855DA7B-179E-3D47-69F7-88CCBC883836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9" creationId="{30FAD0A2-2135-5F4F-4064-250D41E2032E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20" creationId="{39866E8D-C3D2-D6F4-456B-CD697C4A754B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21" creationId="{59C04025-5B22-33DC-8052-19DE0D3B966C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22" creationId="{D3816FCC-F258-7036-FEA0-E50D8FD8943D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23" creationId="{CFE5DE56-ACB7-0052-0306-E8FC4958DB9D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24" creationId="{54C7244C-7C8F-888D-9F1A-6B227E2CCCA0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25" creationId="{3C5E3851-FCF7-CC9F-B408-30815C9DE9D2}"/>
          </ac:spMkLst>
        </pc:spChg>
        <pc:spChg chg="del mod">
          <ac:chgData name="Kaushik Rajan" userId="45a532a3-5530-421c-9404-49015979b47e" providerId="ADAL" clId="{05FB3711-8DAF-481D-9A8E-6623598A7AE5}" dt="2022-04-11T18:11:26.647" v="226" actId="478"/>
          <ac:spMkLst>
            <pc:docMk/>
            <pc:sldMk cId="1328428532" sldId="257"/>
            <ac:spMk id="47" creationId="{0D65D12E-B141-A048-7814-880049A4B738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48" creationId="{54E2DBB4-739E-5A3A-14A3-98EA7024D875}"/>
          </ac:spMkLst>
        </pc:spChg>
        <pc:spChg chg="mod">
          <ac:chgData name="Kaushik Rajan" userId="45a532a3-5530-421c-9404-49015979b47e" providerId="ADAL" clId="{05FB3711-8DAF-481D-9A8E-6623598A7AE5}" dt="2022-04-11T18:16:13.165" v="497" actId="20577"/>
          <ac:spMkLst>
            <pc:docMk/>
            <pc:sldMk cId="1328428532" sldId="257"/>
            <ac:spMk id="49" creationId="{FED197CB-7AA9-7954-AC0A-4C2D404C6060}"/>
          </ac:spMkLst>
        </pc:spChg>
        <pc:spChg chg="del">
          <ac:chgData name="Kaushik Rajan" userId="45a532a3-5530-421c-9404-49015979b47e" providerId="ADAL" clId="{05FB3711-8DAF-481D-9A8E-6623598A7AE5}" dt="2022-04-11T18:11:03.441" v="156" actId="478"/>
          <ac:spMkLst>
            <pc:docMk/>
            <pc:sldMk cId="1328428532" sldId="257"/>
            <ac:spMk id="106" creationId="{63295AE9-AC63-5646-EBD2-4637D3BE2AFF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10" creationId="{117163BE-17B5-F936-D9CA-6FB5752CE6CE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14" creationId="{0EC2F3D1-DE4E-89D0-5909-2955F379CE1E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16" creationId="{D35F5C1D-11ED-ADEA-064B-086A8D9F9C0C}"/>
          </ac:spMkLst>
        </pc:spChg>
        <pc:spChg chg="del">
          <ac:chgData name="Kaushik Rajan" userId="45a532a3-5530-421c-9404-49015979b47e" providerId="ADAL" clId="{05FB3711-8DAF-481D-9A8E-6623598A7AE5}" dt="2022-04-11T18:10:44.929" v="141" actId="478"/>
          <ac:spMkLst>
            <pc:docMk/>
            <pc:sldMk cId="1328428532" sldId="257"/>
            <ac:spMk id="118" creationId="{3E7EEB2B-EE47-B244-E75C-58E12CF0A0E4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20" creationId="{750D08E4-1BCE-8327-327B-A70E59CBCF1D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22" creationId="{21DE96D0-4FA3-EEF5-2D85-FDA8B3E5522A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24" creationId="{FC152B87-2726-85F1-F1BF-44F45BDA668E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42" creationId="{83DE1272-5098-D016-6835-F7D2DB136AE9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44" creationId="{5AA30D4C-5751-4EAB-9CA9-F7359C3B8BFE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46" creationId="{2F05A5FA-29CE-D73C-633F-FC22C59AB55A}"/>
          </ac:spMkLst>
        </pc:spChg>
        <pc:spChg chg="add 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48" creationId="{E97AAE40-F817-F248-97B8-6D0A8A498729}"/>
          </ac:spMkLst>
        </pc:spChg>
        <pc:spChg chg="add 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50" creationId="{B889C47F-23A2-91B5-AB47-5DB59973E3CF}"/>
          </ac:spMkLst>
        </pc:spChg>
        <pc:spChg chg="add 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52" creationId="{B53281CA-DA16-0C69-47CA-39958BE283F2}"/>
          </ac:spMkLst>
        </pc:spChg>
        <pc:spChg chg="add 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54" creationId="{27AD6C91-B42E-3E57-805C-9040E777B41C}"/>
          </ac:spMkLst>
        </pc:spChg>
        <pc:spChg chg="add 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56" creationId="{C7B84897-8E81-CFD8-8FD2-98A950F48A13}"/>
          </ac:spMkLst>
        </pc:spChg>
        <pc:spChg chg="add del">
          <ac:chgData name="Kaushik Rajan" userId="45a532a3-5530-421c-9404-49015979b47e" providerId="ADAL" clId="{05FB3711-8DAF-481D-9A8E-6623598A7AE5}" dt="2022-04-11T18:16:31.398" v="500" actId="26606"/>
          <ac:spMkLst>
            <pc:docMk/>
            <pc:sldMk cId="1328428532" sldId="257"/>
            <ac:spMk id="162" creationId="{01D0AF59-99C3-4251-AB9A-C966C6AD4400}"/>
          </ac:spMkLst>
        </pc:spChg>
        <pc:spChg chg="add del">
          <ac:chgData name="Kaushik Rajan" userId="45a532a3-5530-421c-9404-49015979b47e" providerId="ADAL" clId="{05FB3711-8DAF-481D-9A8E-6623598A7AE5}" dt="2022-04-11T18:16:31.398" v="500" actId="26606"/>
          <ac:spMkLst>
            <pc:docMk/>
            <pc:sldMk cId="1328428532" sldId="257"/>
            <ac:spMk id="164" creationId="{1855405F-37A2-4869-9154-F8BE3BECE6C3}"/>
          </ac:spMkLst>
        </pc:spChg>
        <pc:spChg chg="add del">
          <ac:chgData name="Kaushik Rajan" userId="45a532a3-5530-421c-9404-49015979b47e" providerId="ADAL" clId="{05FB3711-8DAF-481D-9A8E-6623598A7AE5}" dt="2022-04-11T18:16:31.387" v="499" actId="26606"/>
          <ac:spMkLst>
            <pc:docMk/>
            <pc:sldMk cId="1328428532" sldId="257"/>
            <ac:spMk id="169" creationId="{32BC26D8-82FB-445E-AA49-62A77D7C1EE0}"/>
          </ac:spMkLst>
        </pc:spChg>
        <pc:spChg chg="add del">
          <ac:chgData name="Kaushik Rajan" userId="45a532a3-5530-421c-9404-49015979b47e" providerId="ADAL" clId="{05FB3711-8DAF-481D-9A8E-6623598A7AE5}" dt="2022-04-11T18:16:31.387" v="499" actId="26606"/>
          <ac:spMkLst>
            <pc:docMk/>
            <pc:sldMk cId="1328428532" sldId="257"/>
            <ac:spMk id="171" creationId="{CB44330D-EA18-4254-AA95-EB49948539B8}"/>
          </ac:spMkLst>
        </pc:spChg>
        <pc:spChg chg="add">
          <ac:chgData name="Kaushik Rajan" userId="45a532a3-5530-421c-9404-49015979b47e" providerId="ADAL" clId="{05FB3711-8DAF-481D-9A8E-6623598A7AE5}" dt="2022-04-11T18:16:31.398" v="500" actId="26606"/>
          <ac:spMkLst>
            <pc:docMk/>
            <pc:sldMk cId="1328428532" sldId="257"/>
            <ac:spMk id="173" creationId="{01D0AF59-99C3-4251-AB9A-C966C6AD4400}"/>
          </ac:spMkLst>
        </pc:spChg>
        <pc:spChg chg="add">
          <ac:chgData name="Kaushik Rajan" userId="45a532a3-5530-421c-9404-49015979b47e" providerId="ADAL" clId="{05FB3711-8DAF-481D-9A8E-6623598A7AE5}" dt="2022-04-11T18:16:31.398" v="500" actId="26606"/>
          <ac:spMkLst>
            <pc:docMk/>
            <pc:sldMk cId="1328428532" sldId="257"/>
            <ac:spMk id="174" creationId="{1855405F-37A2-4869-9154-F8BE3BECE6C3}"/>
          </ac:spMkLst>
        </pc:spChg>
        <pc:grpChg chg="add del mod">
          <ac:chgData name="Kaushik Rajan" userId="45a532a3-5530-421c-9404-49015979b47e" providerId="ADAL" clId="{05FB3711-8DAF-481D-9A8E-6623598A7AE5}" dt="2022-04-11T18:15:15.578" v="488"/>
          <ac:grpSpMkLst>
            <pc:docMk/>
            <pc:sldMk cId="1328428532" sldId="257"/>
            <ac:grpSpMk id="13" creationId="{8C77EA4B-1D7E-FA35-F406-CA4B13BA084A}"/>
          </ac:grpSpMkLst>
        </pc:grpChg>
        <pc:grpChg chg="mod topLvl">
          <ac:chgData name="Kaushik Rajan" userId="45a532a3-5530-421c-9404-49015979b47e" providerId="ADAL" clId="{05FB3711-8DAF-481D-9A8E-6623598A7AE5}" dt="2022-04-11T18:15:15.578" v="488"/>
          <ac:grpSpMkLst>
            <pc:docMk/>
            <pc:sldMk cId="1328428532" sldId="257"/>
            <ac:grpSpMk id="14" creationId="{7C7C06E3-7CF4-385C-9D04-27DCFA118963}"/>
          </ac:grpSpMkLst>
        </pc:grpChg>
        <pc:grpChg chg="add mod">
          <ac:chgData name="Kaushik Rajan" userId="45a532a3-5530-421c-9404-49015979b47e" providerId="ADAL" clId="{05FB3711-8DAF-481D-9A8E-6623598A7AE5}" dt="2022-04-11T18:15:50.621" v="491" actId="26606"/>
          <ac:grpSpMkLst>
            <pc:docMk/>
            <pc:sldMk cId="1328428532" sldId="257"/>
            <ac:grpSpMk id="157" creationId="{E3B9A488-6AF5-E83C-F88F-2AF37A537DA1}"/>
          </ac:grpSpMkLst>
        </pc:grpChg>
      </pc:sldChg>
      <pc:sldMasterChg chg="modSp modSldLayout">
        <pc:chgData name="Kaushik Rajan" userId="45a532a3-5530-421c-9404-49015979b47e" providerId="ADAL" clId="{05FB3711-8DAF-481D-9A8E-6623598A7AE5}" dt="2022-04-11T18:15:15.578" v="488"/>
        <pc:sldMasterMkLst>
          <pc:docMk/>
          <pc:sldMasterMk cId="2622588083" sldId="2147483648"/>
        </pc:sldMasterMkLst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asterMk cId="2622588083" sldId="2147483648"/>
            <ac:spMk id="2" creationId="{2494B1B7-B7B1-C272-4256-E93243B4930B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asterMk cId="2622588083" sldId="2147483648"/>
            <ac:spMk id="3" creationId="{E537E6D0-4DF5-7491-BC71-A2F261F2E898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asterMk cId="2622588083" sldId="2147483648"/>
            <ac:spMk id="4" creationId="{91326674-71C2-7241-5B17-A426B6A91538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asterMk cId="2622588083" sldId="2147483648"/>
            <ac:spMk id="5" creationId="{9384CDB5-AD7A-D48D-2BF8-E1086DF26955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asterMk cId="2622588083" sldId="2147483648"/>
            <ac:spMk id="6" creationId="{3B4DB47C-DADD-D3E2-6EFF-511521ED3BD7}"/>
          </ac:spMkLst>
        </pc:spChg>
        <pc:sldLayoutChg chg="modSp">
          <pc:chgData name="Kaushik Rajan" userId="45a532a3-5530-421c-9404-49015979b47e" providerId="ADAL" clId="{05FB3711-8DAF-481D-9A8E-6623598A7AE5}" dt="2022-04-11T18:15:15.578" v="488"/>
          <pc:sldLayoutMkLst>
            <pc:docMk/>
            <pc:sldMasterMk cId="2622588083" sldId="2147483648"/>
            <pc:sldLayoutMk cId="3932526157" sldId="2147483649"/>
          </pc:sldLayoutMkLst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3932526157" sldId="2147483649"/>
              <ac:spMk id="2" creationId="{405BA86F-8F49-06EF-4F7E-8213841B77C4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3932526157" sldId="2147483649"/>
              <ac:spMk id="3" creationId="{86769CF2-A56E-2D8B-F120-7EF2FFB7CB4E}"/>
            </ac:spMkLst>
          </pc:spChg>
        </pc:sldLayoutChg>
        <pc:sldLayoutChg chg="modSp">
          <pc:chgData name="Kaushik Rajan" userId="45a532a3-5530-421c-9404-49015979b47e" providerId="ADAL" clId="{05FB3711-8DAF-481D-9A8E-6623598A7AE5}" dt="2022-04-11T18:15:15.578" v="488"/>
          <pc:sldLayoutMkLst>
            <pc:docMk/>
            <pc:sldMasterMk cId="2622588083" sldId="2147483648"/>
            <pc:sldLayoutMk cId="575068175" sldId="2147483651"/>
          </pc:sldLayoutMkLst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575068175" sldId="2147483651"/>
              <ac:spMk id="2" creationId="{FD79ADE6-D33C-3380-D7FB-D6BEA0C36685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575068175" sldId="2147483651"/>
              <ac:spMk id="3" creationId="{762DBEE0-FB1A-FDD5-6444-A2DE3EE90097}"/>
            </ac:spMkLst>
          </pc:spChg>
        </pc:sldLayoutChg>
        <pc:sldLayoutChg chg="modSp">
          <pc:chgData name="Kaushik Rajan" userId="45a532a3-5530-421c-9404-49015979b47e" providerId="ADAL" clId="{05FB3711-8DAF-481D-9A8E-6623598A7AE5}" dt="2022-04-11T18:15:15.578" v="488"/>
          <pc:sldLayoutMkLst>
            <pc:docMk/>
            <pc:sldMasterMk cId="2622588083" sldId="2147483648"/>
            <pc:sldLayoutMk cId="3901705216" sldId="2147483652"/>
          </pc:sldLayoutMkLst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3901705216" sldId="2147483652"/>
              <ac:spMk id="3" creationId="{00210695-702B-9736-4B43-96746A9B981D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3901705216" sldId="2147483652"/>
              <ac:spMk id="4" creationId="{18033185-082B-5B87-697F-543064EDF9EC}"/>
            </ac:spMkLst>
          </pc:spChg>
        </pc:sldLayoutChg>
        <pc:sldLayoutChg chg="modSp">
          <pc:chgData name="Kaushik Rajan" userId="45a532a3-5530-421c-9404-49015979b47e" providerId="ADAL" clId="{05FB3711-8DAF-481D-9A8E-6623598A7AE5}" dt="2022-04-11T18:15:15.578" v="488"/>
          <pc:sldLayoutMkLst>
            <pc:docMk/>
            <pc:sldMasterMk cId="2622588083" sldId="2147483648"/>
            <pc:sldLayoutMk cId="1100054588" sldId="2147483653"/>
          </pc:sldLayoutMkLst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1100054588" sldId="2147483653"/>
              <ac:spMk id="2" creationId="{EF6CD0A1-051E-C711-6906-CC3AE8446B10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1100054588" sldId="2147483653"/>
              <ac:spMk id="3" creationId="{EDA879F3-1D35-0CF2-5566-FBACC5B34847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1100054588" sldId="2147483653"/>
              <ac:spMk id="4" creationId="{E79C512C-F426-A60C-6B8A-FE24149F04FA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1100054588" sldId="2147483653"/>
              <ac:spMk id="5" creationId="{65B0A8FE-B3C3-8129-2DDF-E8D5DC288E45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1100054588" sldId="2147483653"/>
              <ac:spMk id="6" creationId="{09969323-BFD8-0FA3-6733-E43FD8B49140}"/>
            </ac:spMkLst>
          </pc:spChg>
        </pc:sldLayoutChg>
        <pc:sldLayoutChg chg="modSp">
          <pc:chgData name="Kaushik Rajan" userId="45a532a3-5530-421c-9404-49015979b47e" providerId="ADAL" clId="{05FB3711-8DAF-481D-9A8E-6623598A7AE5}" dt="2022-04-11T18:15:15.578" v="488"/>
          <pc:sldLayoutMkLst>
            <pc:docMk/>
            <pc:sldMasterMk cId="2622588083" sldId="2147483648"/>
            <pc:sldLayoutMk cId="3515912852" sldId="2147483656"/>
          </pc:sldLayoutMkLst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3515912852" sldId="2147483656"/>
              <ac:spMk id="2" creationId="{DF17F15B-7D07-FD5A-76A1-433B232D45A0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3515912852" sldId="2147483656"/>
              <ac:spMk id="3" creationId="{1B16F76C-1CB8-6C4F-324A-598E33D7C590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3515912852" sldId="2147483656"/>
              <ac:spMk id="4" creationId="{080091FB-60FB-3A7D-9B52-C82DA9D84492}"/>
            </ac:spMkLst>
          </pc:spChg>
        </pc:sldLayoutChg>
        <pc:sldLayoutChg chg="modSp">
          <pc:chgData name="Kaushik Rajan" userId="45a532a3-5530-421c-9404-49015979b47e" providerId="ADAL" clId="{05FB3711-8DAF-481D-9A8E-6623598A7AE5}" dt="2022-04-11T18:15:15.578" v="488"/>
          <pc:sldLayoutMkLst>
            <pc:docMk/>
            <pc:sldMasterMk cId="2622588083" sldId="2147483648"/>
            <pc:sldLayoutMk cId="910077335" sldId="2147483657"/>
          </pc:sldLayoutMkLst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910077335" sldId="2147483657"/>
              <ac:spMk id="2" creationId="{976739E5-8573-E8D6-8A5E-6A4886C915DB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910077335" sldId="2147483657"/>
              <ac:spMk id="3" creationId="{9CD7F04D-5133-C350-515A-CA5E34FA6D58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910077335" sldId="2147483657"/>
              <ac:spMk id="4" creationId="{A7BBAC72-564C-9ACF-6D90-56CE00B0C11A}"/>
            </ac:spMkLst>
          </pc:spChg>
        </pc:sldLayoutChg>
        <pc:sldLayoutChg chg="modSp">
          <pc:chgData name="Kaushik Rajan" userId="45a532a3-5530-421c-9404-49015979b47e" providerId="ADAL" clId="{05FB3711-8DAF-481D-9A8E-6623598A7AE5}" dt="2022-04-11T18:15:15.578" v="488"/>
          <pc:sldLayoutMkLst>
            <pc:docMk/>
            <pc:sldMasterMk cId="2622588083" sldId="2147483648"/>
            <pc:sldLayoutMk cId="927198771" sldId="2147483659"/>
          </pc:sldLayoutMkLst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927198771" sldId="2147483659"/>
              <ac:spMk id="2" creationId="{36D5CE24-CA13-AD23-5E02-D192C584ACD1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927198771" sldId="2147483659"/>
              <ac:spMk id="3" creationId="{5A4DA4E0-9E61-1EDC-A893-685932112226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A86F-8F49-06EF-4F7E-8213841B7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69CF2-A56E-2D8B-F120-7EF2FFB7C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F9F2-7856-CB81-EC14-344ADF24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1F05C-90AA-7B04-44EF-E0DCBCB2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DF9DC-E896-681A-3983-574B53F8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2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A54A-4415-7816-D35C-DFC002AC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2BB29-C928-DEC6-7FC1-3D0E363E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B5CA0-B65D-8C4F-1A9F-0C62E213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B026-A10B-774D-90AE-B1654148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03009-FB50-0077-3817-0321995D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5CE24-CA13-AD23-5E02-D192C584A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DA4E0-9E61-1EDC-A893-685932112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9670-6318-2F09-78AF-AA7C0D64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57802-F373-C427-DA2F-C25E5567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D7F4-2A05-CC7D-839D-DAAA2B70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9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E91A-52B5-6D2D-F804-56E8BE98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BAA1-4D15-37F7-C749-381A7C8DA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50707-0B53-F24C-3C60-6321F92C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257C1-E829-E462-37F5-6B56106A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51D1-50CD-CC2E-3D23-69D5ED52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ADE6-D33C-3380-D7FB-D6BEA0C3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DBEE0-FB1A-FDD5-6444-A2DE3EE9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61BA-6DBD-E1E7-3FC6-1F5D6C54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9F8C-11C6-8D63-F587-5303D794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41F4-BFDF-28E5-55A8-258AA809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E838-8F18-FB8E-81F7-CF6F8CD6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10695-702B-9736-4B43-96746A9B9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33185-082B-5B87-697F-543064EDF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0B2D6-2495-C34A-84A1-FC300508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6CCE3-4B1C-3C12-F9ED-A2123F56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DCD34-EFFB-6461-5EA4-B94251A7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0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D0A1-051E-C711-6906-CC3AE844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879F3-1D35-0CF2-5566-FBACC5B34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C512C-F426-A60C-6B8A-FE24149F0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0A8FE-B3C3-8129-2DDF-E8D5DC288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9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69323-BFD8-0FA3-6733-E43FD8B49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82EFD-4450-68BA-F71E-19B7C7EE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A6CD3-95A2-C9A5-2E46-888E575D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111CD-2262-A011-24C1-75FEC8E1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D69E-2919-8A2D-794E-91CA7C05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12A54-A809-2456-F781-98C2E29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9DAD6-FEF2-3193-D496-422868E2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CD747-F507-3978-004A-9D985B40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5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3C664-8846-10F2-D8CF-496DDCDF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3BCCF-E25B-F86A-771E-E8CF48B2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49D70-0C4F-CA65-6AB4-A177D7F4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3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F15B-7D07-FD5A-76A1-433B232D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F76C-1CB8-6C4F-324A-598E33D7C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091FB-60FB-3A7D-9B52-C82DA9D84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6FD98-D03A-E490-CEB0-A9877365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F24B7-BA05-47D1-BDA5-DCA09947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C1FE3-781B-389B-087C-689B30EA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1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39E5-8573-E8D6-8A5E-6A4886C9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7F04D-5133-C350-515A-CA5E34FA6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BAC72-564C-9ACF-6D90-56CE00B0C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8799B-121E-B770-B898-CB4D7520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1DBE9-1403-DEA9-C5CE-407F1708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C7BA8-EBED-6561-E57F-6D505128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7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4B1B7-B7B1-C272-4256-E93243B4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E6D0-4DF5-7491-BC71-A2F261F2E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26674-71C2-7241-5B17-A426B6A91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4CDB5-AD7A-D48D-2BF8-E1086DF26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B47C-DADD-D3E2-6EFF-511521ED3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8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6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3B9A488-6AF5-E83C-F88F-2AF37A537DA1}"/>
              </a:ext>
            </a:extLst>
          </p:cNvPr>
          <p:cNvGrpSpPr/>
          <p:nvPr/>
        </p:nvGrpSpPr>
        <p:grpSpPr>
          <a:xfrm>
            <a:off x="643466" y="807212"/>
            <a:ext cx="10905066" cy="5243573"/>
            <a:chOff x="4167253" y="676317"/>
            <a:chExt cx="5952517" cy="286219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C77EA4B-1D7E-FA35-F406-CA4B13BA084A}"/>
                </a:ext>
              </a:extLst>
            </p:cNvPr>
            <p:cNvGrpSpPr/>
            <p:nvPr/>
          </p:nvGrpSpPr>
          <p:grpSpPr>
            <a:xfrm>
              <a:off x="4167253" y="676317"/>
              <a:ext cx="1972965" cy="2858782"/>
              <a:chOff x="7667743" y="2511787"/>
              <a:chExt cx="2027281" cy="353573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C7C06E3-7CF4-385C-9D04-27DCFA118963}"/>
                  </a:ext>
                </a:extLst>
              </p:cNvPr>
              <p:cNvGrpSpPr/>
              <p:nvPr/>
            </p:nvGrpSpPr>
            <p:grpSpPr>
              <a:xfrm>
                <a:off x="7667743" y="2511787"/>
                <a:ext cx="1746420" cy="3535734"/>
                <a:chOff x="4419043" y="2556717"/>
                <a:chExt cx="1746420" cy="353573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169FC49-2E0A-4BCE-4EBD-6434CD8CA826}"/>
                    </a:ext>
                  </a:extLst>
                </p:cNvPr>
                <p:cNvSpPr txBox="1"/>
                <p:nvPr/>
              </p:nvSpPr>
              <p:spPr>
                <a:xfrm>
                  <a:off x="4647269" y="2849350"/>
                  <a:ext cx="1518194" cy="35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3100">
                      <a:solidFill>
                        <a:prstClr val="white"/>
                      </a:solidFill>
                      <a:latin typeface="Calibri" panose="020F0502020204030204"/>
                    </a:rPr>
                    <a:t>Frameworks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46A304-BA11-470F-E0D3-E3F8AC3DF6F8}"/>
                    </a:ext>
                  </a:extLst>
                </p:cNvPr>
                <p:cNvSpPr txBox="1"/>
                <p:nvPr/>
              </p:nvSpPr>
              <p:spPr>
                <a:xfrm>
                  <a:off x="4639327" y="3618558"/>
                  <a:ext cx="1242495" cy="365518"/>
                </a:xfrm>
                <a:prstGeom prst="rect">
                  <a:avLst/>
                </a:prstGeom>
                <a:gradFill>
                  <a:gsLst>
                    <a:gs pos="0">
                      <a:srgbClr val="C00000"/>
                    </a:gs>
                    <a:gs pos="50000">
                      <a:schemeClr val="bg1"/>
                    </a:gs>
                    <a:gs pos="100000">
                      <a:srgbClr val="C00000"/>
                    </a:gs>
                  </a:gsLst>
                  <a:lin ang="5400000" scaled="0"/>
                </a:gra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normAutofit/>
                </a:bodyPr>
                <a:lstStyle/>
                <a:p>
                  <a:pPr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3100">
                      <a:solidFill>
                        <a:schemeClr val="tx1"/>
                      </a:solidFill>
                      <a:latin typeface="Calibri" panose="020F0502020204030204"/>
                    </a:rPr>
                    <a:t>High level IR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855DA7B-179E-3D47-69F7-88CCBC883836}"/>
                    </a:ext>
                  </a:extLst>
                </p:cNvPr>
                <p:cNvSpPr txBox="1"/>
                <p:nvPr/>
              </p:nvSpPr>
              <p:spPr>
                <a:xfrm>
                  <a:off x="4673551" y="4316865"/>
                  <a:ext cx="1242495" cy="365518"/>
                </a:xfrm>
                <a:prstGeom prst="rect">
                  <a:avLst/>
                </a:prstGeom>
                <a:gradFill>
                  <a:gsLst>
                    <a:gs pos="0">
                      <a:srgbClr val="00B050"/>
                    </a:gs>
                    <a:gs pos="50000">
                      <a:schemeClr val="bg1"/>
                    </a:gs>
                    <a:gs pos="100000">
                      <a:srgbClr val="00B050"/>
                    </a:gs>
                  </a:gsLst>
                </a:gra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normAutofit/>
                </a:bodyPr>
                <a:lstStyle/>
                <a:p>
                  <a:pPr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3100">
                      <a:solidFill>
                        <a:schemeClr val="tx1"/>
                      </a:solidFill>
                      <a:latin typeface="Calibri" panose="020F0502020204030204"/>
                    </a:rPr>
                    <a:t>Mid level IR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FAD0A2-2135-5F4F-4064-250D41E2032E}"/>
                    </a:ext>
                  </a:extLst>
                </p:cNvPr>
                <p:cNvSpPr txBox="1"/>
                <p:nvPr/>
              </p:nvSpPr>
              <p:spPr>
                <a:xfrm>
                  <a:off x="4673551" y="5072436"/>
                  <a:ext cx="1242495" cy="365518"/>
                </a:xfrm>
                <a:prstGeom prst="rect">
                  <a:avLst/>
                </a:prstGeom>
                <a:gradFill>
                  <a:gsLst>
                    <a:gs pos="0">
                      <a:srgbClr val="0070C0"/>
                    </a:gs>
                    <a:gs pos="50000">
                      <a:srgbClr val="FFFF00"/>
                    </a:gs>
                    <a:gs pos="100000">
                      <a:srgbClr val="0070C0"/>
                    </a:gs>
                  </a:gsLst>
                </a:gra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normAutofit/>
                </a:bodyPr>
                <a:lstStyle/>
                <a:p>
                  <a:pPr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3100">
                      <a:solidFill>
                        <a:schemeClr val="tx1"/>
                      </a:solidFill>
                      <a:latin typeface="Calibri" panose="020F0502020204030204"/>
                    </a:rPr>
                    <a:t>Low level IR</a:t>
                  </a:r>
                </a:p>
              </p:txBody>
            </p:sp>
            <p:sp>
              <p:nvSpPr>
                <p:cNvPr id="20" name="Arrow: Down 19">
                  <a:extLst>
                    <a:ext uri="{FF2B5EF4-FFF2-40B4-BE49-F238E27FC236}">
                      <a16:creationId xmlns:a16="http://schemas.microsoft.com/office/drawing/2014/main" id="{39866E8D-C3D2-D6F4-456B-CD697C4A754B}"/>
                    </a:ext>
                  </a:extLst>
                </p:cNvPr>
                <p:cNvSpPr/>
                <p:nvPr/>
              </p:nvSpPr>
              <p:spPr>
                <a:xfrm>
                  <a:off x="5115320" y="3993270"/>
                  <a:ext cx="160513" cy="333436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16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" name="Arrow: Down 20">
                  <a:extLst>
                    <a:ext uri="{FF2B5EF4-FFF2-40B4-BE49-F238E27FC236}">
                      <a16:creationId xmlns:a16="http://schemas.microsoft.com/office/drawing/2014/main" id="{59C04025-5B22-33DC-8052-19DE0D3B966C}"/>
                    </a:ext>
                  </a:extLst>
                </p:cNvPr>
                <p:cNvSpPr/>
                <p:nvPr/>
              </p:nvSpPr>
              <p:spPr>
                <a:xfrm>
                  <a:off x="5132499" y="4692243"/>
                  <a:ext cx="162157" cy="376145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16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3816FCC-F258-7036-FEA0-E50D8FD8943D}"/>
                    </a:ext>
                  </a:extLst>
                </p:cNvPr>
                <p:cNvSpPr txBox="1"/>
                <p:nvPr/>
              </p:nvSpPr>
              <p:spPr>
                <a:xfrm>
                  <a:off x="4419043" y="2556717"/>
                  <a:ext cx="1713580" cy="723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3100">
                      <a:solidFill>
                        <a:srgbClr val="44546A"/>
                      </a:solidFill>
                      <a:latin typeface="Calibri" panose="020F0502020204030204"/>
                    </a:rPr>
                    <a:t>ML model</a:t>
                  </a:r>
                </a:p>
                <a:p>
                  <a:pPr algn="ctr"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3100">
                      <a:solidFill>
                        <a:srgbClr val="44546A"/>
                      </a:solidFill>
                      <a:latin typeface="Calibri" panose="020F0502020204030204"/>
                    </a:rPr>
                    <a:t>(tree ensembles)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FE5DE56-ACB7-0052-0306-E8FC4958DB9D}"/>
                    </a:ext>
                  </a:extLst>
                </p:cNvPr>
                <p:cNvSpPr txBox="1"/>
                <p:nvPr/>
              </p:nvSpPr>
              <p:spPr>
                <a:xfrm>
                  <a:off x="4445386" y="5673728"/>
                  <a:ext cx="1713580" cy="418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3500">
                      <a:solidFill>
                        <a:srgbClr val="44546A"/>
                      </a:solidFill>
                      <a:latin typeface="Calibri" panose="020F0502020204030204"/>
                    </a:rPr>
                    <a:t>Hardware</a:t>
                  </a:r>
                </a:p>
              </p:txBody>
            </p:sp>
            <p:sp>
              <p:nvSpPr>
                <p:cNvPr id="24" name="Arrow: Down 23">
                  <a:extLst>
                    <a:ext uri="{FF2B5EF4-FFF2-40B4-BE49-F238E27FC236}">
                      <a16:creationId xmlns:a16="http://schemas.microsoft.com/office/drawing/2014/main" id="{54C7244C-7C8F-888D-9F1A-6B227E2CCCA0}"/>
                    </a:ext>
                  </a:extLst>
                </p:cNvPr>
                <p:cNvSpPr/>
                <p:nvPr/>
              </p:nvSpPr>
              <p:spPr>
                <a:xfrm>
                  <a:off x="5097466" y="3314506"/>
                  <a:ext cx="189826" cy="279869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16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5" name="Arrow: Down 24">
                  <a:extLst>
                    <a:ext uri="{FF2B5EF4-FFF2-40B4-BE49-F238E27FC236}">
                      <a16:creationId xmlns:a16="http://schemas.microsoft.com/office/drawing/2014/main" id="{3C5E3851-FCF7-CC9F-B408-30815C9DE9D2}"/>
                    </a:ext>
                  </a:extLst>
                </p:cNvPr>
                <p:cNvSpPr/>
                <p:nvPr/>
              </p:nvSpPr>
              <p:spPr>
                <a:xfrm>
                  <a:off x="5122208" y="5470610"/>
                  <a:ext cx="189826" cy="279869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16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15D297-419E-7E76-2466-62A31BE1DADF}"/>
                  </a:ext>
                </a:extLst>
              </p:cNvPr>
              <p:cNvSpPr/>
              <p:nvPr/>
            </p:nvSpPr>
            <p:spPr>
              <a:xfrm>
                <a:off x="9364486" y="3504511"/>
                <a:ext cx="330538" cy="1729790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50000">
                    <a:srgbClr val="FFFF00"/>
                  </a:gs>
                  <a:gs pos="100000">
                    <a:srgbClr val="FFFF00"/>
                  </a:gs>
                </a:gsLst>
              </a:gra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vert" rtlCol="0" anchor="ctr">
                <a:normAutofit/>
              </a:bodyPr>
              <a:lstStyle/>
              <a:p>
                <a:pPr algn="ctr" defTabSz="914400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800" i="1" dirty="0">
                    <a:solidFill>
                      <a:prstClr val="black"/>
                    </a:solidFill>
                    <a:latin typeface="Calibri" panose="020F0502020204030204"/>
                  </a:rPr>
                  <a:t>Treebeard</a:t>
                </a:r>
                <a:endParaRPr lang="en-US" sz="28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ED197CB-7AA9-7954-AC0A-4C2D404C6060}"/>
                </a:ext>
              </a:extLst>
            </p:cNvPr>
            <p:cNvSpPr/>
            <p:nvPr/>
          </p:nvSpPr>
          <p:spPr>
            <a:xfrm>
              <a:off x="6519248" y="3196545"/>
              <a:ext cx="3203795" cy="3419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3900" dirty="0">
                  <a:solidFill>
                    <a:prstClr val="black"/>
                  </a:solidFill>
                  <a:latin typeface="Calibri" panose="020F0502020204030204"/>
                </a:rPr>
                <a:t>x86		</a:t>
              </a:r>
              <a:r>
                <a:rPr lang="en-US" sz="3900" dirty="0" err="1">
                  <a:solidFill>
                    <a:prstClr val="black"/>
                  </a:solidFill>
                  <a:latin typeface="Calibri" panose="020F0502020204030204"/>
                </a:rPr>
                <a:t>Risc</a:t>
              </a:r>
              <a:r>
                <a:rPr lang="en-US" sz="3900">
                  <a:solidFill>
                    <a:prstClr val="black"/>
                  </a:solidFill>
                  <a:latin typeface="Calibri" panose="020F0502020204030204"/>
                </a:rPr>
                <a:t>-V</a:t>
              </a:r>
              <a:r>
                <a:rPr lang="en-US" sz="3900" dirty="0">
                  <a:solidFill>
                    <a:prstClr val="black"/>
                  </a:solidFill>
                  <a:latin typeface="Calibri" panose="020F0502020204030204"/>
                </a:rPr>
                <a:t>	Arm</a:t>
              </a:r>
            </a:p>
          </p:txBody>
        </p:sp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54E2DBB4-739E-5A3A-14A3-98EA7024D875}"/>
                </a:ext>
              </a:extLst>
            </p:cNvPr>
            <p:cNvSpPr/>
            <p:nvPr/>
          </p:nvSpPr>
          <p:spPr>
            <a:xfrm>
              <a:off x="8086490" y="3017520"/>
              <a:ext cx="158350" cy="1947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20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17163BE-17B5-F936-D9CA-6FB5752CE6CE}"/>
                </a:ext>
              </a:extLst>
            </p:cNvPr>
            <p:cNvSpPr/>
            <p:nvPr/>
          </p:nvSpPr>
          <p:spPr>
            <a:xfrm>
              <a:off x="6274565" y="1452320"/>
              <a:ext cx="3845205" cy="3913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EC2F3D1-DE4E-89D0-5909-2955F379CE1E}"/>
                </a:ext>
              </a:extLst>
            </p:cNvPr>
            <p:cNvSpPr/>
            <p:nvPr/>
          </p:nvSpPr>
          <p:spPr>
            <a:xfrm>
              <a:off x="7574015" y="1531574"/>
              <a:ext cx="2428515" cy="28603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50000">
                  <a:srgbClr val="FFFF00"/>
                </a:gs>
                <a:gs pos="100000">
                  <a:srgbClr val="C00000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3100" dirty="0">
                  <a:solidFill>
                    <a:prstClr val="black"/>
                  </a:solidFill>
                  <a:latin typeface="Calibri" panose="020F0502020204030204"/>
                </a:rPr>
                <a:t>Tree reordering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35F5C1D-11ED-ADEA-064B-086A8D9F9C0C}"/>
                </a:ext>
              </a:extLst>
            </p:cNvPr>
            <p:cNvSpPr/>
            <p:nvPr/>
          </p:nvSpPr>
          <p:spPr>
            <a:xfrm>
              <a:off x="6334607" y="1540352"/>
              <a:ext cx="1179366" cy="27183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50000">
                  <a:srgbClr val="FFFF00"/>
                </a:gs>
                <a:gs pos="100000">
                  <a:srgbClr val="C00000"/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Tree Tiling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50D08E4-1BCE-8327-327B-A70E59CBCF1D}"/>
                </a:ext>
              </a:extLst>
            </p:cNvPr>
            <p:cNvSpPr/>
            <p:nvPr/>
          </p:nvSpPr>
          <p:spPr>
            <a:xfrm>
              <a:off x="6261265" y="2074893"/>
              <a:ext cx="3845205" cy="3913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DE96D0-4FA3-EEF5-2D85-FDA8B3E5522A}"/>
                </a:ext>
              </a:extLst>
            </p:cNvPr>
            <p:cNvSpPr/>
            <p:nvPr/>
          </p:nvSpPr>
          <p:spPr>
            <a:xfrm>
              <a:off x="6334608" y="2130660"/>
              <a:ext cx="1179365" cy="293425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50000">
                  <a:srgbClr val="FFFF00"/>
                </a:gs>
                <a:gs pos="100000">
                  <a:srgbClr val="00B050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3100" dirty="0">
                  <a:solidFill>
                    <a:prstClr val="black"/>
                  </a:solidFill>
                  <a:latin typeface="Calibri" panose="020F0502020204030204"/>
                </a:rPr>
                <a:t>Peeling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3DE1272-5098-D016-6835-F7D2DB136AE9}"/>
                </a:ext>
              </a:extLst>
            </p:cNvPr>
            <p:cNvSpPr/>
            <p:nvPr/>
          </p:nvSpPr>
          <p:spPr>
            <a:xfrm>
              <a:off x="6261265" y="2636898"/>
              <a:ext cx="3845205" cy="3913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AA30D4C-5751-4EAB-9CA9-F7359C3B8BFE}"/>
                </a:ext>
              </a:extLst>
            </p:cNvPr>
            <p:cNvSpPr/>
            <p:nvPr/>
          </p:nvSpPr>
          <p:spPr>
            <a:xfrm>
              <a:off x="6367913" y="2678478"/>
              <a:ext cx="1718577" cy="293425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rgbClr val="FFFF00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3100" dirty="0">
                  <a:solidFill>
                    <a:prstClr val="black"/>
                  </a:solidFill>
                  <a:latin typeface="Calibri" panose="020F0502020204030204"/>
                </a:rPr>
                <a:t>Memory layout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F05A5FA-29CE-D73C-633F-FC22C59AB55A}"/>
                </a:ext>
              </a:extLst>
            </p:cNvPr>
            <p:cNvSpPr/>
            <p:nvPr/>
          </p:nvSpPr>
          <p:spPr>
            <a:xfrm>
              <a:off x="8580979" y="2677070"/>
              <a:ext cx="1455813" cy="304045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rgbClr val="FFFF00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3100" dirty="0">
                  <a:solidFill>
                    <a:prstClr val="black"/>
                  </a:solidFill>
                  <a:latin typeface="Calibri" panose="020F0502020204030204"/>
                </a:rPr>
                <a:t>Vectorization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97AAE40-F817-F248-97B8-6D0A8A498729}"/>
                </a:ext>
              </a:extLst>
            </p:cNvPr>
            <p:cNvSpPr/>
            <p:nvPr/>
          </p:nvSpPr>
          <p:spPr>
            <a:xfrm>
              <a:off x="7539838" y="2131687"/>
              <a:ext cx="1179365" cy="293425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50000">
                  <a:srgbClr val="FFFF00"/>
                </a:gs>
                <a:gs pos="100000">
                  <a:srgbClr val="00B050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 fontScale="92500"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3100" dirty="0">
                  <a:solidFill>
                    <a:prstClr val="black"/>
                  </a:solidFill>
                  <a:latin typeface="Calibri" panose="020F0502020204030204"/>
                </a:rPr>
                <a:t>Unroll &amp; Jam</a:t>
              </a:r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B889C47F-23A2-91B5-AB47-5DB59973E3CF}"/>
                </a:ext>
              </a:extLst>
            </p:cNvPr>
            <p:cNvSpPr/>
            <p:nvPr/>
          </p:nvSpPr>
          <p:spPr>
            <a:xfrm>
              <a:off x="8078870" y="2446020"/>
              <a:ext cx="158350" cy="1947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20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B53281CA-DA16-0C69-47CA-39958BE283F2}"/>
                </a:ext>
              </a:extLst>
            </p:cNvPr>
            <p:cNvSpPr/>
            <p:nvPr/>
          </p:nvSpPr>
          <p:spPr>
            <a:xfrm>
              <a:off x="8094110" y="1859280"/>
              <a:ext cx="158350" cy="1947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20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27AD6C91-B42E-3E57-805C-9040E777B41C}"/>
                </a:ext>
              </a:extLst>
            </p:cNvPr>
            <p:cNvSpPr/>
            <p:nvPr/>
          </p:nvSpPr>
          <p:spPr>
            <a:xfrm>
              <a:off x="8071250" y="1219200"/>
              <a:ext cx="158350" cy="1947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20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7B84897-8E81-CFD8-8FD2-98A950F48A13}"/>
                </a:ext>
              </a:extLst>
            </p:cNvPr>
            <p:cNvSpPr/>
            <p:nvPr/>
          </p:nvSpPr>
          <p:spPr>
            <a:xfrm>
              <a:off x="6553443" y="881568"/>
              <a:ext cx="3035615" cy="2813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800" dirty="0" err="1">
                  <a:solidFill>
                    <a:prstClr val="black"/>
                  </a:solidFill>
                  <a:latin typeface="Calibri" panose="020F0502020204030204"/>
                </a:rPr>
                <a:t>XGBoost</a:t>
              </a:r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      </a:t>
              </a:r>
              <a:r>
                <a:rPr lang="en-US" sz="2800" dirty="0" err="1">
                  <a:solidFill>
                    <a:prstClr val="black"/>
                  </a:solidFill>
                  <a:latin typeface="Calibri" panose="020F0502020204030204"/>
                </a:rPr>
                <a:t>LightGBM</a:t>
              </a:r>
              <a:endParaRPr lang="en-US" sz="2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0ECD81A-E9ED-C855-37FE-0A7A6F4B5B63}"/>
              </a:ext>
            </a:extLst>
          </p:cNvPr>
          <p:cNvSpPr/>
          <p:nvPr/>
        </p:nvSpPr>
        <p:spPr>
          <a:xfrm>
            <a:off x="9173119" y="3471582"/>
            <a:ext cx="2160608" cy="537557"/>
          </a:xfrm>
          <a:prstGeom prst="rect">
            <a:avLst/>
          </a:prstGeom>
          <a:gradFill>
            <a:gsLst>
              <a:gs pos="0">
                <a:srgbClr val="00B050"/>
              </a:gs>
              <a:gs pos="50000">
                <a:srgbClr val="FFFF00"/>
              </a:gs>
              <a:gs pos="100000">
                <a:srgbClr val="00B050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100" dirty="0">
                <a:solidFill>
                  <a:prstClr val="black"/>
                </a:solidFill>
                <a:latin typeface="Calibri" panose="020F0502020204030204"/>
              </a:rPr>
              <a:t>Parallelize</a:t>
            </a:r>
          </a:p>
        </p:txBody>
      </p:sp>
    </p:spTree>
    <p:extLst>
      <p:ext uri="{BB962C8B-B14F-4D97-AF65-F5344CB8AC3E}">
        <p14:creationId xmlns:p14="http://schemas.microsoft.com/office/powerpoint/2010/main" val="132842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38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Rajan</dc:creator>
  <cp:lastModifiedBy>Ashwin Prasad</cp:lastModifiedBy>
  <cp:revision>4</cp:revision>
  <dcterms:created xsi:type="dcterms:W3CDTF">2022-04-11T17:39:01Z</dcterms:created>
  <dcterms:modified xsi:type="dcterms:W3CDTF">2022-04-15T10:46:37Z</dcterms:modified>
</cp:coreProperties>
</file>