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1F9"/>
    <a:srgbClr val="F1F8EC"/>
    <a:srgbClr val="EEFF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4338" y="-3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2FD5-2455-44B4-BA8F-3CE7C1FDCBE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FC8F0-3C91-42A8-83EF-C01A88C87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5099-8EA8-4461-A23C-76ADAA371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BACA-FA7A-4CB3-9000-55E36C2D8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EECF8-358B-456C-9CF0-378AB8A7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D072-3320-4510-ACFA-6E31EE90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E84F1-4E00-4CA1-B224-B7A5CA6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0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AFAA-8E8C-447D-BB49-4A6C9C95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20AFD-1457-461B-8E83-2A3A94C8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89F9-D299-4C12-A4C7-EA0B480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B094-E2B5-4202-9EEF-82589CAD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4684-0963-4870-BF4B-DC60CA0F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FBF64-79B7-4656-8A7A-8CFA9B72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E23C0-3283-4E01-BEEE-9832A2B5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1D02-3329-4EA0-A51C-32CC2D2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1B7D-1061-4890-A77D-5F8980A5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7AE8-6270-4914-BB4C-C1395F18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F06-446E-4210-AFB7-62027888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DBD9-383D-4E61-8391-22F29652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86F3-610F-47F2-987B-C2EE44BB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3D5C-32F6-4AB4-94A8-C34EA711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C7B-CA77-4829-B2BE-5153A588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B8D5-77A5-4827-9CDB-1817380D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B952-FEE0-4BA7-AC1C-E20D96E9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29B9-06D1-4E11-AC33-22741065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D8FF-D3ED-43F9-ADBC-F9C283C6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EA8D-E4A2-4197-80AC-D8768A2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3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2577-39BA-4BB9-A0F9-49BE7F9F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BDE0-1F50-456F-BA5B-50C8FA99C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47991-4E45-471D-BDD9-C9377030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B55A-9FFD-429A-A23B-5B4736BB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3B503-38B2-4131-B213-E3F55D51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2F8AD-7239-4460-9B1B-9C8E1922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44DE-BABC-45C8-8B90-55AE34DE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52C2-1836-46CC-A530-11BF1AE5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FDE6-CA52-446A-A6DD-15A2D479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CB2A5-B965-4753-90FB-BCC19E124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0E24D-E39B-478B-9DD4-16EE264E8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AF90-F597-4408-B352-3C4462F0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D731-E0DF-439D-9AFF-22094CB9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6D069-80AD-41B8-911E-93F7AF20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7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6C1F-B8C4-498A-847E-F8D6909F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5362A-7F15-4F0D-9A19-96C63189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8B2EC-DC4F-435F-9E09-989A56DF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9BF7-8E12-4EB6-98F5-92A3EED3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7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83AC5-AF20-48A9-AD51-21B25C5C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7E813-946A-40DB-AF50-6A5B9A35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910AA-EFC8-48D6-B79B-C28BD8B3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2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8F8A-5C34-4D5D-9F64-EDACA344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E1C7-B377-4A07-8867-713F35C4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18AE6-ACF4-4CFA-8DA0-1A564420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0C56-EDFA-4E27-A2A6-9DB7088F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25B0-3BB0-4AB9-9E95-ABA8F2EA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8E05-A758-46EE-9481-E1D6D301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B5C9-2F54-4191-9CF3-0F2A4EC6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8340D-F009-427C-AA9E-CD7DE588C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01DD-0391-4AA0-92C5-6D0936BA2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9252-24F5-481E-9F5B-674E5EA5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EECB-0E64-4DB8-B6A1-FAF4622D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0B427-A17E-4BC1-8165-48FF0E6F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2DAEC-A117-4881-82C8-ACF9E3CD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ADCA-C604-451E-B1B8-2473E7F1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0309-16F0-48CD-B17C-1058E569C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FE8E-E752-4222-9043-BE54AE03A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BE27-7AA5-44F4-82A8-7C7E71231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C8330-7530-4E70-9D4D-2AC93C3AB0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485438" y="6705600"/>
            <a:ext cx="15509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21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9E45F8-52F3-4374-B099-2621104ABEE4}"/>
              </a:ext>
            </a:extLst>
          </p:cNvPr>
          <p:cNvSpPr/>
          <p:nvPr/>
        </p:nvSpPr>
        <p:spPr>
          <a:xfrm>
            <a:off x="3704253" y="490648"/>
            <a:ext cx="3918857" cy="36617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D9C2C-E375-4028-9C93-CD102216B400}"/>
              </a:ext>
            </a:extLst>
          </p:cNvPr>
          <p:cNvSpPr/>
          <p:nvPr/>
        </p:nvSpPr>
        <p:spPr>
          <a:xfrm>
            <a:off x="4253218" y="931177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JSON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FA7F6F-9C1D-440A-8708-0484D2162A10}"/>
              </a:ext>
            </a:extLst>
          </p:cNvPr>
          <p:cNvSpPr/>
          <p:nvPr/>
        </p:nvSpPr>
        <p:spPr>
          <a:xfrm>
            <a:off x="4253218" y="2122413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Treebeard Optimizations and Lowering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32748A-3044-448A-8B36-7EF6BC7EA287}"/>
              </a:ext>
            </a:extLst>
          </p:cNvPr>
          <p:cNvSpPr/>
          <p:nvPr/>
        </p:nvSpPr>
        <p:spPr>
          <a:xfrm>
            <a:off x="4253218" y="3313649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 to LLVM IR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5D3254-4D9C-47B6-AA4D-BE87513898A3}"/>
              </a:ext>
            </a:extLst>
          </p:cNvPr>
          <p:cNvSpPr/>
          <p:nvPr/>
        </p:nvSpPr>
        <p:spPr>
          <a:xfrm>
            <a:off x="4253218" y="4504885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LLVM JIT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59815D-CD8D-4EB8-9BED-1678CB3140F2}"/>
              </a:ext>
            </a:extLst>
          </p:cNvPr>
          <p:cNvCxnSpPr>
            <a:endCxn id="4" idx="0"/>
          </p:cNvCxnSpPr>
          <p:nvPr/>
        </p:nvCxnSpPr>
        <p:spPr>
          <a:xfrm>
            <a:off x="5641596" y="419450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8452F7-B1BA-4977-9253-DF316087E9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41596" y="1610686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86C125-0B92-4506-9229-D4FEC09525C3}"/>
              </a:ext>
            </a:extLst>
          </p:cNvPr>
          <p:cNvCxnSpPr>
            <a:cxnSpLocks/>
          </p:cNvCxnSpPr>
          <p:nvPr/>
        </p:nvCxnSpPr>
        <p:spPr>
          <a:xfrm>
            <a:off x="5641596" y="2801922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96294-323E-4246-94A3-E8E58D55CE1A}"/>
              </a:ext>
            </a:extLst>
          </p:cNvPr>
          <p:cNvCxnSpPr>
            <a:cxnSpLocks/>
          </p:cNvCxnSpPr>
          <p:nvPr/>
        </p:nvCxnSpPr>
        <p:spPr>
          <a:xfrm>
            <a:off x="5669274" y="3993158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20A26D-47E2-474E-A77F-23BE32249F6C}"/>
              </a:ext>
            </a:extLst>
          </p:cNvPr>
          <p:cNvCxnSpPr>
            <a:cxnSpLocks/>
          </p:cNvCxnSpPr>
          <p:nvPr/>
        </p:nvCxnSpPr>
        <p:spPr>
          <a:xfrm>
            <a:off x="5678290" y="5184394"/>
            <a:ext cx="0" cy="3020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D253D-C4A0-4A3D-ADBB-8C1AD29F6890}"/>
              </a:ext>
            </a:extLst>
          </p:cNvPr>
          <p:cNvSpPr txBox="1"/>
          <p:nvPr/>
        </p:nvSpPr>
        <p:spPr>
          <a:xfrm>
            <a:off x="4957665" y="121316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JSON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2EEAB-8342-44A1-9763-B96DA99DB035}"/>
              </a:ext>
            </a:extLst>
          </p:cNvPr>
          <p:cNvSpPr txBox="1"/>
          <p:nvPr/>
        </p:nvSpPr>
        <p:spPr>
          <a:xfrm>
            <a:off x="5692272" y="1681883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IR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B9303-5741-462B-9E7B-B9C014F22988}"/>
              </a:ext>
            </a:extLst>
          </p:cNvPr>
          <p:cNvSpPr txBox="1"/>
          <p:nvPr/>
        </p:nvSpPr>
        <p:spPr>
          <a:xfrm>
            <a:off x="5692272" y="2873118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IR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B4C78-58EB-4F23-86D2-27D21A7584B4}"/>
              </a:ext>
            </a:extLst>
          </p:cNvPr>
          <p:cNvSpPr txBox="1"/>
          <p:nvPr/>
        </p:nvSpPr>
        <p:spPr>
          <a:xfrm>
            <a:off x="5707196" y="4139003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LLVM IR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EDA39-BE6D-4667-8514-018C4DF3FB10}"/>
              </a:ext>
            </a:extLst>
          </p:cNvPr>
          <p:cNvSpPr txBox="1"/>
          <p:nvPr/>
        </p:nvSpPr>
        <p:spPr>
          <a:xfrm>
            <a:off x="4753304" y="5407892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Function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DA46E-B2BF-4C8A-A76F-5CA0C1BFFF9C}"/>
              </a:ext>
            </a:extLst>
          </p:cNvPr>
          <p:cNvSpPr txBox="1"/>
          <p:nvPr/>
        </p:nvSpPr>
        <p:spPr>
          <a:xfrm>
            <a:off x="3992246" y="488923"/>
            <a:ext cx="155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Treebeard Infrastructure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505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A04F7420-3B94-4910-9CFC-480874ED76B3}"/>
              </a:ext>
            </a:extLst>
          </p:cNvPr>
          <p:cNvSpPr/>
          <p:nvPr/>
        </p:nvSpPr>
        <p:spPr>
          <a:xfrm>
            <a:off x="213360" y="4782702"/>
            <a:ext cx="9517380" cy="1974393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92BAF8-31FD-4A54-A879-9652433D44D7}"/>
              </a:ext>
            </a:extLst>
          </p:cNvPr>
          <p:cNvSpPr/>
          <p:nvPr/>
        </p:nvSpPr>
        <p:spPr>
          <a:xfrm>
            <a:off x="213360" y="2629224"/>
            <a:ext cx="9517380" cy="2148516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09F480-6B6B-47EA-BC4D-FA9958862451}"/>
              </a:ext>
            </a:extLst>
          </p:cNvPr>
          <p:cNvSpPr/>
          <p:nvPr/>
        </p:nvSpPr>
        <p:spPr>
          <a:xfrm>
            <a:off x="213360" y="869345"/>
            <a:ext cx="9517380" cy="1765387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46AA82E-3ADA-4E79-AFB4-715F2B30F2A0}"/>
              </a:ext>
            </a:extLst>
          </p:cNvPr>
          <p:cNvSpPr/>
          <p:nvPr/>
        </p:nvSpPr>
        <p:spPr>
          <a:xfrm>
            <a:off x="213360" y="100905"/>
            <a:ext cx="9517380" cy="768440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7722914-ED37-45C9-8E5A-51E6206C9FCD}"/>
              </a:ext>
            </a:extLst>
          </p:cNvPr>
          <p:cNvSpPr/>
          <p:nvPr/>
        </p:nvSpPr>
        <p:spPr>
          <a:xfrm>
            <a:off x="8822531" y="1652588"/>
            <a:ext cx="354336" cy="3357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61B562-1555-44FF-9197-B2C4E6F22DAD}"/>
              </a:ext>
            </a:extLst>
          </p:cNvPr>
          <p:cNvSpPr/>
          <p:nvPr/>
        </p:nvSpPr>
        <p:spPr>
          <a:xfrm rot="2588115">
            <a:off x="8294010" y="1251572"/>
            <a:ext cx="372992" cy="8163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27056B2-0C76-4DFB-956C-176193BA09E8}"/>
              </a:ext>
            </a:extLst>
          </p:cNvPr>
          <p:cNvSpPr/>
          <p:nvPr/>
        </p:nvSpPr>
        <p:spPr>
          <a:xfrm rot="18995638">
            <a:off x="7178066" y="1272093"/>
            <a:ext cx="372992" cy="8163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58CC296-BB33-4383-BA57-AF6B756CBE28}"/>
              </a:ext>
            </a:extLst>
          </p:cNvPr>
          <p:cNvSpPr/>
          <p:nvPr/>
        </p:nvSpPr>
        <p:spPr>
          <a:xfrm rot="2588115">
            <a:off x="5767494" y="1271412"/>
            <a:ext cx="372992" cy="8163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D9C50-1EB3-42AD-AB20-5ED846D78778}"/>
              </a:ext>
            </a:extLst>
          </p:cNvPr>
          <p:cNvSpPr/>
          <p:nvPr/>
        </p:nvSpPr>
        <p:spPr>
          <a:xfrm>
            <a:off x="1800415" y="261944"/>
            <a:ext cx="6696075" cy="542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inferenceRunner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treebeard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.FromModelFile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modelFile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inferenceRunner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.RunInference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11825-34B5-4A9F-B888-50132D7A98DD}"/>
              </a:ext>
            </a:extLst>
          </p:cNvPr>
          <p:cNvSpPr/>
          <p:nvPr/>
        </p:nvSpPr>
        <p:spPr>
          <a:xfrm>
            <a:off x="342900" y="1123950"/>
            <a:ext cx="4019550" cy="1352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55A993-E386-431B-AC42-58E8D27EA4EE}"/>
              </a:ext>
            </a:extLst>
          </p:cNvPr>
          <p:cNvGrpSpPr/>
          <p:nvPr/>
        </p:nvGrpSpPr>
        <p:grpSpPr>
          <a:xfrm>
            <a:off x="1559403" y="1132695"/>
            <a:ext cx="1318896" cy="1158067"/>
            <a:chOff x="383056" y="1323195"/>
            <a:chExt cx="1318896" cy="11580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B3D51-FB6A-473F-AC87-A3D609B7039B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53E0F4-A8AC-4A57-AB9F-6D16159A0D3F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7D7477-03B8-4165-AF5C-8DA592470AE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4D19AE-0F57-4827-8DDA-7592148731E1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5C2508-95CC-42C7-BF66-24A4FA97F5A0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E17937-AAB6-4C53-9FA2-9E27A74525E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FBA80B-6676-4DA0-A21E-07C9DACD0BB7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905DE0-1764-4E18-A50B-5D73A38FB67B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77ACE7-D581-43C2-A32E-C4AA2BBC6C1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FC5371-5861-492C-8B89-B600A896EBF1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AD760-3CDC-4968-8079-6D49C48F120D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E4CD4-569A-4D70-BE67-67AE5F58A654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D6627-DB82-4AB5-A9B9-6D04CE70BA2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ED283D-2887-482B-B18E-D20AACA3271D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Tree2</a:t>
              </a:r>
              <a:endParaRPr lang="en-IN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684E73-8822-4E1C-AD0E-CEB9F883E666}"/>
              </a:ext>
            </a:extLst>
          </p:cNvPr>
          <p:cNvGrpSpPr/>
          <p:nvPr/>
        </p:nvGrpSpPr>
        <p:grpSpPr>
          <a:xfrm>
            <a:off x="383055" y="1132692"/>
            <a:ext cx="1088929" cy="1158067"/>
            <a:chOff x="383056" y="1323195"/>
            <a:chExt cx="1088929" cy="115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3CC79C-537B-4631-AA42-C8C2CA7AC5B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BA3E9E6-DEE7-481F-A90D-9670051B852C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776EA-34E8-44E1-89AE-32D3BC44CBDF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F39857-6CB6-4CCF-8F7D-B9787DA89589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7CC0114-D236-432F-8881-8B01F6D65BB2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E2E1D4-890F-44AC-9774-9493954038FD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FB5FEA-ABB0-443D-9E96-9BABB76B21ED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E2003E-B38A-417D-959C-7B3AB25150CB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71957-D95C-4845-A2CB-F64C84E46B73}"/>
                </a:ext>
              </a:extLst>
            </p:cNvPr>
            <p:cNvCxnSpPr>
              <a:cxnSpLocks/>
              <a:stCxn id="41" idx="5"/>
              <a:endCxn id="44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E97094-6ADD-40CB-839B-E42210B519C6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Tree1</a:t>
              </a:r>
              <a:endParaRPr lang="en-IN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0543FA-75F2-4A31-A8E3-33A8A415BFA9}"/>
              </a:ext>
            </a:extLst>
          </p:cNvPr>
          <p:cNvGrpSpPr/>
          <p:nvPr/>
        </p:nvGrpSpPr>
        <p:grpSpPr>
          <a:xfrm>
            <a:off x="3194333" y="1143002"/>
            <a:ext cx="1110096" cy="1158062"/>
            <a:chOff x="591856" y="1323195"/>
            <a:chExt cx="1110096" cy="115806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B2E1FF0-382B-4A61-AC66-5DA0A5029BC4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8AC5EE-ADDA-4D0E-852F-4D1BFBD9426B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C4D4BD-6B9F-4E7E-97B6-A86C24111943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39735F-36F5-4029-8E3D-BE4380060EB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2DBFFE-80B1-40DC-B7AC-3CD166398C65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909557-CEAB-4A50-9E43-DC223D1748D2}"/>
                </a:ext>
              </a:extLst>
            </p:cNvPr>
            <p:cNvCxnSpPr>
              <a:cxnSpLocks/>
              <a:stCxn id="55" idx="3"/>
              <a:endCxn id="5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22E7B2-CE7E-4178-B621-2B2FAD334577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829F43-EC0A-4D86-8737-756D354782BC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73BDA8D-F329-4EF6-B4E4-3824BC43B858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46832D5-876D-4144-B754-A5EE50BA0B8F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Tree3</a:t>
              </a:r>
              <a:endParaRPr lang="en-IN" sz="1200" dirty="0"/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9B2D-FDA3-4E8B-A648-CEF712D4AE11}"/>
              </a:ext>
            </a:extLst>
          </p:cNvPr>
          <p:cNvSpPr/>
          <p:nvPr/>
        </p:nvSpPr>
        <p:spPr>
          <a:xfrm>
            <a:off x="5417130" y="1114420"/>
            <a:ext cx="4045987" cy="1352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8F7BD57-3443-40D6-93A0-4FAF2E3E5516}"/>
              </a:ext>
            </a:extLst>
          </p:cNvPr>
          <p:cNvGrpSpPr/>
          <p:nvPr/>
        </p:nvGrpSpPr>
        <p:grpSpPr>
          <a:xfrm>
            <a:off x="8017080" y="1123162"/>
            <a:ext cx="1318896" cy="1158067"/>
            <a:chOff x="383056" y="1323195"/>
            <a:chExt cx="1318896" cy="11580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E386C54-BC85-4BC0-9486-A6DD54FB3AE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4C1060F-0A9B-4BBC-AE51-99D54BA6C978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EDC342-F7CE-40C9-B808-FD459105C126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4B1D36F-A9B3-47FE-A0DD-D735F1E802A0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B3A4BA1-069C-4776-B1A0-4FA2AA7372D5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BFB51F-1063-4622-8736-CB171D35A6AD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D6ACB2-67B6-4A12-B82A-C4D6EA8DA359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0E21E8-8ECF-46B8-B24F-3C23BB330DC7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470F39B-AAEA-457A-9197-1071002A6D7A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4AAC95-5441-44D2-B5CD-225942D81966}"/>
                </a:ext>
              </a:extLst>
            </p:cNvPr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92E4F1-AEA7-4FF5-BEAE-04A95B1EE7CB}"/>
                </a:ext>
              </a:extLst>
            </p:cNvPr>
            <p:cNvCxnSpPr>
              <a:cxnSpLocks/>
              <a:stCxn id="110" idx="5"/>
              <a:endCxn id="113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92F58A4-F555-4C46-867F-7A40359FBEF3}"/>
                </a:ext>
              </a:extLst>
            </p:cNvPr>
            <p:cNvCxnSpPr>
              <a:cxnSpLocks/>
              <a:stCxn id="111" idx="3"/>
              <a:endCxn id="114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458CDD-EFBE-4890-97B3-2AD5F5782083}"/>
                </a:ext>
              </a:extLst>
            </p:cNvPr>
            <p:cNvCxnSpPr>
              <a:cxnSpLocks/>
              <a:stCxn id="111" idx="5"/>
              <a:endCxn id="115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5124FE-4143-4269-9084-F10681763503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Tree2</a:t>
              </a:r>
              <a:endParaRPr lang="en-IN" sz="12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A89AF3-0F28-4FE4-AC98-9E3FC4DF2313}"/>
              </a:ext>
            </a:extLst>
          </p:cNvPr>
          <p:cNvGrpSpPr/>
          <p:nvPr/>
        </p:nvGrpSpPr>
        <p:grpSpPr>
          <a:xfrm>
            <a:off x="5483722" y="1123162"/>
            <a:ext cx="1088929" cy="1158067"/>
            <a:chOff x="383056" y="1323195"/>
            <a:chExt cx="1088929" cy="115806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3D0EE95-B658-41EF-8606-E69514F3AE87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1D14503-6543-44D8-BF34-0425A6120225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093D697-5B9D-482A-B2ED-BFACAABD476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ACB2F18-21EF-4FC8-AF2B-01C149332C2E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4584E2-AB15-4382-85E7-858A98FD5973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54935D-F1F1-4212-A642-813DB76363F5}"/>
                </a:ext>
              </a:extLst>
            </p:cNvPr>
            <p:cNvCxnSpPr>
              <a:cxnSpLocks/>
              <a:stCxn id="124" idx="3"/>
              <a:endCxn id="125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5548C1-8E9D-4EF0-BFE9-3C796FAFE347}"/>
                </a:ext>
              </a:extLst>
            </p:cNvPr>
            <p:cNvCxnSpPr>
              <a:cxnSpLocks/>
              <a:stCxn id="124" idx="5"/>
              <a:endCxn id="126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AED8D1-CCC9-44E3-9ED9-9EDEE0F1DFEC}"/>
                </a:ext>
              </a:extLst>
            </p:cNvPr>
            <p:cNvCxnSpPr>
              <a:cxnSpLocks/>
              <a:stCxn id="125" idx="3"/>
              <a:endCxn id="127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6F2CE56-F745-4BD4-A1BD-990819C01613}"/>
                </a:ext>
              </a:extLst>
            </p:cNvPr>
            <p:cNvCxnSpPr>
              <a:cxnSpLocks/>
              <a:stCxn id="125" idx="5"/>
              <a:endCxn id="128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5A1A540-5793-4972-9C8C-291B4F36572D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Tree1</a:t>
              </a:r>
              <a:endParaRPr lang="en-IN" sz="12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F405828-7EBF-4A36-82C4-F5095D5D7510}"/>
              </a:ext>
            </a:extLst>
          </p:cNvPr>
          <p:cNvGrpSpPr/>
          <p:nvPr/>
        </p:nvGrpSpPr>
        <p:grpSpPr>
          <a:xfrm>
            <a:off x="6762755" y="1132695"/>
            <a:ext cx="1110096" cy="1158062"/>
            <a:chOff x="591856" y="1323195"/>
            <a:chExt cx="1110096" cy="115806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BADEA8B-DC14-42CB-B21D-B07EDAD020BC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DED4CAF-6C39-4DFD-95F1-1D1A979C79A6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74822C-32E0-4C4B-8FB8-8AD06ADEE618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D9DA5F5-4D85-4ED1-B7F1-1226C91A9169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20F8DA-4879-4A60-B6DD-064195B584FF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C48EEDB-01C2-4CF6-B51F-1511CABA7753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EF6BF43-E31C-499E-ABA7-2ADB6831B8B9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F2099C-ECDB-4AD1-B08F-B05D009E51C9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BA612A-B5FC-4FDD-A297-618476E29E20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A06413-34BE-4065-B71B-A25FFA0D9497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Tree3</a:t>
              </a:r>
              <a:endParaRPr lang="en-IN" sz="1200" dirty="0"/>
            </a:p>
          </p:txBody>
        </p:sp>
      </p:grp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CD87D704-144F-42B3-94FD-F0E532D6B31B}"/>
              </a:ext>
            </a:extLst>
          </p:cNvPr>
          <p:cNvSpPr/>
          <p:nvPr/>
        </p:nvSpPr>
        <p:spPr>
          <a:xfrm>
            <a:off x="4583906" y="1600192"/>
            <a:ext cx="635890" cy="2979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F7B45A-766F-476C-A702-2371CF1AEC28}"/>
              </a:ext>
            </a:extLst>
          </p:cNvPr>
          <p:cNvSpPr txBox="1"/>
          <p:nvPr/>
        </p:nvSpPr>
        <p:spPr>
          <a:xfrm>
            <a:off x="4522980" y="1931732"/>
            <a:ext cx="80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Tree tiling with tile size 2 </a:t>
            </a:r>
            <a:r>
              <a:rPr lang="en-US" sz="900"/>
              <a:t>&amp; tree reordering</a:t>
            </a:r>
            <a:endParaRPr lang="en-IN" sz="900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0E11E3D-5743-429C-AA22-F2D693362D40}"/>
              </a:ext>
            </a:extLst>
          </p:cNvPr>
          <p:cNvSpPr/>
          <p:nvPr/>
        </p:nvSpPr>
        <p:spPr>
          <a:xfrm>
            <a:off x="7486661" y="3005138"/>
            <a:ext cx="1973036" cy="1447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 = 0 to </a:t>
            </a:r>
            <a:r>
              <a:rPr lang="en-IN" sz="600" dirty="0" err="1">
                <a:solidFill>
                  <a:schemeClr val="tx1"/>
                </a:solidFill>
              </a:rPr>
              <a:t>batchSize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prediction = 0</a:t>
            </a:r>
          </a:p>
          <a:p>
            <a:r>
              <a:rPr lang="en-IN" sz="600" dirty="0">
                <a:solidFill>
                  <a:schemeClr val="tx1"/>
                </a:solidFill>
              </a:rPr>
              <a:t>  </a:t>
            </a:r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t = 0 to 1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tree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60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r>
              <a:rPr lang="en-IN" sz="600" dirty="0">
                <a:solidFill>
                  <a:schemeClr val="tx1"/>
                </a:solidFill>
              </a:rPr>
              <a:t>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600" dirty="0">
                <a:solidFill>
                  <a:schemeClr val="tx1"/>
                </a:solidFill>
              </a:rPr>
              <a:t>(tree,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prediction = prediction +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endParaRPr lang="en-IN" sz="600" dirty="0">
              <a:solidFill>
                <a:schemeClr val="tx1"/>
              </a:solidFill>
            </a:endParaRPr>
          </a:p>
          <a:p>
            <a:r>
              <a:rPr lang="en-IN" sz="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600" dirty="0">
                <a:solidFill>
                  <a:schemeClr val="tx1"/>
                </a:solidFill>
              </a:rPr>
              <a:t>  </a:t>
            </a:r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t = 1 to 3 step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tree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60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r>
              <a:rPr lang="en-IN" sz="600" dirty="0">
                <a:solidFill>
                  <a:schemeClr val="tx1"/>
                </a:solidFill>
              </a:rPr>
              <a:t>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600" dirty="0">
                <a:solidFill>
                  <a:schemeClr val="tx1"/>
                </a:solidFill>
              </a:rPr>
              <a:t>(tree,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prediction = prediction +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endParaRPr lang="en-IN" sz="600" dirty="0">
              <a:solidFill>
                <a:schemeClr val="tx1"/>
              </a:solidFill>
            </a:endParaRPr>
          </a:p>
          <a:p>
            <a:r>
              <a:rPr lang="en-IN" sz="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600" dirty="0">
                <a:solidFill>
                  <a:schemeClr val="tx1"/>
                </a:solidFill>
              </a:rPr>
              <a:t>  predictions[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= prediction</a:t>
            </a:r>
          </a:p>
          <a:p>
            <a:r>
              <a:rPr lang="en-IN" sz="6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988D121-8E27-45EA-96E3-5078360E3524}"/>
              </a:ext>
            </a:extLst>
          </p:cNvPr>
          <p:cNvSpPr/>
          <p:nvPr/>
        </p:nvSpPr>
        <p:spPr>
          <a:xfrm>
            <a:off x="5421641" y="3005138"/>
            <a:ext cx="1973036" cy="1447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t = 0 to 1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</a:t>
            </a:r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 = 0 to </a:t>
            </a:r>
            <a:r>
              <a:rPr lang="en-IN" sz="600" dirty="0" err="1">
                <a:solidFill>
                  <a:schemeClr val="tx1"/>
                </a:solidFill>
              </a:rPr>
              <a:t>batchSize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tree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60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r>
              <a:rPr lang="en-IN" sz="600" dirty="0">
                <a:solidFill>
                  <a:schemeClr val="tx1"/>
                </a:solidFill>
              </a:rPr>
              <a:t>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600" dirty="0">
                <a:solidFill>
                  <a:schemeClr val="tx1"/>
                </a:solidFill>
              </a:rPr>
              <a:t>(tree,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=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+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endParaRPr lang="en-IN" sz="600" dirty="0">
              <a:solidFill>
                <a:schemeClr val="tx1"/>
              </a:solidFill>
            </a:endParaRPr>
          </a:p>
          <a:p>
            <a:r>
              <a:rPr lang="en-IN" sz="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600" dirty="0">
                <a:solidFill>
                  <a:schemeClr val="tx1"/>
                </a:solidFill>
              </a:rPr>
              <a:t>}</a:t>
            </a:r>
          </a:p>
          <a:p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t = 1 to 3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</a:t>
            </a:r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 = 0 to </a:t>
            </a:r>
            <a:r>
              <a:rPr lang="en-IN" sz="600" dirty="0" err="1">
                <a:solidFill>
                  <a:schemeClr val="tx1"/>
                </a:solidFill>
              </a:rPr>
              <a:t>batchSize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tree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60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r>
              <a:rPr lang="en-IN" sz="600" dirty="0">
                <a:solidFill>
                  <a:schemeClr val="tx1"/>
                </a:solidFill>
              </a:rPr>
              <a:t>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600" dirty="0">
                <a:solidFill>
                  <a:schemeClr val="tx1"/>
                </a:solidFill>
              </a:rPr>
              <a:t>(tree,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=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+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endParaRPr lang="en-IN" sz="600" dirty="0">
              <a:solidFill>
                <a:schemeClr val="tx1"/>
              </a:solidFill>
            </a:endParaRPr>
          </a:p>
          <a:p>
            <a:r>
              <a:rPr lang="en-IN" sz="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6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897BED5E-6E33-4E9D-96AD-A60EF7607A9D}"/>
              </a:ext>
            </a:extLst>
          </p:cNvPr>
          <p:cNvSpPr/>
          <p:nvPr/>
        </p:nvSpPr>
        <p:spPr>
          <a:xfrm rot="3195507">
            <a:off x="6572000" y="2534149"/>
            <a:ext cx="297299" cy="4042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162C8E4-33F5-47A4-B70C-CC9A3B7D4340}"/>
              </a:ext>
            </a:extLst>
          </p:cNvPr>
          <p:cNvSpPr/>
          <p:nvPr/>
        </p:nvSpPr>
        <p:spPr>
          <a:xfrm rot="18694451">
            <a:off x="8091994" y="2533289"/>
            <a:ext cx="297299" cy="40427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D6697F-1A83-47D4-AEB1-1F3B8D86A5E9}"/>
              </a:ext>
            </a:extLst>
          </p:cNvPr>
          <p:cNvSpPr txBox="1"/>
          <p:nvPr/>
        </p:nvSpPr>
        <p:spPr>
          <a:xfrm>
            <a:off x="5588123" y="2634731"/>
            <a:ext cx="1109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One tree at a time</a:t>
            </a:r>
            <a:endParaRPr lang="en-IN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BA9F0B-BE04-4759-962C-16BF6EBBCEA5}"/>
              </a:ext>
            </a:extLst>
          </p:cNvPr>
          <p:cNvSpPr txBox="1"/>
          <p:nvPr/>
        </p:nvSpPr>
        <p:spPr>
          <a:xfrm>
            <a:off x="8346665" y="2628009"/>
            <a:ext cx="1113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One row at a time</a:t>
            </a:r>
            <a:endParaRPr lang="en-IN" sz="900" dirty="0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3498EF88-3D8F-4F18-9319-AE1B7A5C29D0}"/>
              </a:ext>
            </a:extLst>
          </p:cNvPr>
          <p:cNvSpPr/>
          <p:nvPr/>
        </p:nvSpPr>
        <p:spPr>
          <a:xfrm rot="10800000">
            <a:off x="4608094" y="3580087"/>
            <a:ext cx="635890" cy="2979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ABD6676-0A7A-4564-A9E3-D0D89786AF51}"/>
              </a:ext>
            </a:extLst>
          </p:cNvPr>
          <p:cNvSpPr txBox="1"/>
          <p:nvPr/>
        </p:nvSpPr>
        <p:spPr>
          <a:xfrm>
            <a:off x="4341591" y="3315527"/>
            <a:ext cx="1060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Unroll tree walks</a:t>
            </a:r>
            <a:endParaRPr lang="en-IN" sz="900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DF686A1-C4C2-4D14-99C0-76DE47A46C01}"/>
              </a:ext>
            </a:extLst>
          </p:cNvPr>
          <p:cNvSpPr/>
          <p:nvPr/>
        </p:nvSpPr>
        <p:spPr>
          <a:xfrm>
            <a:off x="2200750" y="2747859"/>
            <a:ext cx="1973036" cy="1962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t = 0 to 1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</a:t>
            </a:r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 = 0 to </a:t>
            </a:r>
            <a:r>
              <a:rPr lang="en-IN" sz="600" dirty="0" err="1">
                <a:solidFill>
                  <a:schemeClr val="tx1"/>
                </a:solidFill>
              </a:rPr>
              <a:t>batchSize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tree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600" dirty="0">
                <a:solidFill>
                  <a:schemeClr val="tx1"/>
                </a:solidFill>
              </a:rPr>
              <a:t>(forest, t)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node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600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node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600" dirty="0">
                <a:solidFill>
                  <a:schemeClr val="tx1"/>
                </a:solidFill>
              </a:rPr>
              <a:t>(node,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])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r>
              <a:rPr lang="en-IN" sz="600" dirty="0">
                <a:solidFill>
                  <a:schemeClr val="tx1"/>
                </a:solidFill>
              </a:rPr>
              <a:t> =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600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=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+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endParaRPr lang="en-IN" sz="600" dirty="0">
              <a:solidFill>
                <a:schemeClr val="tx1"/>
              </a:solidFill>
            </a:endParaRPr>
          </a:p>
          <a:p>
            <a:r>
              <a:rPr lang="en-IN" sz="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600" dirty="0">
                <a:solidFill>
                  <a:schemeClr val="tx1"/>
                </a:solidFill>
              </a:rPr>
              <a:t>}</a:t>
            </a:r>
          </a:p>
          <a:p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t = 1 to 3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</a:t>
            </a:r>
            <a:r>
              <a:rPr lang="en-IN" sz="600" b="1" dirty="0">
                <a:solidFill>
                  <a:schemeClr val="accent1"/>
                </a:solidFill>
              </a:rPr>
              <a:t>for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 = 0 to </a:t>
            </a:r>
            <a:r>
              <a:rPr lang="en-IN" sz="600" dirty="0" err="1">
                <a:solidFill>
                  <a:schemeClr val="tx1"/>
                </a:solidFill>
              </a:rPr>
              <a:t>batchSize</a:t>
            </a:r>
            <a:r>
              <a:rPr lang="en-IN" sz="600" dirty="0">
                <a:solidFill>
                  <a:schemeClr val="tx1"/>
                </a:solidFill>
              </a:rPr>
              <a:t> </a:t>
            </a:r>
            <a:r>
              <a:rPr lang="en-IN" sz="600" b="1" dirty="0">
                <a:solidFill>
                  <a:schemeClr val="accent1"/>
                </a:solidFill>
              </a:rPr>
              <a:t>step</a:t>
            </a:r>
            <a:r>
              <a:rPr lang="en-IN" sz="600" dirty="0">
                <a:solidFill>
                  <a:schemeClr val="tx1"/>
                </a:solidFill>
              </a:rPr>
              <a:t> 1 {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tree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600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node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600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node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600" dirty="0">
                <a:solidFill>
                  <a:schemeClr val="tx1"/>
                </a:solidFill>
              </a:rPr>
              <a:t>(node,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])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node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600" dirty="0">
                <a:solidFill>
                  <a:schemeClr val="tx1"/>
                </a:solidFill>
              </a:rPr>
              <a:t>(node,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r>
              <a:rPr lang="en-IN" sz="600" dirty="0">
                <a:solidFill>
                  <a:schemeClr val="tx1"/>
                </a:solidFill>
              </a:rPr>
              <a:t> =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600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= prediction[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 + </a:t>
            </a:r>
            <a:r>
              <a:rPr lang="en-IN" sz="600" dirty="0" err="1">
                <a:solidFill>
                  <a:schemeClr val="tx1"/>
                </a:solidFill>
              </a:rPr>
              <a:t>treePrediction</a:t>
            </a:r>
            <a:endParaRPr lang="en-IN" sz="600" dirty="0">
              <a:solidFill>
                <a:schemeClr val="tx1"/>
              </a:solidFill>
            </a:endParaRPr>
          </a:p>
          <a:p>
            <a:r>
              <a:rPr lang="en-IN" sz="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6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62" name="Arrow: Bent 161">
            <a:extLst>
              <a:ext uri="{FF2B5EF4-FFF2-40B4-BE49-F238E27FC236}">
                <a16:creationId xmlns:a16="http://schemas.microsoft.com/office/drawing/2014/main" id="{249685A5-BA45-45D4-B137-29D6FF817716}"/>
              </a:ext>
            </a:extLst>
          </p:cNvPr>
          <p:cNvSpPr/>
          <p:nvPr/>
        </p:nvSpPr>
        <p:spPr>
          <a:xfrm rot="10800000" flipH="1">
            <a:off x="3135379" y="4884089"/>
            <a:ext cx="938059" cy="873733"/>
          </a:xfrm>
          <a:prstGeom prst="bentArrow">
            <a:avLst>
              <a:gd name="adj1" fmla="val 16303"/>
              <a:gd name="adj2" fmla="val 19143"/>
              <a:gd name="adj3" fmla="val 3423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6CDE49-D32E-421A-8E9D-0B5DAD5DAE24}"/>
              </a:ext>
            </a:extLst>
          </p:cNvPr>
          <p:cNvSpPr txBox="1"/>
          <p:nvPr/>
        </p:nvSpPr>
        <p:spPr>
          <a:xfrm>
            <a:off x="3237766" y="5757823"/>
            <a:ext cx="806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Vectorize</a:t>
            </a:r>
            <a:endParaRPr lang="en-IN" sz="900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6DCE528-351B-4971-907D-C526C9868834}"/>
              </a:ext>
            </a:extLst>
          </p:cNvPr>
          <p:cNvSpPr/>
          <p:nvPr/>
        </p:nvSpPr>
        <p:spPr>
          <a:xfrm>
            <a:off x="4175437" y="4833079"/>
            <a:ext cx="2141282" cy="1870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>
                <a:solidFill>
                  <a:schemeClr val="accent6"/>
                </a:solidFill>
              </a:rPr>
              <a:t>// …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>
                <a:solidFill>
                  <a:schemeClr val="accent6"/>
                </a:solidFill>
              </a:rPr>
              <a:t>// Low level IR for single </a:t>
            </a:r>
            <a:r>
              <a:rPr lang="en-IN" sz="600" dirty="0" err="1">
                <a:solidFill>
                  <a:schemeClr val="accent6"/>
                </a:solidFill>
              </a:rPr>
              <a:t>traverseTile</a:t>
            </a:r>
            <a:endParaRPr lang="en-IN" sz="600" dirty="0">
              <a:solidFill>
                <a:schemeClr val="accent6"/>
              </a:solidFill>
            </a:endParaRPr>
          </a:p>
          <a:p>
            <a:r>
              <a:rPr lang="en-IN" sz="600" dirty="0">
                <a:solidFill>
                  <a:schemeClr val="tx1"/>
                </a:solidFill>
              </a:rPr>
              <a:t>   thresholds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loadThresholds</a:t>
            </a:r>
            <a:r>
              <a:rPr lang="en-IN" sz="600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 err="1">
                <a:solidFill>
                  <a:schemeClr val="tx1"/>
                </a:solidFill>
              </a:rPr>
              <a:t>featureIndices</a:t>
            </a:r>
            <a:r>
              <a:rPr lang="en-IN" sz="600" dirty="0">
                <a:solidFill>
                  <a:schemeClr val="tx1"/>
                </a:solidFill>
              </a:rPr>
              <a:t>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loadFeatureIndices</a:t>
            </a:r>
            <a:r>
              <a:rPr lang="en-IN" sz="600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>
                <a:solidFill>
                  <a:schemeClr val="accent6"/>
                </a:solidFill>
              </a:rPr>
              <a:t>// Gather required feature from the current row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features = rows[</a:t>
            </a:r>
            <a:r>
              <a:rPr lang="en-IN" sz="600" dirty="0" err="1">
                <a:solidFill>
                  <a:schemeClr val="tx1"/>
                </a:solidFill>
              </a:rPr>
              <a:t>i</a:t>
            </a:r>
            <a:r>
              <a:rPr lang="en-IN" sz="600" dirty="0">
                <a:solidFill>
                  <a:schemeClr val="tx1"/>
                </a:solidFill>
              </a:rPr>
              <a:t>][</a:t>
            </a:r>
            <a:r>
              <a:rPr lang="en-IN" sz="600" dirty="0" err="1">
                <a:solidFill>
                  <a:schemeClr val="tx1"/>
                </a:solidFill>
              </a:rPr>
              <a:t>featureIndices</a:t>
            </a:r>
            <a:r>
              <a:rPr lang="en-IN" sz="600" dirty="0">
                <a:solidFill>
                  <a:schemeClr val="tx1"/>
                </a:solidFill>
              </a:rPr>
              <a:t>]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>
                <a:solidFill>
                  <a:schemeClr val="accent6"/>
                </a:solidFill>
              </a:rPr>
              <a:t>// Vector comparison of features and thresholds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comparison = features &lt; thresholds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600" dirty="0">
                <a:solidFill>
                  <a:schemeClr val="accent6"/>
                </a:solidFill>
              </a:rPr>
              <a:t>   // Pack bits in comparison vector into an integer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 err="1">
                <a:solidFill>
                  <a:schemeClr val="tx1"/>
                </a:solidFill>
              </a:rPr>
              <a:t>comparisonIndex</a:t>
            </a:r>
            <a:r>
              <a:rPr lang="en-IN" sz="600" dirty="0">
                <a:solidFill>
                  <a:schemeClr val="tx1"/>
                </a:solidFill>
              </a:rPr>
              <a:t>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combineBitsIntoInt</a:t>
            </a:r>
            <a:r>
              <a:rPr lang="en-IN" sz="600" dirty="0">
                <a:solidFill>
                  <a:schemeClr val="tx1"/>
                </a:solidFill>
              </a:rPr>
              <a:t>(comparison)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>
                <a:solidFill>
                  <a:schemeClr val="accent6"/>
                </a:solidFill>
              </a:rPr>
              <a:t>// Get child index of tile we need to move to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 err="1">
                <a:solidFill>
                  <a:schemeClr val="tx1"/>
                </a:solidFill>
              </a:rPr>
              <a:t>tileShape</a:t>
            </a:r>
            <a:r>
              <a:rPr lang="en-IN" sz="600" dirty="0">
                <a:solidFill>
                  <a:schemeClr val="tx1"/>
                </a:solidFill>
              </a:rPr>
              <a:t>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loadTileShape</a:t>
            </a:r>
            <a:r>
              <a:rPr lang="en-IN" sz="600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 err="1">
                <a:solidFill>
                  <a:schemeClr val="tx1"/>
                </a:solidFill>
              </a:rPr>
              <a:t>childIndex</a:t>
            </a:r>
            <a:r>
              <a:rPr lang="en-IN" sz="600" dirty="0">
                <a:solidFill>
                  <a:schemeClr val="tx1"/>
                </a:solidFill>
              </a:rPr>
              <a:t> = LUT[</a:t>
            </a:r>
            <a:r>
              <a:rPr lang="en-IN" sz="600" dirty="0" err="1">
                <a:solidFill>
                  <a:schemeClr val="tx1"/>
                </a:solidFill>
              </a:rPr>
              <a:t>tileShapeID</a:t>
            </a:r>
            <a:r>
              <a:rPr lang="en-IN" sz="600" dirty="0">
                <a:solidFill>
                  <a:schemeClr val="tx1"/>
                </a:solidFill>
              </a:rPr>
              <a:t>, </a:t>
            </a:r>
            <a:r>
              <a:rPr lang="en-IN" sz="600" dirty="0" err="1">
                <a:solidFill>
                  <a:schemeClr val="tx1"/>
                </a:solidFill>
              </a:rPr>
              <a:t>comparisonIndex</a:t>
            </a:r>
            <a:r>
              <a:rPr lang="en-IN" sz="600" dirty="0">
                <a:solidFill>
                  <a:schemeClr val="tx1"/>
                </a:solidFill>
              </a:rPr>
              <a:t>]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</a:t>
            </a:r>
            <a:r>
              <a:rPr lang="en-IN" sz="600" dirty="0">
                <a:solidFill>
                  <a:schemeClr val="accent6"/>
                </a:solidFill>
              </a:rPr>
              <a:t>// Move to the correct child of the current node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n = </a:t>
            </a:r>
            <a:r>
              <a:rPr lang="en-IN" sz="600" b="1" dirty="0" err="1">
                <a:solidFill>
                  <a:schemeClr val="accent2">
                    <a:lumMod val="75000"/>
                  </a:schemeClr>
                </a:solidFill>
              </a:rPr>
              <a:t>getChildNode</a:t>
            </a:r>
            <a:r>
              <a:rPr lang="en-IN" sz="600" dirty="0">
                <a:solidFill>
                  <a:schemeClr val="tx1"/>
                </a:solidFill>
              </a:rPr>
              <a:t>(tree, n, </a:t>
            </a:r>
            <a:r>
              <a:rPr lang="en-IN" sz="600" dirty="0" err="1">
                <a:solidFill>
                  <a:schemeClr val="tx1"/>
                </a:solidFill>
              </a:rPr>
              <a:t>childIndex</a:t>
            </a:r>
            <a:r>
              <a:rPr lang="en-IN" sz="600" dirty="0">
                <a:solidFill>
                  <a:schemeClr val="tx1"/>
                </a:solidFill>
              </a:rPr>
              <a:t>)</a:t>
            </a:r>
          </a:p>
          <a:p>
            <a:r>
              <a:rPr lang="en-IN" sz="600" dirty="0">
                <a:solidFill>
                  <a:schemeClr val="tx1"/>
                </a:solidFill>
              </a:rPr>
              <a:t>    </a:t>
            </a:r>
            <a:r>
              <a:rPr lang="en-IN" sz="600" dirty="0">
                <a:solidFill>
                  <a:schemeClr val="accent6"/>
                </a:solidFill>
              </a:rPr>
              <a:t>// …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5C2280F-27E2-4A2B-BDFF-33955E2F93FE}"/>
              </a:ext>
            </a:extLst>
          </p:cNvPr>
          <p:cNvSpPr txBox="1"/>
          <p:nvPr/>
        </p:nvSpPr>
        <p:spPr>
          <a:xfrm>
            <a:off x="213360" y="138498"/>
            <a:ext cx="121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code</a:t>
            </a:r>
            <a:endParaRPr lang="en-IN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4BA194-0913-4F5A-B944-E966DE7FB683}"/>
              </a:ext>
            </a:extLst>
          </p:cNvPr>
          <p:cNvSpPr txBox="1"/>
          <p:nvPr/>
        </p:nvSpPr>
        <p:spPr>
          <a:xfrm>
            <a:off x="175305" y="861428"/>
            <a:ext cx="121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 level IR</a:t>
            </a:r>
            <a:endParaRPr lang="en-IN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BE02F0C-19E5-41FC-9E42-0085E39ADE3E}"/>
              </a:ext>
            </a:extLst>
          </p:cNvPr>
          <p:cNvSpPr txBox="1"/>
          <p:nvPr/>
        </p:nvSpPr>
        <p:spPr>
          <a:xfrm>
            <a:off x="201048" y="2615344"/>
            <a:ext cx="121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 level IR</a:t>
            </a:r>
            <a:endParaRPr lang="en-IN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CBAB33F-D1EE-4EB4-82E4-ED713F82D9A5}"/>
              </a:ext>
            </a:extLst>
          </p:cNvPr>
          <p:cNvSpPr txBox="1"/>
          <p:nvPr/>
        </p:nvSpPr>
        <p:spPr>
          <a:xfrm>
            <a:off x="213359" y="4777740"/>
            <a:ext cx="121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 level IR</a:t>
            </a:r>
            <a:endParaRPr lang="en-IN" sz="1200" dirty="0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52EAC91F-0B37-4F50-B0AE-06C7E6220487}"/>
              </a:ext>
            </a:extLst>
          </p:cNvPr>
          <p:cNvSpPr/>
          <p:nvPr/>
        </p:nvSpPr>
        <p:spPr>
          <a:xfrm>
            <a:off x="6450377" y="5423711"/>
            <a:ext cx="635890" cy="2979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F053F30-87F1-44F7-AAAB-264F0CC5A329}"/>
              </a:ext>
            </a:extLst>
          </p:cNvPr>
          <p:cNvSpPr txBox="1"/>
          <p:nvPr/>
        </p:nvSpPr>
        <p:spPr>
          <a:xfrm>
            <a:off x="6382964" y="5768751"/>
            <a:ext cx="80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Lower to LLVM IR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65603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576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15</cp:revision>
  <dcterms:created xsi:type="dcterms:W3CDTF">2022-04-11T12:01:06Z</dcterms:created>
  <dcterms:modified xsi:type="dcterms:W3CDTF">2022-04-16T10:47:53Z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2022-04-11T12:01:06Z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721bb7ab-9b2e-4837-af13-3ca3caad7f9e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