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5" r:id="rId6"/>
    <p:sldId id="258" r:id="rId7"/>
    <p:sldId id="259" r:id="rId8"/>
    <p:sldId id="260" r:id="rId9"/>
    <p:sldId id="263" r:id="rId10"/>
    <p:sldId id="264"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50" d="100"/>
          <a:sy n="150" d="100"/>
        </p:scale>
        <p:origin x="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8/31/2024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8/31/2024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559739" cy="3112770"/>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47419"/>
            <a:ext cx="5918716" cy="1743954"/>
          </a:xfrm>
        </p:spPr>
        <p:txBody>
          <a:bodyPr>
            <a:normAutofit fontScale="62500" lnSpcReduction="20000"/>
          </a:bodyPr>
          <a:lstStyle/>
          <a:p>
            <a:r>
              <a:rPr lang="en-US" sz="2400" dirty="0"/>
              <a:t>STUDENT NAME: a. Vijayalakshmi</a:t>
            </a:r>
          </a:p>
          <a:p>
            <a:r>
              <a:rPr lang="en-US" sz="2400" dirty="0"/>
              <a:t>REGISTER NO   </a:t>
            </a:r>
            <a:r>
              <a:rPr lang="en-US" sz="2400"/>
              <a:t>: 312200820</a:t>
            </a:r>
            <a:endParaRPr lang="en-US" sz="2400" dirty="0"/>
          </a:p>
          <a:p>
            <a:r>
              <a:rPr lang="en-US" sz="2400" dirty="0"/>
              <a:t>DEPARTMENT   : B.com(general)</a:t>
            </a:r>
          </a:p>
          <a:p>
            <a:r>
              <a:rPr lang="en-US" dirty="0"/>
              <a:t>college         : </a:t>
            </a:r>
            <a:r>
              <a:rPr lang="en-US" sz="2400" dirty="0" err="1"/>
              <a:t>pachaiyappa</a:t>
            </a:r>
            <a:r>
              <a:rPr lang="en-US" dirty="0" err="1"/>
              <a:t>’s</a:t>
            </a:r>
            <a:r>
              <a:rPr lang="en-US" dirty="0"/>
              <a:t> college for women,         </a:t>
            </a:r>
            <a:r>
              <a:rPr lang="en-US" dirty="0" err="1"/>
              <a:t>kanchipuram</a:t>
            </a:r>
            <a:endParaRPr lang="en-US" sz="2400" dirty="0"/>
          </a:p>
          <a:p>
            <a:endParaRPr lang="en-US" sz="2400" dirty="0"/>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9FFB-AD82-0F10-7D55-203A654F24B5}"/>
              </a:ext>
            </a:extLst>
          </p:cNvPr>
          <p:cNvSpPr>
            <a:spLocks noGrp="1"/>
          </p:cNvSpPr>
          <p:nvPr>
            <p:ph type="title"/>
          </p:nvPr>
        </p:nvSpPr>
        <p:spPr>
          <a:xfrm>
            <a:off x="1097280" y="895546"/>
            <a:ext cx="10058400" cy="841814"/>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5" name="Content Placeholder 4">
            <a:extLst>
              <a:ext uri="{FF2B5EF4-FFF2-40B4-BE49-F238E27FC236}">
                <a16:creationId xmlns:a16="http://schemas.microsoft.com/office/drawing/2014/main" id="{308928BD-2F93-935A-5108-2C449D6A0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812" y="2108200"/>
            <a:ext cx="7654701" cy="3760788"/>
          </a:xfrm>
        </p:spPr>
      </p:pic>
    </p:spTree>
    <p:extLst>
      <p:ext uri="{BB962C8B-B14F-4D97-AF65-F5344CB8AC3E}">
        <p14:creationId xmlns:p14="http://schemas.microsoft.com/office/powerpoint/2010/main" val="167406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00A8-CEA5-468B-7325-77B930706B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F860F2E6-94C6-D9D9-1729-1D90070A179D}"/>
              </a:ext>
            </a:extLst>
          </p:cNvPr>
          <p:cNvSpPr>
            <a:spLocks noGrp="1"/>
          </p:cNvSpPr>
          <p:nvPr>
            <p:ph idx="1"/>
          </p:nvPr>
        </p:nvSpPr>
        <p:spPr/>
        <p:txBody>
          <a:bodyPr/>
          <a:lstStyle/>
          <a:p>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a:p>
            <a:endParaRPr lang="en-IN" dirty="0"/>
          </a:p>
        </p:txBody>
      </p:sp>
    </p:spTree>
    <p:extLst>
      <p:ext uri="{BB962C8B-B14F-4D97-AF65-F5344CB8AC3E}">
        <p14:creationId xmlns:p14="http://schemas.microsoft.com/office/powerpoint/2010/main" val="2297556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4979-14D8-8EC1-D9D7-510964BBAA7C}"/>
              </a:ext>
            </a:extLst>
          </p:cNvPr>
          <p:cNvSpPr>
            <a:spLocks noGrp="1"/>
          </p:cNvSpPr>
          <p:nvPr>
            <p:ph type="title"/>
          </p:nvPr>
        </p:nvSpPr>
        <p:spPr>
          <a:xfrm>
            <a:off x="1097280" y="867266"/>
            <a:ext cx="10058400" cy="870094"/>
          </a:xfrm>
        </p:spPr>
        <p:txBody>
          <a:bodyPr/>
          <a:lstStyle/>
          <a:p>
            <a:r>
              <a:rPr lang="en-IN" dirty="0"/>
              <a:t>Dataset Description</a:t>
            </a:r>
          </a:p>
        </p:txBody>
      </p:sp>
      <p:sp>
        <p:nvSpPr>
          <p:cNvPr id="3" name="Content Placeholder 2">
            <a:extLst>
              <a:ext uri="{FF2B5EF4-FFF2-40B4-BE49-F238E27FC236}">
                <a16:creationId xmlns:a16="http://schemas.microsoft.com/office/drawing/2014/main" id="{843242EB-F69F-DACF-CCAE-2487D2CFDA7B}"/>
              </a:ext>
            </a:extLst>
          </p:cNvPr>
          <p:cNvSpPr>
            <a:spLocks noGrp="1"/>
          </p:cNvSpPr>
          <p:nvPr>
            <p:ph idx="1"/>
          </p:nvPr>
        </p:nvSpPr>
        <p:spPr/>
        <p:txBody>
          <a:bodyPr>
            <a:normAutofit fontScale="62500" lnSpcReduction="20000"/>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a:p>
            <a:endParaRPr lang="en-IN" dirty="0"/>
          </a:p>
        </p:txBody>
      </p:sp>
    </p:spTree>
    <p:extLst>
      <p:ext uri="{BB962C8B-B14F-4D97-AF65-F5344CB8AC3E}">
        <p14:creationId xmlns:p14="http://schemas.microsoft.com/office/powerpoint/2010/main" val="171832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2418918" cy="768190"/>
          </a:xfrm>
        </p:spPr>
        <p:txBody>
          <a:bodyPr anchor="ctr">
            <a:normAutofit/>
          </a:bodyPr>
          <a:lstStyle/>
          <a:p>
            <a:pPr lvl="0"/>
            <a:r>
              <a:rPr lang="en-IN" sz="2800" spc="25" dirty="0"/>
              <a:t>A</a:t>
            </a:r>
            <a:r>
              <a:rPr lang="en-IN" sz="2800" spc="-5" dirty="0"/>
              <a:t>G</a:t>
            </a:r>
            <a:r>
              <a:rPr lang="en-IN" sz="2800" spc="-35" dirty="0"/>
              <a:t>E</a:t>
            </a:r>
            <a:r>
              <a:rPr lang="en-IN" sz="2800" spc="15" dirty="0"/>
              <a:t>N</a:t>
            </a:r>
            <a:r>
              <a:rPr lang="en-IN" sz="2800" dirty="0"/>
              <a:t>DA</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1527142"/>
            <a:ext cx="10058400" cy="3195687"/>
          </a:xfrm>
        </p:spPr>
        <p:txBody>
          <a:bodyPr>
            <a:normAutofit fontScale="62500" lnSpcReduction="20000"/>
          </a:bodyPr>
          <a:lstStyle/>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1. 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2. 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3. 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4. 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5. 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6. 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7. 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8. Conclusion</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429E-8751-4B8F-2B67-3DC7B13D85C4}"/>
              </a:ext>
            </a:extLst>
          </p:cNvPr>
          <p:cNvSpPr>
            <a:spLocks noGrp="1"/>
          </p:cNvSpPr>
          <p:nvPr>
            <p:ph type="title"/>
          </p:nvPr>
        </p:nvSpPr>
        <p:spPr/>
        <p:txBody>
          <a:bodyPr/>
          <a:lstStyle/>
          <a:p>
            <a:r>
              <a:rPr lang="en-IN" sz="4800" spc="-20" dirty="0"/>
              <a:t>P</a:t>
            </a:r>
            <a:r>
              <a:rPr lang="en-IN" sz="4800" spc="15" dirty="0"/>
              <a:t>ROB</a:t>
            </a:r>
            <a:r>
              <a:rPr lang="en-IN" sz="4800" spc="55" dirty="0"/>
              <a:t>L</a:t>
            </a:r>
            <a:r>
              <a:rPr lang="en-IN" sz="4800" spc="-20" dirty="0"/>
              <a:t>E</a:t>
            </a:r>
            <a:r>
              <a:rPr lang="en-IN" sz="4800" spc="20" dirty="0"/>
              <a:t>M</a:t>
            </a:r>
            <a:r>
              <a:rPr lang="en-IN" sz="4800" dirty="0"/>
              <a:t>	</a:t>
            </a:r>
            <a:r>
              <a:rPr lang="en-IN" sz="4800" spc="10" dirty="0"/>
              <a:t>S</a:t>
            </a:r>
            <a:r>
              <a:rPr lang="en-IN" sz="4800" spc="-370" dirty="0"/>
              <a:t>T</a:t>
            </a:r>
            <a:r>
              <a:rPr lang="en-IN" sz="4800" spc="-375" dirty="0"/>
              <a:t>A</a:t>
            </a:r>
            <a:r>
              <a:rPr lang="en-IN" sz="4800" spc="15" dirty="0"/>
              <a:t>T</a:t>
            </a:r>
            <a:r>
              <a:rPr lang="en-IN" sz="4800" spc="-10" dirty="0"/>
              <a:t>E</a:t>
            </a:r>
            <a:r>
              <a:rPr lang="en-IN" sz="4800" spc="-20" dirty="0"/>
              <a:t>ME</a:t>
            </a:r>
            <a:r>
              <a:rPr lang="en-IN" sz="4800" spc="10" dirty="0"/>
              <a:t>NT</a:t>
            </a:r>
            <a:endParaRPr lang="en-IN" dirty="0"/>
          </a:p>
        </p:txBody>
      </p:sp>
      <p:sp>
        <p:nvSpPr>
          <p:cNvPr id="3" name="Content Placeholder 2">
            <a:extLst>
              <a:ext uri="{FF2B5EF4-FFF2-40B4-BE49-F238E27FC236}">
                <a16:creationId xmlns:a16="http://schemas.microsoft.com/office/drawing/2014/main" id="{C73B6B43-A304-E560-352F-CFFCBAD9EC9C}"/>
              </a:ext>
            </a:extLst>
          </p:cNvPr>
          <p:cNvSpPr>
            <a:spLocks noGrp="1"/>
          </p:cNvSpPr>
          <p:nvPr>
            <p:ph idx="1"/>
          </p:nvPr>
        </p:nvSpPr>
        <p:spPr>
          <a:xfrm>
            <a:off x="1097280" y="2658359"/>
            <a:ext cx="9828386" cy="2394408"/>
          </a:xfrm>
        </p:spPr>
        <p:txBody>
          <a:bodyPr/>
          <a:lstStyle/>
          <a:p>
            <a:r>
              <a:rPr lang="en-US" sz="20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dirty="0"/>
          </a:p>
        </p:txBody>
      </p:sp>
    </p:spTree>
    <p:extLst>
      <p:ext uri="{BB962C8B-B14F-4D97-AF65-F5344CB8AC3E}">
        <p14:creationId xmlns:p14="http://schemas.microsoft.com/office/powerpoint/2010/main" val="320128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462B-0D92-E9C6-795F-4BC2585CBEF6}"/>
              </a:ext>
            </a:extLst>
          </p:cNvPr>
          <p:cNvSpPr>
            <a:spLocks noGrp="1"/>
          </p:cNvSpPr>
          <p:nvPr>
            <p:ph type="title"/>
          </p:nvPr>
        </p:nvSpPr>
        <p:spPr/>
        <p:txBody>
          <a:bodyPr/>
          <a:lstStyle/>
          <a:p>
            <a:r>
              <a:rPr lang="en-IN" sz="4800" spc="5" dirty="0"/>
              <a:t>PROJECT	</a:t>
            </a:r>
            <a:r>
              <a:rPr lang="en-IN" sz="4800" spc="-20" dirty="0"/>
              <a:t>OVERVIEW</a:t>
            </a:r>
            <a:endParaRPr lang="en-IN" dirty="0"/>
          </a:p>
        </p:txBody>
      </p:sp>
      <p:sp>
        <p:nvSpPr>
          <p:cNvPr id="3" name="Content Placeholder 2">
            <a:extLst>
              <a:ext uri="{FF2B5EF4-FFF2-40B4-BE49-F238E27FC236}">
                <a16:creationId xmlns:a16="http://schemas.microsoft.com/office/drawing/2014/main" id="{42C4A7A5-E352-ADFF-366D-908ED94D495F}"/>
              </a:ext>
            </a:extLst>
          </p:cNvPr>
          <p:cNvSpPr>
            <a:spLocks noGrp="1"/>
          </p:cNvSpPr>
          <p:nvPr>
            <p:ph idx="1"/>
          </p:nvPr>
        </p:nvSpPr>
        <p:spPr>
          <a:xfrm>
            <a:off x="1097279" y="2498102"/>
            <a:ext cx="10139471" cy="2922310"/>
          </a:xfrm>
        </p:spPr>
        <p:txBody>
          <a:bodyPr>
            <a:normAutofit/>
          </a:bodyPr>
          <a:lstStyle/>
          <a:p>
            <a:r>
              <a:rPr lang="en-US" sz="18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dirty="0"/>
          </a:p>
        </p:txBody>
      </p:sp>
    </p:spTree>
    <p:extLst>
      <p:ext uri="{BB962C8B-B14F-4D97-AF65-F5344CB8AC3E}">
        <p14:creationId xmlns:p14="http://schemas.microsoft.com/office/powerpoint/2010/main" val="4258047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3184-2E02-F7CB-E807-B3B44B23A52C}"/>
              </a:ext>
            </a:extLst>
          </p:cNvPr>
          <p:cNvSpPr>
            <a:spLocks noGrp="1"/>
          </p:cNvSpPr>
          <p:nvPr>
            <p:ph type="title"/>
          </p:nvPr>
        </p:nvSpPr>
        <p:spPr/>
        <p:txBody>
          <a:bodyPr/>
          <a:lstStyle/>
          <a:p>
            <a:r>
              <a:rPr lang="en-US" sz="4800" spc="25" dirty="0"/>
              <a:t>W</a:t>
            </a:r>
            <a:r>
              <a:rPr lang="en-US" sz="4800" spc="-20" dirty="0"/>
              <a:t>H</a:t>
            </a:r>
            <a:r>
              <a:rPr lang="en-US" sz="4800" spc="20" dirty="0"/>
              <a:t>O</a:t>
            </a:r>
            <a:r>
              <a:rPr lang="en-US" sz="4800" spc="-235" dirty="0"/>
              <a:t> </a:t>
            </a:r>
            <a:r>
              <a:rPr lang="en-US" sz="4800" spc="-10" dirty="0"/>
              <a:t>AR</a:t>
            </a:r>
            <a:r>
              <a:rPr lang="en-US" sz="4800" spc="15" dirty="0"/>
              <a:t>E</a:t>
            </a:r>
            <a:r>
              <a:rPr lang="en-US" sz="4800" spc="-35" dirty="0"/>
              <a:t> </a:t>
            </a:r>
            <a:r>
              <a:rPr lang="en-US" sz="4800" spc="-10" dirty="0"/>
              <a:t>T</a:t>
            </a:r>
            <a:r>
              <a:rPr lang="en-US" sz="4800" spc="-15" dirty="0"/>
              <a:t>H</a:t>
            </a:r>
            <a:r>
              <a:rPr lang="en-US" sz="4800" spc="15" dirty="0"/>
              <a:t>E</a:t>
            </a:r>
            <a:r>
              <a:rPr lang="en-US" sz="4800" spc="-35" dirty="0"/>
              <a:t> </a:t>
            </a:r>
            <a:r>
              <a:rPr lang="en-US" sz="4800" spc="-20" dirty="0"/>
              <a:t>E</a:t>
            </a:r>
            <a:r>
              <a:rPr lang="en-US" sz="4800" spc="30" dirty="0"/>
              <a:t>N</a:t>
            </a:r>
            <a:r>
              <a:rPr lang="en-US" sz="4800" spc="15" dirty="0"/>
              <a:t>D</a:t>
            </a:r>
            <a:r>
              <a:rPr lang="en-US" sz="4800" spc="-45" dirty="0"/>
              <a:t> </a:t>
            </a:r>
            <a:r>
              <a:rPr lang="en-US" sz="4800" dirty="0"/>
              <a:t>U</a:t>
            </a:r>
            <a:r>
              <a:rPr lang="en-US" sz="4800" spc="10" dirty="0"/>
              <a:t>S</a:t>
            </a:r>
            <a:r>
              <a:rPr lang="en-US" sz="4800" spc="-25" dirty="0"/>
              <a:t>E</a:t>
            </a:r>
            <a:r>
              <a:rPr lang="en-US" sz="4800" spc="-10" dirty="0"/>
              <a:t>R</a:t>
            </a:r>
            <a:r>
              <a:rPr lang="en-US" sz="4800" spc="5" dirty="0"/>
              <a:t>S?</a:t>
            </a:r>
            <a:endParaRPr lang="en-IN" dirty="0"/>
          </a:p>
        </p:txBody>
      </p:sp>
      <p:sp>
        <p:nvSpPr>
          <p:cNvPr id="3" name="Content Placeholder 2">
            <a:extLst>
              <a:ext uri="{FF2B5EF4-FFF2-40B4-BE49-F238E27FC236}">
                <a16:creationId xmlns:a16="http://schemas.microsoft.com/office/drawing/2014/main" id="{8573667E-5978-8300-8431-29D8170ABC37}"/>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Human Resources (HR) Managers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Department Managers/Supervisors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endParaRPr lang="en-IN" dirty="0"/>
          </a:p>
        </p:txBody>
      </p:sp>
    </p:spTree>
    <p:extLst>
      <p:ext uri="{BB962C8B-B14F-4D97-AF65-F5344CB8AC3E}">
        <p14:creationId xmlns:p14="http://schemas.microsoft.com/office/powerpoint/2010/main" val="1126349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D26E-2AEB-64E0-0554-EE63BC0FC948}"/>
              </a:ext>
            </a:extLst>
          </p:cNvPr>
          <p:cNvSpPr>
            <a:spLocks noGrp="1"/>
          </p:cNvSpPr>
          <p:nvPr>
            <p:ph type="title"/>
          </p:nvPr>
        </p:nvSpPr>
        <p:spPr/>
        <p:txBody>
          <a:bodyPr/>
          <a:lstStyle/>
          <a:p>
            <a:r>
              <a:rPr lang="en-US" sz="4800" spc="10" dirty="0"/>
              <a:t>O</a:t>
            </a:r>
            <a:r>
              <a:rPr lang="en-US" sz="4800" spc="25" dirty="0"/>
              <a:t>U</a:t>
            </a:r>
            <a:r>
              <a:rPr lang="en-US" sz="4800" dirty="0"/>
              <a:t>R</a:t>
            </a:r>
            <a:r>
              <a:rPr lang="en-US" sz="4800" spc="5" dirty="0"/>
              <a:t> </a:t>
            </a:r>
            <a:r>
              <a:rPr lang="en-US" sz="4800" spc="25" dirty="0"/>
              <a:t>S</a:t>
            </a:r>
            <a:r>
              <a:rPr lang="en-US" sz="4800" spc="10" dirty="0"/>
              <a:t>O</a:t>
            </a:r>
            <a:r>
              <a:rPr lang="en-US" sz="4800" spc="25" dirty="0"/>
              <a:t>LU</a:t>
            </a:r>
            <a:r>
              <a:rPr lang="en-US" sz="4800" spc="-35" dirty="0"/>
              <a:t>T</a:t>
            </a:r>
            <a:r>
              <a:rPr lang="en-US" sz="4800" spc="-30" dirty="0"/>
              <a:t>I</a:t>
            </a:r>
            <a:r>
              <a:rPr lang="en-US" sz="4800" spc="10" dirty="0"/>
              <a:t>O</a:t>
            </a:r>
            <a:r>
              <a:rPr lang="en-US" sz="4800" dirty="0"/>
              <a:t>N</a:t>
            </a:r>
            <a:r>
              <a:rPr lang="en-US" sz="4800" spc="-345" dirty="0"/>
              <a:t> </a:t>
            </a:r>
            <a:r>
              <a:rPr lang="en-US" sz="4800" spc="-35" dirty="0"/>
              <a:t>A</a:t>
            </a:r>
            <a:r>
              <a:rPr lang="en-US" sz="4800" spc="-5" dirty="0"/>
              <a:t>N</a:t>
            </a:r>
            <a:r>
              <a:rPr lang="en-US" sz="4800" dirty="0"/>
              <a:t>D</a:t>
            </a:r>
            <a:r>
              <a:rPr lang="en-US" sz="4800" spc="35" dirty="0"/>
              <a:t> </a:t>
            </a:r>
            <a:r>
              <a:rPr lang="en-US" sz="4800" spc="-30" dirty="0"/>
              <a:t>I</a:t>
            </a:r>
            <a:r>
              <a:rPr lang="en-US" sz="4800" spc="-35" dirty="0"/>
              <a:t>T</a:t>
            </a:r>
            <a:r>
              <a:rPr lang="en-US" sz="4800" dirty="0"/>
              <a:t>S</a:t>
            </a:r>
            <a:r>
              <a:rPr lang="en-US" sz="4800" spc="60" dirty="0"/>
              <a:t> </a:t>
            </a:r>
            <a:r>
              <a:rPr lang="en-US" sz="4800" spc="-295" dirty="0"/>
              <a:t>V</a:t>
            </a:r>
            <a:r>
              <a:rPr lang="en-US" sz="4800" spc="-35" dirty="0"/>
              <a:t>A</a:t>
            </a:r>
            <a:r>
              <a:rPr lang="en-US" sz="4800" spc="25" dirty="0"/>
              <a:t>LU</a:t>
            </a:r>
            <a:r>
              <a:rPr lang="en-US" sz="4800" dirty="0"/>
              <a:t>E</a:t>
            </a:r>
            <a:r>
              <a:rPr lang="en-US" sz="4800" spc="-65" dirty="0"/>
              <a:t> </a:t>
            </a:r>
            <a:r>
              <a:rPr lang="en-US" sz="4800" spc="-15" dirty="0"/>
              <a:t>P</a:t>
            </a:r>
            <a:r>
              <a:rPr lang="en-US" sz="4800" spc="-30" dirty="0"/>
              <a:t>R</a:t>
            </a:r>
            <a:r>
              <a:rPr lang="en-US" sz="4800" spc="10" dirty="0"/>
              <a:t>O</a:t>
            </a:r>
            <a:r>
              <a:rPr lang="en-US" sz="4800" spc="-15" dirty="0"/>
              <a:t>P</a:t>
            </a:r>
            <a:r>
              <a:rPr lang="en-US" sz="4800" spc="10" dirty="0"/>
              <a:t>O</a:t>
            </a:r>
            <a:r>
              <a:rPr lang="en-US" sz="4800" spc="25" dirty="0"/>
              <a:t>S</a:t>
            </a:r>
            <a:r>
              <a:rPr lang="en-US" sz="4800" spc="-30" dirty="0"/>
              <a:t>I</a:t>
            </a:r>
            <a:r>
              <a:rPr lang="en-US" sz="4800" spc="-35" dirty="0"/>
              <a:t>T</a:t>
            </a:r>
            <a:r>
              <a:rPr lang="en-US" sz="4800" spc="-30" dirty="0"/>
              <a:t>I</a:t>
            </a:r>
            <a:r>
              <a:rPr lang="en-US" sz="4800" spc="10" dirty="0"/>
              <a:t>O</a:t>
            </a:r>
            <a:r>
              <a:rPr lang="en-US" sz="4800" dirty="0"/>
              <a:t>N</a:t>
            </a:r>
            <a:endParaRPr lang="en-IN" dirty="0"/>
          </a:p>
        </p:txBody>
      </p:sp>
      <p:sp>
        <p:nvSpPr>
          <p:cNvPr id="3" name="Content Placeholder 2">
            <a:extLst>
              <a:ext uri="{FF2B5EF4-FFF2-40B4-BE49-F238E27FC236}">
                <a16:creationId xmlns:a16="http://schemas.microsoft.com/office/drawing/2014/main" id="{4F3C472E-F616-86A4-B0B3-935971B6D028}"/>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Data-Driven Insights</a:t>
            </a:r>
            <a:r>
              <a:rPr kumimoji="0" lang="en-US" altLang="en-US" sz="20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Improved Efficiency</a:t>
            </a:r>
            <a:r>
              <a:rPr kumimoji="0" lang="en-US" altLang="en-US" sz="20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20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20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20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endParaRPr lang="en-IN" dirty="0"/>
          </a:p>
        </p:txBody>
      </p:sp>
    </p:spTree>
    <p:extLst>
      <p:ext uri="{BB962C8B-B14F-4D97-AF65-F5344CB8AC3E}">
        <p14:creationId xmlns:p14="http://schemas.microsoft.com/office/powerpoint/2010/main" val="302559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93A3-E366-82CC-A813-B149F56B6C92}"/>
              </a:ext>
            </a:extLst>
          </p:cNvPr>
          <p:cNvSpPr>
            <a:spLocks noGrp="1"/>
          </p:cNvSpPr>
          <p:nvPr>
            <p:ph type="title"/>
          </p:nvPr>
        </p:nvSpPr>
        <p:spPr>
          <a:xfrm>
            <a:off x="1097280" y="886120"/>
            <a:ext cx="10058400" cy="851240"/>
          </a:xfrm>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endParaRPr lang="en-IN" dirty="0"/>
          </a:p>
        </p:txBody>
      </p:sp>
      <p:sp>
        <p:nvSpPr>
          <p:cNvPr id="3" name="Content Placeholder 2">
            <a:extLst>
              <a:ext uri="{FF2B5EF4-FFF2-40B4-BE49-F238E27FC236}">
                <a16:creationId xmlns:a16="http://schemas.microsoft.com/office/drawing/2014/main" id="{E5F6D6AE-5E21-A448-7EA9-5DE498D76910}"/>
              </a:ext>
            </a:extLst>
          </p:cNvPr>
          <p:cNvSpPr>
            <a:spLocks noGrp="1"/>
          </p:cNvSpPr>
          <p:nvPr>
            <p:ph idx="1"/>
          </p:nvPr>
        </p:nvSpPr>
        <p:spPr>
          <a:xfrm>
            <a:off x="1097280" y="2108201"/>
            <a:ext cx="10058400" cy="3255651"/>
          </a:xfrm>
        </p:spPr>
        <p:txBody>
          <a:bodyPr>
            <a:normAutofit fontScale="70000" lnSpcReduction="20000"/>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a:p>
            <a:endParaRPr lang="en-IN" dirty="0"/>
          </a:p>
        </p:txBody>
      </p:sp>
    </p:spTree>
    <p:extLst>
      <p:ext uri="{BB962C8B-B14F-4D97-AF65-F5344CB8AC3E}">
        <p14:creationId xmlns:p14="http://schemas.microsoft.com/office/powerpoint/2010/main" val="51315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50B0-362C-B4D8-B7AD-0CFFB06B82A8}"/>
              </a:ext>
            </a:extLst>
          </p:cNvPr>
          <p:cNvSpPr>
            <a:spLocks noGrp="1"/>
          </p:cNvSpPr>
          <p:nvPr>
            <p:ph type="title"/>
          </p:nvPr>
        </p:nvSpPr>
        <p:spPr>
          <a:xfrm>
            <a:off x="1097280" y="735291"/>
            <a:ext cx="10058400" cy="1002069"/>
          </a:xfrm>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endParaRPr lang="en-IN" dirty="0"/>
          </a:p>
        </p:txBody>
      </p:sp>
      <p:sp>
        <p:nvSpPr>
          <p:cNvPr id="3" name="Content Placeholder 2">
            <a:extLst>
              <a:ext uri="{FF2B5EF4-FFF2-40B4-BE49-F238E27FC236}">
                <a16:creationId xmlns:a16="http://schemas.microsoft.com/office/drawing/2014/main" id="{42F97D24-4077-12B5-1EE7-D17C1709C7E8}"/>
              </a:ext>
            </a:extLst>
          </p:cNvPr>
          <p:cNvSpPr>
            <a:spLocks noGrp="1"/>
          </p:cNvSpPr>
          <p:nvPr>
            <p:ph idx="1"/>
          </p:nvPr>
        </p:nvSpPr>
        <p:spPr/>
        <p:txBody>
          <a:bodyPr>
            <a:normAutofit fontScale="85000" lnSpcReduction="10000"/>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a:p>
            <a:endParaRPr lang="en-IN" dirty="0"/>
          </a:p>
        </p:txBody>
      </p:sp>
    </p:spTree>
    <p:extLst>
      <p:ext uri="{BB962C8B-B14F-4D97-AF65-F5344CB8AC3E}">
        <p14:creationId xmlns:p14="http://schemas.microsoft.com/office/powerpoint/2010/main" val="353990169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{1A8636DE-0185-4554-B96D-3426D3A53493}tf56160789_win32</Template>
  <TotalTime>68</TotalTime>
  <Words>982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Bookman Old Style</vt:lpstr>
      <vt:lpstr>Calibri</vt:lpstr>
      <vt:lpstr>Franklin Gothic Book</vt:lpstr>
      <vt:lpstr>inherit</vt:lpstr>
      <vt:lpstr>Inter</vt:lpstr>
      <vt:lpstr>Times New Roman</vt:lpstr>
      <vt:lpstr>Trebuchet MS</vt:lpstr>
      <vt:lpstr>Custom</vt:lpstr>
      <vt:lpstr>Employee Data Analysis using Excel </vt:lpstr>
      <vt:lpstr>Dataset Description</vt:lpstr>
      <vt:lpstr>AGENDA</vt:lpstr>
      <vt:lpstr>PROBLEM STATEMENT</vt:lpstr>
      <vt:lpstr>PROJECT OVERVIEW</vt:lpstr>
      <vt:lpstr>WHO ARE THE END USERS?</vt:lpstr>
      <vt:lpstr>OUR SOLUTION AND ITS VALUE PROPOSITION</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Jayalakshmi</dc:creator>
  <cp:lastModifiedBy>Jayalakshmi</cp:lastModifiedBy>
  <cp:revision>3</cp:revision>
  <dcterms:created xsi:type="dcterms:W3CDTF">2024-08-31T05:47:52Z</dcterms:created>
  <dcterms:modified xsi:type="dcterms:W3CDTF">2024-08-31T07:53:58Z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