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i1374@outlook.com" userId="ae95ed78d002f40d" providerId="LiveId" clId="{C6EAB338-AE64-4C8C-BAF8-69FCBA98DABA}"/>
    <pc:docChg chg="custSel addSld modSld sldOrd">
      <pc:chgData name="viji1374@outlook.com" userId="ae95ed78d002f40d" providerId="LiveId" clId="{C6EAB338-AE64-4C8C-BAF8-69FCBA98DABA}" dt="2022-03-04T07:22:06.151" v="93" actId="27636"/>
      <pc:docMkLst>
        <pc:docMk/>
      </pc:docMkLst>
      <pc:sldChg chg="modSp mod">
        <pc:chgData name="viji1374@outlook.com" userId="ae95ed78d002f40d" providerId="LiveId" clId="{C6EAB338-AE64-4C8C-BAF8-69FCBA98DABA}" dt="2022-03-03T16:19:20.463" v="3" actId="2085"/>
        <pc:sldMkLst>
          <pc:docMk/>
          <pc:sldMk cId="2983244185" sldId="256"/>
        </pc:sldMkLst>
        <pc:picChg chg="mod">
          <ac:chgData name="viji1374@outlook.com" userId="ae95ed78d002f40d" providerId="LiveId" clId="{C6EAB338-AE64-4C8C-BAF8-69FCBA98DABA}" dt="2022-03-03T16:19:20.463" v="3" actId="2085"/>
          <ac:picMkLst>
            <pc:docMk/>
            <pc:sldMk cId="2983244185" sldId="256"/>
            <ac:picMk id="5" creationId="{8CD91C65-B44A-4832-AD99-20E146B88981}"/>
          </ac:picMkLst>
        </pc:picChg>
      </pc:sldChg>
      <pc:sldChg chg="modSp new mod ord">
        <pc:chgData name="viji1374@outlook.com" userId="ae95ed78d002f40d" providerId="LiveId" clId="{C6EAB338-AE64-4C8C-BAF8-69FCBA98DABA}" dt="2022-03-04T07:22:06.151" v="93" actId="27636"/>
        <pc:sldMkLst>
          <pc:docMk/>
          <pc:sldMk cId="597259461" sldId="261"/>
        </pc:sldMkLst>
        <pc:spChg chg="mod">
          <ac:chgData name="viji1374@outlook.com" userId="ae95ed78d002f40d" providerId="LiveId" clId="{C6EAB338-AE64-4C8C-BAF8-69FCBA98DABA}" dt="2022-03-04T06:28:00.583" v="15" actId="1076"/>
          <ac:spMkLst>
            <pc:docMk/>
            <pc:sldMk cId="597259461" sldId="261"/>
            <ac:spMk id="2" creationId="{8A6FBF5B-6839-4972-8629-CF52D17BAB18}"/>
          </ac:spMkLst>
        </pc:spChg>
        <pc:spChg chg="mod">
          <ac:chgData name="viji1374@outlook.com" userId="ae95ed78d002f40d" providerId="LiveId" clId="{C6EAB338-AE64-4C8C-BAF8-69FCBA98DABA}" dt="2022-03-04T07:22:06.151" v="93" actId="27636"/>
          <ac:spMkLst>
            <pc:docMk/>
            <pc:sldMk cId="597259461" sldId="261"/>
            <ac:spMk id="3" creationId="{BD1DB3E8-9C65-48A9-8B6C-B49FC6AA64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3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2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3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9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C4EF-58C6-4182-8677-8D73D5501C35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4017-F522-4CE8-98D3-F421E35EF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99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BF5B-6839-4972-8629-CF52D17B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63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TASK-1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B3E8-9C65-48A9-8B6C-B49FC6AA6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7519"/>
            <a:ext cx="10515600" cy="30468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5400" dirty="0">
                <a:latin typeface="Poor Richard" panose="02080502050505020702" pitchFamily="18" charset="0"/>
              </a:rPr>
              <a:t>Cross Site Scripting </a:t>
            </a:r>
          </a:p>
          <a:p>
            <a:pPr marL="0" indent="0" algn="ctr">
              <a:buNone/>
            </a:pPr>
            <a:r>
              <a:rPr lang="en-US" sz="5400" dirty="0">
                <a:latin typeface="Poor Richard" panose="02080502050505020702" pitchFamily="18" charset="0"/>
              </a:rPr>
              <a:t>Vulnerability</a:t>
            </a:r>
          </a:p>
          <a:p>
            <a:pPr marL="0" indent="0" algn="ctr">
              <a:buNone/>
            </a:pPr>
            <a:endParaRPr lang="en-US" sz="5400" dirty="0">
              <a:latin typeface="Poor Richard" panose="02080502050505020702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Poor Richard" panose="02080502050505020702" pitchFamily="18" charset="0"/>
            </a:endParaRPr>
          </a:p>
          <a:p>
            <a:pPr marL="0" indent="0" algn="r">
              <a:buNone/>
            </a:pPr>
            <a:r>
              <a:rPr lang="en-US" dirty="0">
                <a:latin typeface="Poor Richard" panose="02080502050505020702" pitchFamily="18" charset="0"/>
              </a:rPr>
              <a:t>-</a:t>
            </a:r>
            <a:r>
              <a:rPr lang="en-US" dirty="0" err="1">
                <a:latin typeface="Poor Richard" panose="02080502050505020702" pitchFamily="18" charset="0"/>
              </a:rPr>
              <a:t>Vijayalakshmi.S</a:t>
            </a:r>
            <a:endParaRPr lang="en-IN" dirty="0"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5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91C65-B44A-4832-AD99-20E146B8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49"/>
            <a:ext cx="12192000" cy="61919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24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83206F-8023-4778-A63F-882B1807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48"/>
            <a:ext cx="12192000" cy="61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033389-5539-4E13-AEAC-766F3ACC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48"/>
            <a:ext cx="12191999" cy="61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15567-21C6-4674-BD0F-3A6502FE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48"/>
            <a:ext cx="12191999" cy="61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9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F0834D-3069-46CC-8327-960D6CEE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48"/>
            <a:ext cx="12192000" cy="61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8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Poor Richard</vt:lpstr>
      <vt:lpstr>Office Theme</vt:lpstr>
      <vt:lpstr>TASK-1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viji1374@outlook.com</dc:creator>
  <cp:lastModifiedBy>viji1374@outlook.com</cp:lastModifiedBy>
  <cp:revision>2</cp:revision>
  <dcterms:created xsi:type="dcterms:W3CDTF">2022-03-03T16:18:07Z</dcterms:created>
  <dcterms:modified xsi:type="dcterms:W3CDTF">2022-03-04T07:22:12Z</dcterms:modified>
</cp:coreProperties>
</file>