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i1374@outlook.com" userId="ae95ed78d002f40d" providerId="LiveId" clId="{934836D5-3A81-4414-A417-96A57BF10CCB}"/>
    <pc:docChg chg="custSel addSld modSld">
      <pc:chgData name="viji1374@outlook.com" userId="ae95ed78d002f40d" providerId="LiveId" clId="{934836D5-3A81-4414-A417-96A57BF10CCB}" dt="2022-03-04T07:26:08.640" v="255" actId="1076"/>
      <pc:docMkLst>
        <pc:docMk/>
      </pc:docMkLst>
      <pc:sldChg chg="modSp mod">
        <pc:chgData name="viji1374@outlook.com" userId="ae95ed78d002f40d" providerId="LiveId" clId="{934836D5-3A81-4414-A417-96A57BF10CCB}" dt="2022-03-04T06:37:20.840" v="200" actId="20577"/>
        <pc:sldMkLst>
          <pc:docMk/>
          <pc:sldMk cId="3892157101" sldId="256"/>
        </pc:sldMkLst>
        <pc:spChg chg="mod">
          <ac:chgData name="viji1374@outlook.com" userId="ae95ed78d002f40d" providerId="LiveId" clId="{934836D5-3A81-4414-A417-96A57BF10CCB}" dt="2022-03-04T06:37:20.840" v="200" actId="20577"/>
          <ac:spMkLst>
            <pc:docMk/>
            <pc:sldMk cId="3892157101" sldId="256"/>
            <ac:spMk id="2" creationId="{B2D84807-EF6B-41D6-9DF1-60174AF4FCC5}"/>
          </ac:spMkLst>
        </pc:spChg>
        <pc:spChg chg="mod">
          <ac:chgData name="viji1374@outlook.com" userId="ae95ed78d002f40d" providerId="LiveId" clId="{934836D5-3A81-4414-A417-96A57BF10CCB}" dt="2022-03-04T06:34:38.569" v="93" actId="255"/>
          <ac:spMkLst>
            <pc:docMk/>
            <pc:sldMk cId="3892157101" sldId="256"/>
            <ac:spMk id="3" creationId="{1B4A8E02-076C-41D1-9A7F-2530828D77C3}"/>
          </ac:spMkLst>
        </pc:spChg>
      </pc:sldChg>
      <pc:sldChg chg="modSp new mod">
        <pc:chgData name="viji1374@outlook.com" userId="ae95ed78d002f40d" providerId="LiveId" clId="{934836D5-3A81-4414-A417-96A57BF10CCB}" dt="2022-03-04T07:26:08.640" v="255" actId="1076"/>
        <pc:sldMkLst>
          <pc:docMk/>
          <pc:sldMk cId="1879643440" sldId="264"/>
        </pc:sldMkLst>
        <pc:spChg chg="mod">
          <ac:chgData name="viji1374@outlook.com" userId="ae95ed78d002f40d" providerId="LiveId" clId="{934836D5-3A81-4414-A417-96A57BF10CCB}" dt="2022-03-04T07:26:08.640" v="255" actId="1076"/>
          <ac:spMkLst>
            <pc:docMk/>
            <pc:sldMk cId="1879643440" sldId="264"/>
            <ac:spMk id="2" creationId="{1831EDE0-2913-4FB0-BB9A-F0A5675A6027}"/>
          </ac:spMkLst>
        </pc:spChg>
        <pc:spChg chg="mod">
          <ac:chgData name="viji1374@outlook.com" userId="ae95ed78d002f40d" providerId="LiveId" clId="{934836D5-3A81-4414-A417-96A57BF10CCB}" dt="2022-03-04T07:26:04.256" v="254" actId="1076"/>
          <ac:spMkLst>
            <pc:docMk/>
            <pc:sldMk cId="1879643440" sldId="264"/>
            <ac:spMk id="3" creationId="{9EC7CD70-F6A9-4FA7-8326-20130430532D}"/>
          </ac:spMkLst>
        </pc:spChg>
      </pc:sldChg>
      <pc:sldChg chg="delSp modSp new mod">
        <pc:chgData name="viji1374@outlook.com" userId="ae95ed78d002f40d" providerId="LiveId" clId="{934836D5-3A81-4414-A417-96A57BF10CCB}" dt="2022-03-04T07:13:41.215" v="251" actId="14100"/>
        <pc:sldMkLst>
          <pc:docMk/>
          <pc:sldMk cId="3651258772" sldId="265"/>
        </pc:sldMkLst>
        <pc:spChg chg="del">
          <ac:chgData name="viji1374@outlook.com" userId="ae95ed78d002f40d" providerId="LiveId" clId="{934836D5-3A81-4414-A417-96A57BF10CCB}" dt="2022-03-04T07:13:34.806" v="250" actId="478"/>
          <ac:spMkLst>
            <pc:docMk/>
            <pc:sldMk cId="3651258772" sldId="265"/>
            <ac:spMk id="2" creationId="{8BE3F624-A27B-4BA1-B215-9C21F33387E2}"/>
          </ac:spMkLst>
        </pc:spChg>
        <pc:spChg chg="mod">
          <ac:chgData name="viji1374@outlook.com" userId="ae95ed78d002f40d" providerId="LiveId" clId="{934836D5-3A81-4414-A417-96A57BF10CCB}" dt="2022-03-04T07:13:41.215" v="251" actId="14100"/>
          <ac:spMkLst>
            <pc:docMk/>
            <pc:sldMk cId="3651258772" sldId="265"/>
            <ac:spMk id="3" creationId="{E279E1DF-893D-4944-97F4-A840B4D41D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5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3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3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5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EE19-6357-4985-8427-627EF07ECD6A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A2C1-7FFC-48BB-9E88-3F79BC5DF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89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4807-EF6B-41D6-9DF1-60174AF4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54" y="3429000"/>
            <a:ext cx="9893417" cy="355693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Poor Richard" panose="02080502050505020702" pitchFamily="18" charset="0"/>
              </a:rPr>
              <a:t>Finding vulnerability of </a:t>
            </a:r>
            <a:r>
              <a:rPr lang="en-US" sz="4400" b="0" i="0" u="sng" dirty="0">
                <a:effectLst/>
                <a:highlight>
                  <a:srgbClr val="C0C0C0"/>
                </a:highlight>
                <a:latin typeface="Poor Richard" panose="020805020505050207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http://zero.webappsecurity.com/</a:t>
            </a:r>
            <a:r>
              <a:rPr lang="en-US" sz="4400" b="0" i="0" u="sng" dirty="0">
                <a:effectLst/>
                <a:highlight>
                  <a:srgbClr val="C0C0C0"/>
                </a:highlight>
                <a:latin typeface="Poor Richard" panose="02080502050505020702" pitchFamily="18" charset="0"/>
              </a:rPr>
              <a:t> </a:t>
            </a:r>
            <a:br>
              <a:rPr lang="en-US" b="0" i="0" u="sng" dirty="0">
                <a:effectLst/>
                <a:latin typeface="Poor Richard" panose="02080502050505020702" pitchFamily="18" charset="0"/>
              </a:rPr>
            </a:br>
            <a:br>
              <a:rPr lang="en-US" sz="2400" b="0" i="0" u="sng" dirty="0">
                <a:effectLst/>
                <a:latin typeface="Poor Richard" panose="02080502050505020702" pitchFamily="18" charset="0"/>
              </a:rPr>
            </a:br>
            <a:br>
              <a:rPr lang="en-US" b="0" i="0" u="sng" dirty="0">
                <a:effectLst/>
                <a:latin typeface="Poor Richard" panose="02080502050505020702" pitchFamily="18" charset="0"/>
              </a:rPr>
            </a:br>
            <a:r>
              <a:rPr lang="en-US" b="0" i="0" dirty="0">
                <a:effectLst/>
                <a:latin typeface="Poor Richard" panose="02080502050505020702" pitchFamily="18" charset="0"/>
              </a:rPr>
              <a:t>                                                          </a:t>
            </a:r>
            <a:r>
              <a:rPr lang="en-US" sz="3100" dirty="0">
                <a:latin typeface="Poor Richard" panose="02080502050505020702" pitchFamily="18" charset="0"/>
              </a:rPr>
              <a:t>-</a:t>
            </a:r>
            <a:r>
              <a:rPr lang="en-US" sz="3100" dirty="0" err="1">
                <a:latin typeface="Poor Richard" panose="02080502050505020702" pitchFamily="18" charset="0"/>
              </a:rPr>
              <a:t>Vijayalakshmi.S</a:t>
            </a:r>
            <a:br>
              <a:rPr lang="en-US" sz="3100" dirty="0">
                <a:latin typeface="Poor Richard" panose="02080502050505020702" pitchFamily="18" charset="0"/>
              </a:rPr>
            </a:br>
            <a:br>
              <a:rPr lang="en-US" b="0" i="0" u="sng" dirty="0">
                <a:effectLst/>
                <a:latin typeface="Poor Richard" panose="02080502050505020702" pitchFamily="18" charset="0"/>
              </a:rPr>
            </a:br>
            <a:endParaRPr lang="en-IN" sz="3100" dirty="0">
              <a:latin typeface="Poor Richard" panose="02080502050505020702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A8E02-076C-41D1-9A7F-2530828D7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567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ell MT" panose="02020503060305020303" pitchFamily="18" charset="0"/>
              </a:rPr>
              <a:t>TASK-2</a:t>
            </a:r>
            <a:endParaRPr lang="en-IN" sz="5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5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DE0-2913-4FB0-BB9A-F0A5675A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3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Monotype Corsiva" panose="03010101010201010101" pitchFamily="66" charset="0"/>
              </a:rPr>
              <a:t>Problem Statement:</a:t>
            </a:r>
            <a:endParaRPr lang="en-IN" sz="3600" u="sng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CD70-F6A9-4FA7-8326-20130430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429"/>
            <a:ext cx="10515600" cy="4633898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Monotype Corsiva" panose="03010101010201010101" pitchFamily="66" charset="0"/>
              </a:rPr>
              <a:t>Website Link: </a:t>
            </a:r>
            <a:r>
              <a:rPr lang="en-US" b="0" i="0" u="sng" dirty="0">
                <a:effectLst/>
                <a:latin typeface="Monotype Corsiva" panose="03010101010201010101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http://zero.webappsecurity.com/</a:t>
            </a:r>
            <a:r>
              <a:rPr lang="en-US" b="0" i="0" dirty="0">
                <a:effectLst/>
                <a:latin typeface="Monotype Corsiva" panose="03010101010201010101" pitchFamily="66" charset="0"/>
              </a:rPr>
              <a:t> We have set up a real life-like web application in the form of an online bank portal. Your task is to test this website and find all possible vulnerabilities and loopholes in it. 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Monotype Corsiva" panose="03010101010201010101" pitchFamily="66" charset="0"/>
              </a:rPr>
              <a:t>To do so you can use the automatic vulnerabilities scanner “</a:t>
            </a:r>
            <a:r>
              <a:rPr lang="en-US" b="0" i="0" dirty="0" err="1">
                <a:effectLst/>
                <a:latin typeface="Monotype Corsiva" panose="03010101010201010101" pitchFamily="66" charset="0"/>
              </a:rPr>
              <a:t>Netsparker</a:t>
            </a:r>
            <a:r>
              <a:rPr lang="en-US" b="0" i="0" dirty="0">
                <a:effectLst/>
                <a:latin typeface="Monotype Corsiva" panose="03010101010201010101" pitchFamily="66" charset="0"/>
              </a:rPr>
              <a:t>” which was taught to you in the session of Automatic Vulnerability Scanner. You have to find 3 critical vulnerabilities. 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Monotype Corsiva" panose="03010101010201010101" pitchFamily="66" charset="0"/>
              </a:rPr>
              <a:t>No matter if they are taught to you or not. Now just choose any 1 amongst that 3 and write a report in your own language. If you are using </a:t>
            </a:r>
            <a:r>
              <a:rPr lang="en-US" b="0" i="0" dirty="0" err="1">
                <a:effectLst/>
                <a:latin typeface="Monotype Corsiva" panose="03010101010201010101" pitchFamily="66" charset="0"/>
              </a:rPr>
              <a:t>Netsparker</a:t>
            </a:r>
            <a:r>
              <a:rPr lang="en-US" b="0" i="0" dirty="0">
                <a:effectLst/>
                <a:latin typeface="Monotype Corsiva" panose="03010101010201010101" pitchFamily="66" charset="0"/>
              </a:rPr>
              <a:t> you can use the report already generated by software but make sure you do not have to copy it. You have to then submit the report generated by you.</a:t>
            </a:r>
            <a:endParaRPr lang="en-IN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4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227B5-74EA-464D-9629-E3E2B0A4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07F08-82EB-4795-9698-EEBA29C1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44629-ED36-4B5A-9DEB-15290963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5CA5A-A363-42EA-9CBC-C63025A6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9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BEE49-D8B3-4736-B5C7-B00F2044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6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5008F-6F12-463D-B257-19CF53C8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E1DF-893D-4944-97F4-A840B4D4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842"/>
            <a:ext cx="10515600" cy="54471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25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169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Monotype Corsiva</vt:lpstr>
      <vt:lpstr>Poor Richard</vt:lpstr>
      <vt:lpstr>Office Theme</vt:lpstr>
      <vt:lpstr>Finding vulnerability of http://zero.webappsecurity.com/                                                              -Vijayalakshmi.S  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vulnerability of http://zero.webappsecurity.com/</dc:title>
  <dc:creator>viji1374@outlook.com</dc:creator>
  <cp:lastModifiedBy>viji1374@outlook.com</cp:lastModifiedBy>
  <cp:revision>2</cp:revision>
  <dcterms:created xsi:type="dcterms:W3CDTF">2022-03-04T05:52:38Z</dcterms:created>
  <dcterms:modified xsi:type="dcterms:W3CDTF">2022-03-04T07:26:16Z</dcterms:modified>
</cp:coreProperties>
</file>