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i1374@outlook.com" userId="ae95ed78d002f40d" providerId="LiveId" clId="{047E98C3-81E2-4EEE-B8F9-3679688F167B}"/>
    <pc:docChg chg="undo custSel addSld modSld">
      <pc:chgData name="viji1374@outlook.com" userId="ae95ed78d002f40d" providerId="LiveId" clId="{047E98C3-81E2-4EEE-B8F9-3679688F167B}" dt="2022-03-04T12:44:21.839" v="144" actId="115"/>
      <pc:docMkLst>
        <pc:docMk/>
      </pc:docMkLst>
      <pc:sldChg chg="addSp modSp new mod">
        <pc:chgData name="viji1374@outlook.com" userId="ae95ed78d002f40d" providerId="LiveId" clId="{047E98C3-81E2-4EEE-B8F9-3679688F167B}" dt="2022-03-04T12:44:21.839" v="144" actId="115"/>
        <pc:sldMkLst>
          <pc:docMk/>
          <pc:sldMk cId="2443054422" sldId="265"/>
        </pc:sldMkLst>
        <pc:spChg chg="add mod">
          <ac:chgData name="viji1374@outlook.com" userId="ae95ed78d002f40d" providerId="LiveId" clId="{047E98C3-81E2-4EEE-B8F9-3679688F167B}" dt="2022-03-04T12:44:21.839" v="144" actId="115"/>
          <ac:spMkLst>
            <pc:docMk/>
            <pc:sldMk cId="2443054422" sldId="265"/>
            <ac:spMk id="3" creationId="{ED8DAC7F-9947-480F-A228-DAAF57C02E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B21-11FC-448B-BBEE-5993348B7B0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F95D-80A9-4D33-AAAE-0C136197C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40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B21-11FC-448B-BBEE-5993348B7B0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F95D-80A9-4D33-AAAE-0C136197C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52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B21-11FC-448B-BBEE-5993348B7B0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F95D-80A9-4D33-AAAE-0C136197C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45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B21-11FC-448B-BBEE-5993348B7B0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F95D-80A9-4D33-AAAE-0C136197C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5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B21-11FC-448B-BBEE-5993348B7B0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F95D-80A9-4D33-AAAE-0C136197C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87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B21-11FC-448B-BBEE-5993348B7B0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F95D-80A9-4D33-AAAE-0C136197C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68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B21-11FC-448B-BBEE-5993348B7B0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F95D-80A9-4D33-AAAE-0C136197C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31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B21-11FC-448B-BBEE-5993348B7B0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F95D-80A9-4D33-AAAE-0C136197C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60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B21-11FC-448B-BBEE-5993348B7B0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F95D-80A9-4D33-AAAE-0C136197C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40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B21-11FC-448B-BBEE-5993348B7B0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F95D-80A9-4D33-AAAE-0C136197C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79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B21-11FC-448B-BBEE-5993348B7B0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F95D-80A9-4D33-AAAE-0C136197C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7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5BB21-11FC-448B-BBEE-5993348B7B0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4F95D-80A9-4D33-AAAE-0C136197C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194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hyperlink" Target="http://testasp.vulnweb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7BD9-FC41-4B1A-9C01-2205F5253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6679"/>
            <a:ext cx="9144000" cy="79193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Bell MT" panose="02020503060305020303" pitchFamily="18" charset="0"/>
              </a:rPr>
              <a:t>TASK-3</a:t>
            </a:r>
            <a:endParaRPr lang="en-IN" sz="4400" dirty="0"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64751-75F1-477F-BAE3-699FF6054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41194"/>
            <a:ext cx="9406855" cy="4303553"/>
          </a:xfrm>
        </p:spPr>
        <p:txBody>
          <a:bodyPr/>
          <a:lstStyle/>
          <a:p>
            <a:r>
              <a:rPr lang="en-US" sz="4000" dirty="0">
                <a:latin typeface="Poor Richard" panose="02080502050505020702" pitchFamily="18" charset="0"/>
              </a:rPr>
              <a:t>E</a:t>
            </a:r>
            <a:r>
              <a:rPr lang="en-US" sz="3600" dirty="0">
                <a:latin typeface="Poor Richard" panose="02080502050505020702" pitchFamily="18" charset="0"/>
              </a:rPr>
              <a:t>ntering</a:t>
            </a:r>
            <a:r>
              <a:rPr lang="en-US" sz="4000" dirty="0">
                <a:latin typeface="Poor Richard" panose="02080502050505020702" pitchFamily="18" charset="0"/>
              </a:rPr>
              <a:t>/Solving  a given </a:t>
            </a:r>
          </a:p>
          <a:p>
            <a:r>
              <a:rPr lang="en-US" sz="4000" dirty="0">
                <a:latin typeface="Poor Richard" panose="02080502050505020702" pitchFamily="18" charset="0"/>
              </a:rPr>
              <a:t>website using </a:t>
            </a:r>
            <a:r>
              <a:rPr lang="en-US" sz="4000" dirty="0" err="1">
                <a:latin typeface="Poor Richard" panose="02080502050505020702" pitchFamily="18" charset="0"/>
              </a:rPr>
              <a:t>Burpsuit</a:t>
            </a:r>
            <a:r>
              <a:rPr lang="en-US" sz="4000" dirty="0">
                <a:latin typeface="Poor Richard" panose="02080502050505020702" pitchFamily="18" charset="0"/>
              </a:rPr>
              <a:t>.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</a:t>
            </a:r>
            <a:r>
              <a:rPr lang="en-US" sz="2800" dirty="0"/>
              <a:t>                                                                                            -</a:t>
            </a:r>
            <a:r>
              <a:rPr lang="en-US" sz="2800" dirty="0" err="1">
                <a:latin typeface="Poor Richard" panose="02080502050505020702" pitchFamily="18" charset="0"/>
              </a:rPr>
              <a:t>Vijayalakshmi.S</a:t>
            </a:r>
            <a:endParaRPr lang="en-IN" sz="2800" dirty="0">
              <a:latin typeface="Poor Richard" panose="020805020505050207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505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3A704C-282D-418E-85E3-6286824E9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75"/>
            <a:ext cx="121920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5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8DAC7F-9947-480F-A228-DAAF57C02E01}"/>
              </a:ext>
            </a:extLst>
          </p:cNvPr>
          <p:cNvSpPr txBox="1"/>
          <p:nvPr/>
        </p:nvSpPr>
        <p:spPr>
          <a:xfrm>
            <a:off x="581637" y="859281"/>
            <a:ext cx="1151808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latin typeface="Tw Cen MT" panose="020B0602020104020603" pitchFamily="34" charset="0"/>
                <a:cs typeface="Dubai" panose="020B0503030403030204" pitchFamily="34" charset="-78"/>
              </a:rPr>
              <a:t>STEP TO BE FOLLOWED:</a:t>
            </a:r>
          </a:p>
          <a:p>
            <a:endParaRPr lang="en-US" sz="2800" dirty="0">
              <a:latin typeface="Tw Cen MT" panose="020B0602020104020603" pitchFamily="34" charset="0"/>
              <a:cs typeface="Dubai" panose="020B0503030403030204" pitchFamily="34" charset="-78"/>
            </a:endParaRPr>
          </a:p>
          <a:p>
            <a:r>
              <a:rPr lang="en-US" sz="2000" dirty="0">
                <a:latin typeface="Tw Cen MT" panose="020B0602020104020603" pitchFamily="34" charset="0"/>
                <a:cs typeface="Dubai" panose="020B0503030403030204" pitchFamily="34" charset="-78"/>
              </a:rPr>
              <a:t>STEP 1: OPEN VMWARE WORKSTATION AND LOGIN TO KALI LINUX</a:t>
            </a:r>
            <a:br>
              <a:rPr lang="en-US" sz="2000" dirty="0">
                <a:latin typeface="Tw Cen MT" panose="020B0602020104020603" pitchFamily="34" charset="0"/>
                <a:cs typeface="Dubai" panose="020B0503030403030204" pitchFamily="34" charset="-78"/>
              </a:rPr>
            </a:br>
            <a:r>
              <a:rPr lang="en-US" sz="2000" dirty="0">
                <a:latin typeface="Tw Cen MT" panose="020B0602020104020603" pitchFamily="34" charset="0"/>
                <a:cs typeface="Dubai" panose="020B0503030403030204" pitchFamily="34" charset="-78"/>
              </a:rPr>
              <a:t>STEP 2: OPEN BURP SUITE CHECK WHETHER THE INTERCEPT IS ON</a:t>
            </a:r>
          </a:p>
          <a:p>
            <a:r>
              <a:rPr lang="en-US" sz="2000" dirty="0">
                <a:latin typeface="Tw Cen MT" panose="020B0602020104020603" pitchFamily="34" charset="0"/>
                <a:cs typeface="Dubai" panose="020B0503030403030204" pitchFamily="34" charset="-78"/>
              </a:rPr>
              <a:t>STEP 3: OPEN FIREFOR AND SEARCH FOR VULNWEB</a:t>
            </a:r>
          </a:p>
          <a:p>
            <a:r>
              <a:rPr lang="en-US" sz="2000" dirty="0">
                <a:latin typeface="Tw Cen MT" panose="020B0602020104020603" pitchFamily="34" charset="0"/>
                <a:cs typeface="Dubai" panose="020B0503030403030204" pitchFamily="34" charset="-78"/>
              </a:rPr>
              <a:t>STEP 4: CLICK ON </a:t>
            </a:r>
            <a:r>
              <a:rPr lang="en-US" sz="2000" dirty="0">
                <a:latin typeface="Tw Cen MT" panose="020B0602020104020603" pitchFamily="34" charset="0"/>
                <a:cs typeface="Dubai" panose="020B0503030403030204" pitchFamily="34" charset="-78"/>
                <a:hlinkClick r:id="rId2"/>
              </a:rPr>
              <a:t>http://testasp.vulnweb.com</a:t>
            </a:r>
            <a:r>
              <a:rPr lang="en-US" sz="2000" dirty="0">
                <a:latin typeface="Tw Cen MT" panose="020B0602020104020603" pitchFamily="34" charset="0"/>
                <a:cs typeface="Dubai" panose="020B0503030403030204" pitchFamily="34" charset="-78"/>
              </a:rPr>
              <a:t> the given interface will be opened</a:t>
            </a:r>
          </a:p>
          <a:p>
            <a:r>
              <a:rPr lang="en-US" sz="2000" dirty="0">
                <a:latin typeface="Tw Cen MT" panose="020B0602020104020603" pitchFamily="34" charset="0"/>
                <a:cs typeface="Dubai" panose="020B0503030403030204" pitchFamily="34" charset="-78"/>
              </a:rPr>
              <a:t>STEP 5: CLICK ON SEARCH BAR AND CLICK THE FOXYPROXY ON</a:t>
            </a:r>
          </a:p>
          <a:p>
            <a:r>
              <a:rPr lang="en-US" sz="2000" dirty="0">
                <a:latin typeface="Tw Cen MT" panose="020B0602020104020603" pitchFamily="34" charset="0"/>
                <a:cs typeface="Dubai" panose="020B0503030403030204" pitchFamily="34" charset="-78"/>
              </a:rPr>
              <a:t>STEP 6: TRY TO ENTER ONE OF THE PAYLOADS SO THE REQUEST WILL BE SENT TO BURPSUITE</a:t>
            </a:r>
          </a:p>
          <a:p>
            <a:r>
              <a:rPr lang="en-US" sz="2000" dirty="0">
                <a:latin typeface="Tw Cen MT" panose="020B0602020104020603" pitchFamily="34" charset="0"/>
                <a:cs typeface="Dubai" panose="020B0503030403030204" pitchFamily="34" charset="-78"/>
              </a:rPr>
              <a:t>STEP 7: AFTER THE REQUEST COMES SEND IT TO INTRUDER AND FORWARD THE REQUEST</a:t>
            </a:r>
          </a:p>
          <a:p>
            <a:r>
              <a:rPr lang="en-US" sz="2000" dirty="0">
                <a:latin typeface="Tw Cen MT" panose="020B0602020104020603" pitchFamily="34" charset="0"/>
                <a:cs typeface="Dubai" panose="020B0503030403030204" pitchFamily="34" charset="-78"/>
              </a:rPr>
              <a:t>STEP 8: ADD THE PAYLOAD POSITION ONLY FOR THE REQUIRED PLACE.  </a:t>
            </a:r>
          </a:p>
          <a:p>
            <a:r>
              <a:rPr lang="en-US" sz="2000" dirty="0">
                <a:latin typeface="Tw Cen MT" panose="020B0602020104020603" pitchFamily="34" charset="0"/>
                <a:cs typeface="Dubai" panose="020B0503030403030204" pitchFamily="34" charset="-78"/>
              </a:rPr>
              <a:t>STEP 9: ADD THE XSS PAYLOADS ,WHICH CAN BE DOWNLOADED FROM </a:t>
            </a:r>
            <a:r>
              <a:rPr lang="en-US" sz="2000" dirty="0">
                <a:latin typeface="Tw Cen MT" panose="020B0602020104020603" pitchFamily="34" charset="0"/>
                <a:cs typeface="Dubai" panose="020B0503030403030204" pitchFamily="34" charset="-78"/>
                <a:hlinkClick r:id="rId3"/>
              </a:rPr>
              <a:t>www.github.com</a:t>
            </a:r>
            <a:endParaRPr lang="en-IN" sz="2000" dirty="0">
              <a:latin typeface="Tw Cen MT" panose="020B0602020104020603" pitchFamily="34" charset="0"/>
              <a:cs typeface="Dubai" panose="020B0503030403030204" pitchFamily="34" charset="-78"/>
            </a:endParaRPr>
          </a:p>
          <a:p>
            <a:r>
              <a:rPr lang="en-US" sz="2000" dirty="0">
                <a:latin typeface="Tw Cen MT" panose="020B0602020104020603" pitchFamily="34" charset="0"/>
                <a:cs typeface="Dubai" panose="020B0503030403030204" pitchFamily="34" charset="-78"/>
              </a:rPr>
              <a:t>STEP 10: START THE ATTACK AND CHECK WHETHER THERE IS SUDDEN CHANGE IN LENGTH AND STATUS.</a:t>
            </a:r>
            <a:endParaRPr lang="en-IN" sz="2000" dirty="0">
              <a:latin typeface="Tw Cen MT" panose="020B0602020104020603" pitchFamily="34" charset="0"/>
              <a:cs typeface="Dubai" panose="020B0503030403030204" pitchFamily="34" charset="-78"/>
            </a:endParaRPr>
          </a:p>
          <a:p>
            <a:r>
              <a:rPr lang="en-US" sz="2000" dirty="0">
                <a:latin typeface="Tw Cen MT" panose="020B0602020104020603" pitchFamily="34" charset="0"/>
                <a:cs typeface="Dubai" panose="020B0503030403030204" pitchFamily="34" charset="-78"/>
              </a:rPr>
              <a:t>STEP 11: COPY THE URL TO SHOW THE RESPONSE FOR THE PAYLOD THAT HAS BEEN ACCEPTED </a:t>
            </a:r>
            <a:endParaRPr lang="en-IN" sz="2000" dirty="0">
              <a:latin typeface="Tw Cen MT" panose="020B0602020104020603" pitchFamily="34" charset="0"/>
              <a:cs typeface="Dubai" panose="020B0503030403030204" pitchFamily="34" charset="-78"/>
            </a:endParaRPr>
          </a:p>
          <a:p>
            <a:r>
              <a:rPr lang="en-US" sz="2000" dirty="0">
                <a:latin typeface="Tw Cen MT" panose="020B0602020104020603" pitchFamily="34" charset="0"/>
                <a:cs typeface="Dubai" panose="020B0503030403030204" pitchFamily="34" charset="-78"/>
              </a:rPr>
              <a:t>STEP 12: COPY THE URL AND SEARCH IT IN FIREFOX </a:t>
            </a:r>
            <a:endParaRPr lang="en-IN" sz="2000" dirty="0">
              <a:latin typeface="Tw Cen MT" panose="020B0602020104020603" pitchFamily="34" charset="0"/>
              <a:cs typeface="Dubai" panose="020B0503030403030204" pitchFamily="34" charset="-78"/>
            </a:endParaRPr>
          </a:p>
          <a:p>
            <a:r>
              <a:rPr lang="en-US" sz="2400" dirty="0">
                <a:latin typeface="Tw Cen MT" panose="020B0602020104020603" pitchFamily="34" charset="0"/>
                <a:cs typeface="Dubai" panose="020B0503030403030204" pitchFamily="34" charset="-78"/>
              </a:rPr>
              <a:t>At last will get the required interface.</a:t>
            </a:r>
          </a:p>
        </p:txBody>
      </p:sp>
    </p:spTree>
    <p:extLst>
      <p:ext uri="{BB962C8B-B14F-4D97-AF65-F5344CB8AC3E}">
        <p14:creationId xmlns:p14="http://schemas.microsoft.com/office/powerpoint/2010/main" val="244305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3A038B-C8EB-4141-AD7D-C20DF419B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75"/>
            <a:ext cx="121920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0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1B8DF3-1DAA-4711-BAC2-481A19914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75"/>
            <a:ext cx="121920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1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D58CE8-930C-4B9A-B464-857CF5575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75"/>
            <a:ext cx="121920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4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F099FC-C299-4B11-A463-98FD85C93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75"/>
            <a:ext cx="121920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223BD3-D9C0-4AD8-9C7A-94416105D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75"/>
            <a:ext cx="121920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7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F74B0-BAD4-4897-B270-E729944B3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75"/>
            <a:ext cx="121920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3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605F25-9595-4646-85A1-F03276496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75"/>
            <a:ext cx="121920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4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202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Bell MT</vt:lpstr>
      <vt:lpstr>Calibri</vt:lpstr>
      <vt:lpstr>Calibri Light</vt:lpstr>
      <vt:lpstr>Poor Richard</vt:lpstr>
      <vt:lpstr>Tw Cen MT</vt:lpstr>
      <vt:lpstr>Office Theme</vt:lpstr>
      <vt:lpstr>TASK-3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TASK-3</dc:title>
  <dc:creator>viji1374@outlook.com</dc:creator>
  <cp:lastModifiedBy>viji1374@outlook.com</cp:lastModifiedBy>
  <cp:revision>1</cp:revision>
  <dcterms:created xsi:type="dcterms:W3CDTF">2022-03-04T12:07:23Z</dcterms:created>
  <dcterms:modified xsi:type="dcterms:W3CDTF">2022-03-04T12:44:27Z</dcterms:modified>
</cp:coreProperties>
</file>