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5" r:id="rId12"/>
    <p:sldId id="266" r:id="rId13"/>
    <p:sldId id="270" r:id="rId14"/>
    <p:sldId id="264" r:id="rId15"/>
    <p:sldId id="267" r:id="rId16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AC8FE28-021F-46A9-9D9C-F94B5995CBCD}" type="datetimeFigureOut">
              <a:rPr lang="ta-IN" smtClean="0"/>
              <a:pPr/>
              <a:t>31-08-2024</a:t>
            </a:fld>
            <a:endParaRPr lang="ta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ta-IN" smtClean="0"/>
              <a:pPr/>
              <a:t>31-08-2024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ta-IN" smtClean="0"/>
              <a:pPr/>
              <a:t>31-08-2024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ta-IN" smtClean="0"/>
              <a:pPr/>
              <a:t>31-08-2024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ta-IN" smtClean="0"/>
              <a:pPr/>
              <a:t>31-08-2024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ta-IN" smtClean="0"/>
              <a:pPr/>
              <a:t>31-08-2024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ta-IN" smtClean="0"/>
              <a:pPr/>
              <a:t>31-08-2024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ta-IN" smtClean="0"/>
              <a:pPr/>
              <a:t>31-08-2024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ta-IN" smtClean="0"/>
              <a:pPr/>
              <a:t>31-08-2024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AC8FE28-021F-46A9-9D9C-F94B5995CBCD}" type="datetimeFigureOut">
              <a:rPr lang="ta-IN" smtClean="0"/>
              <a:pPr/>
              <a:t>31-08-2024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AC8FE28-021F-46A9-9D9C-F94B5995CBCD}" type="datetimeFigureOut">
              <a:rPr lang="ta-IN" smtClean="0"/>
              <a:pPr/>
              <a:t>31-08-2024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AC8FE28-021F-46A9-9D9C-F94B5995CBCD}" type="datetimeFigureOut">
              <a:rPr lang="ta-IN" smtClean="0"/>
              <a:pPr/>
              <a:t>31-08-2024</a:t>
            </a:fld>
            <a:endParaRPr lang="ta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49580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hnschrift SemiCondensed" pitchFamily="34" charset="0"/>
              </a:rPr>
              <a:t>STUDENT NAME: S. VIJAYALAKSHMI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hnschrift SemiCondensed" pitchFamily="34" charset="0"/>
              </a:rPr>
              <a:t>RIGISTER NO: 312206395, unm299bcom(g)49  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hnschrift SemiCondensed" pitchFamily="34" charset="0"/>
              </a:rPr>
              <a:t>DEPARTMENT: III B.COM(general)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hnschrift SemiCondensed" pitchFamily="34" charset="0"/>
              </a:rPr>
              <a:t>COLLEGE: SSKV COLLEGE ARTS &amp; SCIENCE FOR       WOMEN,KANCHIPURAM.</a:t>
            </a:r>
          </a:p>
          <a:p>
            <a:pPr marL="109728" indent="0">
              <a:buNone/>
            </a:pPr>
            <a:endParaRPr lang="en-US" b="1" dirty="0">
              <a:latin typeface="Bahnschrift SemiCondensed" pitchFamily="34" charset="0"/>
            </a:endParaRPr>
          </a:p>
          <a:p>
            <a:pPr marL="109728" indent="0">
              <a:buNone/>
            </a:pPr>
            <a:endParaRPr lang="en-US" b="1" dirty="0">
              <a:latin typeface="Bahnschrift SemiCondensed" pitchFamily="34" charset="0"/>
            </a:endParaRPr>
          </a:p>
          <a:p>
            <a:pPr marL="109728" indent="0">
              <a:buNone/>
            </a:pPr>
            <a:r>
              <a:rPr lang="en-US" b="1" dirty="0">
                <a:latin typeface="Bahnschrift SemiCondensed" pitchFamily="34" charset="0"/>
              </a:rPr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Employee Data Analysis Using Excel   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329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pPr>
              <a:buNone/>
            </a:pPr>
            <a:r>
              <a:rPr lang="en-US" sz="2900" b="1" dirty="0">
                <a:latin typeface="Baskerville Old Face" pitchFamily="18" charset="0"/>
              </a:rPr>
              <a:t>Employee dataset- KAGGLE </a:t>
            </a:r>
          </a:p>
          <a:p>
            <a:pPr>
              <a:buNone/>
            </a:pPr>
            <a:r>
              <a:rPr lang="en-US" sz="2900" b="1" dirty="0">
                <a:latin typeface="Baskerville Old Face" pitchFamily="18" charset="0"/>
              </a:rPr>
              <a:t>26 Features </a:t>
            </a:r>
          </a:p>
          <a:p>
            <a:pPr>
              <a:buNone/>
            </a:pPr>
            <a:r>
              <a:rPr lang="en-US" sz="2900" b="1" dirty="0">
                <a:latin typeface="Baskerville Old Face" pitchFamily="18" charset="0"/>
              </a:rPr>
              <a:t>9 Features </a:t>
            </a:r>
          </a:p>
          <a:p>
            <a:pPr marL="109728" indent="0">
              <a:buNone/>
            </a:pPr>
            <a:endParaRPr lang="en-US" sz="2900" b="1" dirty="0">
              <a:latin typeface="Baskerville Old Face" pitchFamily="18" charset="0"/>
            </a:endParaRPr>
          </a:p>
          <a:p>
            <a:pPr marL="109728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Employee ID – NUM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Name – Text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Employee Type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Performance Level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Gender- Male, Female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Employee Rating – NUM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Business Unit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Employee Status </a:t>
            </a:r>
            <a:endParaRPr lang="ta-IN" sz="2900" b="1" dirty="0">
              <a:latin typeface="Baskerville Old Fac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DATASET DESCRIPTION   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4" name="Up-Down Arrow 3"/>
          <p:cNvSpPr/>
          <p:nvPr/>
        </p:nvSpPr>
        <p:spPr>
          <a:xfrm>
            <a:off x="1524000" y="2612571"/>
            <a:ext cx="152400" cy="304800"/>
          </a:xfrm>
          <a:prstGeom prst="up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009319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THE “WOW” IN OUR SOLUTION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  <a:p>
            <a:pPr lvl="1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Baskerville Old Face" pitchFamily="18" charset="0"/>
              </a:rPr>
              <a:t>Performance level==IFS(Z4&gt;5,”VERY HIGH”, </a:t>
            </a:r>
          </a:p>
          <a:p>
            <a:pPr marL="393192" lvl="1" indent="0">
              <a:buNone/>
            </a:pPr>
            <a:r>
              <a:rPr lang="en-US" sz="2400" b="1" dirty="0">
                <a:solidFill>
                  <a:schemeClr val="tx1"/>
                </a:solidFill>
                <a:latin typeface="Baskerville Old Face" pitchFamily="18" charset="0"/>
              </a:rPr>
              <a:t>	Z4&gt;=4,”HIGH”,Z4&gt;=3,”MED”,TRUE,”LOW”)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52600"/>
            <a:ext cx="6248400" cy="187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65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/>
              <a:t> 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Data Collection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Kaggale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Search employment performance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Then download employee data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Feature Collection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 Feature Identify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 Color filled blank Values 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Data Cleaning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 Missing Values Identify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 Missing Values Filter out </a:t>
            </a:r>
            <a:r>
              <a:rPr lang="en-US" dirty="0"/>
              <a:t>	   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Light" pitchFamily="34" charset="0"/>
              </a:rPr>
              <a:t>MODELLING</a:t>
            </a:r>
            <a:r>
              <a:rPr lang="en-US" dirty="0"/>
              <a:t> </a:t>
            </a:r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3086177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Summary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Open pivot table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Drag rows, cols, filters, values respectively Business        Unit, performance level, Gender Code, count of first name.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Remove the blank Option.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Visulazation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Put recommended Graph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Filter Out the linear and exponential features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To get pie chart for our reference.</a:t>
            </a:r>
            <a:endParaRPr lang="ta-IN" b="1" dirty="0">
              <a:latin typeface="Baskerville Old Fac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4176085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3569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/>
              <a:t> </a:t>
            </a:r>
          </a:p>
          <a:p>
            <a:pPr marL="109728" indent="0">
              <a:buNone/>
            </a:pPr>
            <a:endParaRPr lang="ta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Light" pitchFamily="34" charset="0"/>
              </a:rPr>
              <a:t>RESULTS AND DISCUSSION </a:t>
            </a:r>
            <a:endParaRPr lang="ta-IN" dirty="0">
              <a:solidFill>
                <a:srgbClr val="FF0000"/>
              </a:solidFill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099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sz="2800" b="1" dirty="0">
                <a:latin typeface="Baskerville Old Face" pitchFamily="18" charset="0"/>
              </a:rPr>
              <a:t>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visualization.</a:t>
            </a:r>
            <a:endParaRPr lang="ta-IN" sz="2800" b="1" dirty="0">
              <a:latin typeface="Baskerville Old Fac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CONCLUSION            </a:t>
            </a:r>
            <a:r>
              <a:rPr lang="en-US" dirty="0">
                <a:solidFill>
                  <a:srgbClr val="FF0000"/>
                </a:solidFill>
                <a:latin typeface="Bahnschrift Light" pitchFamily="34" charset="0"/>
              </a:rPr>
              <a:t> </a:t>
            </a:r>
            <a:endParaRPr lang="ta-IN" dirty="0">
              <a:solidFill>
                <a:srgbClr val="FF0000"/>
              </a:solidFill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32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TITLE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ta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Baskerville Old Face" pitchFamily="18" charset="0"/>
              </a:rPr>
              <a:t>Employee Performance Analysis using Excel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endParaRPr lang="ta-IN" sz="32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2743201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2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Problem Statement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Project Overview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End Users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Our Solution and Proposition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Dataset Description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Modelling Approach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Results and Discussion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Conclusion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AGENDA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743200"/>
            <a:ext cx="3047999" cy="259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7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/>
          </a:p>
          <a:p>
            <a:r>
              <a:rPr lang="en-US" b="1" dirty="0">
                <a:latin typeface="Baskerville Old Face" pitchFamily="18" charset="0"/>
                <a:ea typeface="PMingLiU-ExtB" pitchFamily="18" charset="-120"/>
              </a:rPr>
              <a:t>Track employee performance rating overtime </a:t>
            </a:r>
          </a:p>
          <a:p>
            <a:r>
              <a:rPr lang="en-US" b="1" dirty="0">
                <a:latin typeface="Baskerville Old Face" pitchFamily="18" charset="0"/>
                <a:ea typeface="PMingLiU-ExtB" pitchFamily="18" charset="-120"/>
              </a:rPr>
              <a:t>Identify top performers and underperformers </a:t>
            </a:r>
          </a:p>
          <a:p>
            <a:r>
              <a:rPr lang="en-US" b="1" dirty="0">
                <a:latin typeface="Baskerville Old Face" pitchFamily="18" charset="0"/>
                <a:ea typeface="PMingLiU-ExtB" pitchFamily="18" charset="-120"/>
              </a:rPr>
              <a:t>Analyze performance by department, job role, and other categories </a:t>
            </a:r>
          </a:p>
          <a:p>
            <a:r>
              <a:rPr lang="en-US" b="1" dirty="0">
                <a:latin typeface="Baskerville Old Face" pitchFamily="18" charset="0"/>
                <a:ea typeface="PMingLiU-ExtB" pitchFamily="18" charset="-120"/>
              </a:rPr>
              <a:t>Visualize trends and correlations in performance data </a:t>
            </a:r>
          </a:p>
          <a:p>
            <a:r>
              <a:rPr lang="en-US" b="1" dirty="0">
                <a:latin typeface="Baskerville Old Face" pitchFamily="18" charset="0"/>
                <a:ea typeface="PMingLiU-ExtB" pitchFamily="18" charset="-120"/>
              </a:rPr>
              <a:t>Enable filtering and drill-down capabilities for in-depth analysis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PROBLEM STATEMENT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918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b="1" dirty="0">
                <a:latin typeface="Baskerville Old Face" pitchFamily="18" charset="0"/>
              </a:rPr>
              <a:t>Effective employee performance management is crucial for organizations to achieve their goals and objectives. 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</a:p>
          <a:p>
            <a:pPr marL="109728" indent="0">
              <a:buNone/>
            </a:pPr>
            <a:endParaRPr lang="en-US" b="1" dirty="0">
              <a:latin typeface="Baskerville Old Fac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PROJECT</a:t>
            </a:r>
            <a:r>
              <a:rPr lang="en-US" dirty="0">
                <a:latin typeface="Bahnschrift Condensed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OVERVIEW</a:t>
            </a:r>
            <a:r>
              <a:rPr lang="en-US" dirty="0">
                <a:latin typeface="Bahnschrift Condensed" pitchFamily="34" charset="0"/>
              </a:rPr>
              <a:t> </a:t>
            </a:r>
            <a:endParaRPr lang="ta-IN" dirty="0">
              <a:latin typeface="Bahnschrif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423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83291"/>
          </a:xfrm>
        </p:spPr>
        <p:txBody>
          <a:bodyPr/>
          <a:lstStyle/>
          <a:p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HR Managers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Department Heads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Team Leads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Line Managers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Talent Management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Business Analysts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Executives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WHO ARE THE END USERS ?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557" y="2133600"/>
            <a:ext cx="4038600" cy="30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0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83291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Conditional formatting – mission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Filter-Remove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Formula – performance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Pivot-summary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Graph-data visualization  </a:t>
            </a:r>
          </a:p>
          <a:p>
            <a:pPr marL="109728" indent="0">
              <a:buNone/>
            </a:pPr>
            <a:r>
              <a:rPr lang="en-US" b="1" dirty="0">
                <a:solidFill>
                  <a:srgbClr val="FF0000"/>
                </a:solidFill>
                <a:latin typeface="Baskerville Old Face" pitchFamily="18" charset="0"/>
              </a:rPr>
              <a:t>Conditional formatting: </a:t>
            </a:r>
            <a:r>
              <a:rPr lang="en-US" b="1" dirty="0">
                <a:latin typeface="Baskerville Old Face" pitchFamily="18" charset="0"/>
              </a:rPr>
              <a:t>Our Excel based Employee performance Analysis Solution utilizes Conditional formatting to provide a clear and intuitive visualization of Employee performance data.  </a:t>
            </a:r>
            <a:endParaRPr lang="ta-IN" b="1" dirty="0">
              <a:latin typeface="Baskerville Old Fac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OUR SOLUTION AND  ITS VALUE PROPOSITION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635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>
                <a:solidFill>
                  <a:srgbClr val="FF0000"/>
                </a:solidFill>
                <a:latin typeface="Baskerville Old Face" pitchFamily="18" charset="0"/>
              </a:rPr>
              <a:t>Filter – Remove: </a:t>
            </a:r>
            <a:r>
              <a:rPr lang="en-US" b="1" dirty="0">
                <a:latin typeface="Baskerville Old Face" pitchFamily="18" charset="0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marL="109728" indent="0">
              <a:buNone/>
            </a:pPr>
            <a:r>
              <a:rPr lang="en-US" b="1" dirty="0">
                <a:solidFill>
                  <a:srgbClr val="FF0000"/>
                </a:solidFill>
                <a:latin typeface="Baskerville Old Face" pitchFamily="18" charset="0"/>
              </a:rPr>
              <a:t> Formula – performance: </a:t>
            </a:r>
            <a:r>
              <a:rPr lang="en-US" b="1" dirty="0">
                <a:latin typeface="Baskerville Old Face" pitchFamily="18" charset="0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lang="ta-IN" b="1" dirty="0">
              <a:latin typeface="Baskerville Old Fac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81490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495800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b="1" dirty="0">
                <a:solidFill>
                  <a:srgbClr val="FF0000"/>
                </a:solidFill>
                <a:latin typeface="Baskerville Old Face" pitchFamily="18" charset="0"/>
              </a:rPr>
              <a:t>Pivot- summary:  </a:t>
            </a:r>
            <a:r>
              <a:rPr lang="en-US" b="1" dirty="0">
                <a:latin typeface="Baskerville Old Face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marL="109728" indent="0">
              <a:buNone/>
            </a:pPr>
            <a:endParaRPr lang="en-US" b="1" dirty="0"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b="1" dirty="0">
                <a:solidFill>
                  <a:srgbClr val="FF0000"/>
                </a:solidFill>
                <a:latin typeface="Baskerville Old Face" pitchFamily="18" charset="0"/>
              </a:rPr>
              <a:t>Graph-data visualization: </a:t>
            </a:r>
            <a:r>
              <a:rPr lang="en-US" b="1" dirty="0">
                <a:latin typeface="Baskerville Old Face" pitchFamily="18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  </a:t>
            </a:r>
            <a:endParaRPr lang="ta-IN" b="1" dirty="0">
              <a:solidFill>
                <a:srgbClr val="FF0000"/>
              </a:solidFill>
              <a:latin typeface="Baskerville Old Fac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1111894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oncours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674</TotalTime>
  <Words>483</Words>
  <Application>Microsoft Office PowerPoint</Application>
  <PresentationFormat>On-screen Show (4:3)</PresentationFormat>
  <Paragraphs>105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Employee Data Analysis Using Excel    </vt:lpstr>
      <vt:lpstr>PROJECT TITLE </vt:lpstr>
      <vt:lpstr>AGENDA </vt:lpstr>
      <vt:lpstr>PROBLEM STATEMENT </vt:lpstr>
      <vt:lpstr>PROJECT OVERVIEW </vt:lpstr>
      <vt:lpstr>WHO ARE THE END USERS ? </vt:lpstr>
      <vt:lpstr>OUR SOLUTION AND  ITS VALUE PROPOSITION </vt:lpstr>
      <vt:lpstr>PowerPoint Presentation</vt:lpstr>
      <vt:lpstr>PowerPoint Presentation</vt:lpstr>
      <vt:lpstr>DATASET DESCRIPTION    </vt:lpstr>
      <vt:lpstr>THE “WOW” IN OUR SOLUTION </vt:lpstr>
      <vt:lpstr>MODELLING </vt:lpstr>
      <vt:lpstr>PowerPoint Presentation</vt:lpstr>
      <vt:lpstr>RESULTS AND DISCUSSION </vt:lpstr>
      <vt:lpstr>CONCLUSION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cituksp</dc:creator>
  <cp:lastModifiedBy>jenni Babullo</cp:lastModifiedBy>
  <cp:revision>49</cp:revision>
  <dcterms:created xsi:type="dcterms:W3CDTF">2024-08-27T11:51:50Z</dcterms:created>
  <dcterms:modified xsi:type="dcterms:W3CDTF">2024-08-31T07:42:00Z</dcterms:modified>
</cp:coreProperties>
</file>