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5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0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4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3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64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S</a:t>
            </a:r>
            <a:r>
              <a:rPr sz="2400" lang="en-US"/>
              <a:t>.</a:t>
            </a:r>
            <a:r>
              <a:rPr sz="2400" lang="en-US"/>
              <a:t>V</a:t>
            </a:r>
            <a:r>
              <a:rPr sz="2400" lang="en-US"/>
              <a:t>I</a:t>
            </a:r>
            <a:r>
              <a:rPr sz="2400" lang="en-US"/>
              <a:t>J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8</a:t>
            </a:r>
            <a:r>
              <a:rPr dirty="0" sz="2400" lang="en-US"/>
              <a:t>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commerce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shree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b</a:t>
            </a:r>
            <a:r>
              <a:rPr dirty="0" sz="2400" lang="en-US"/>
              <a:t>h</a:t>
            </a:r>
            <a:r>
              <a:rPr dirty="0" sz="2400" lang="en-US"/>
              <a:t>u</a:t>
            </a:r>
            <a:r>
              <a:rPr dirty="0" sz="2400" lang="en-US"/>
              <a:t> 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1" name=""/>
          <p:cNvSpPr txBox="1"/>
          <p:nvPr/>
        </p:nvSpPr>
        <p:spPr>
          <a:xfrm>
            <a:off x="3810000" y="3251200"/>
            <a:ext cx="4572000" cy="5539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CONTENT:
Data cleaning and preprocessing
analysis
Using excel functions for statistical
tables
Visualization using excel charts and pivot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3" name=""/>
          <p:cNvSpPr txBox="1"/>
          <p:nvPr/>
        </p:nvSpPr>
        <p:spPr>
          <a:xfrm>
            <a:off x="3810000" y="3251200"/>
            <a:ext cx="4572000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CONTENT:
Summary of insights gained impact on decision-making and empolyee management Future steps for futher analysis or implementation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2694622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7" name="TextBox 22"/>
          <p:cNvSpPr txBox="1"/>
          <p:nvPr/>
        </p:nvSpPr>
        <p:spPr>
          <a:xfrm>
            <a:off x="1525277" y="2016759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00" name=""/>
          <p:cNvSpPr txBox="1"/>
          <p:nvPr/>
        </p:nvSpPr>
        <p:spPr>
          <a:xfrm>
            <a:off x="3810000" y="3251200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479763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3810000" y="3251200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4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2" name=""/>
          <p:cNvSpPr txBox="1"/>
          <p:nvPr/>
        </p:nvSpPr>
        <p:spPr>
          <a:xfrm>
            <a:off x="1046171" y="3219450"/>
            <a:ext cx="6088288" cy="2186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Inconisistent employee performance data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Identifying pattrens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Employee metrics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decision making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actionable insights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0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08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6" name=""/>
          <p:cNvSpPr txBox="1"/>
          <p:nvPr/>
        </p:nvSpPr>
        <p:spPr>
          <a:xfrm>
            <a:off x="1129405" y="3251200"/>
            <a:ext cx="7252595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AIM; To streamline employee data analysis using excel tools OBJECTIVES; Identify key metrics, analyae trends &amp; provide data-driven insights.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3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7" name=""/>
          <p:cNvSpPr txBox="1"/>
          <p:nvPr/>
        </p:nvSpPr>
        <p:spPr>
          <a:xfrm rot="20822">
            <a:off x="671898" y="3256706"/>
            <a:ext cx="768733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mangers
team leads &amp; departments heds
company exectives
company manager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4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8" name=""/>
          <p:cNvSpPr txBox="1"/>
          <p:nvPr/>
        </p:nvSpPr>
        <p:spPr>
          <a:xfrm rot="21600000">
            <a:off x="2905430" y="3465668"/>
            <a:ext cx="5832426" cy="34442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CONTENT:
Implement excel- based data analysis techniques. Generate automated reports and dashboards.
Enable easy data manipulation and visualization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9" name=""/>
          <p:cNvSpPr txBox="1"/>
          <p:nvPr/>
        </p:nvSpPr>
        <p:spPr>
          <a:xfrm>
            <a:off x="3810000" y="3251200"/>
            <a:ext cx="4572000" cy="34696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CONTENT:
Data collected from employee records, including performance, attendance, &amp; demographics Number of records,time span, &amp; key variables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3810000" y="3251200"/>
            <a:ext cx="4572000" cy="2936240"/>
          </a:xfrm>
          <a:prstGeom prst="rect"/>
        </p:spPr>
        <p:txBody>
          <a:bodyPr rtlCol="0" wrap="square">
            <a:spAutoFit/>
          </a:bodyPr>
          <a:p>
            <a:r>
              <a:rPr b="1" sz="2400" lang="en-US">
                <a:solidFill>
                  <a:srgbClr val="000000"/>
                </a:solidFill>
              </a:rPr>
              <a:t>CONTENT:
automated reporting: our excel based system automates complex reporting tasks, saving HR managers hours of manual work. Tise enables quick access to insightful data withoout the need for extensive excel expertise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2024-09-10T08:08:46Z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81a211a4c7f848e99dbe2b2f70efe99a</vt:lpwstr>
  </property>
</Properties>
</file>