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48789" autoAdjust="0"/>
  </p:normalViewPr>
  <p:slideViewPr>
    <p:cSldViewPr snapToGrid="0">
      <p:cViewPr varScale="1">
        <p:scale>
          <a:sx n="43" d="100"/>
          <a:sy n="43" d="100"/>
        </p:scale>
        <p:origin x="219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91147-4136-42BE-A937-6B3ED263459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3C8A3-8A8B-4097-9872-A7F410219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00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3C8A3-8A8B-4097-9872-A7F4102193C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086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3C8A3-8A8B-4097-9872-A7F4102193C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199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3C8A3-8A8B-4097-9872-A7F4102193C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926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3C8A3-8A8B-4097-9872-A7F4102193C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130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3C8A3-8A8B-4097-9872-A7F4102193C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078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3C8A3-8A8B-4097-9872-A7F4102193C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038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3C8A3-8A8B-4097-9872-A7F4102193CF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813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3C8A3-8A8B-4097-9872-A7F4102193C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220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3C8A3-8A8B-4097-9872-A7F4102193C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733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3C8A3-8A8B-4097-9872-A7F4102193C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730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3C8A3-8A8B-4097-9872-A7F4102193C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064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3C8A3-8A8B-4097-9872-A7F4102193C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909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3C8A3-8A8B-4097-9872-A7F4102193C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739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3C8A3-8A8B-4097-9872-A7F4102193C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787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3C8A3-8A8B-4097-9872-A7F4102193C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713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3C8A3-8A8B-4097-9872-A7F4102193C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922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43EE-182B-45FD-88B2-DD837014CEE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B08C-1EF2-4930-9C0D-24EC0F1A9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9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43EE-182B-45FD-88B2-DD837014CEE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B08C-1EF2-4930-9C0D-24EC0F1A9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3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43EE-182B-45FD-88B2-DD837014CEE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B08C-1EF2-4930-9C0D-24EC0F1A9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2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43EE-182B-45FD-88B2-DD837014CEE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B08C-1EF2-4930-9C0D-24EC0F1A9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43EE-182B-45FD-88B2-DD837014CEE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B08C-1EF2-4930-9C0D-24EC0F1A9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3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43EE-182B-45FD-88B2-DD837014CEE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B08C-1EF2-4930-9C0D-24EC0F1A9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1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43EE-182B-45FD-88B2-DD837014CEE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B08C-1EF2-4930-9C0D-24EC0F1A9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43EE-182B-45FD-88B2-DD837014CEE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B08C-1EF2-4930-9C0D-24EC0F1A9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43EE-182B-45FD-88B2-DD837014CEE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B08C-1EF2-4930-9C0D-24EC0F1A9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4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43EE-182B-45FD-88B2-DD837014CEE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B08C-1EF2-4930-9C0D-24EC0F1A9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3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43EE-182B-45FD-88B2-DD837014CEE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B08C-1EF2-4930-9C0D-24EC0F1A9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4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643EE-182B-45FD-88B2-DD837014CEE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8B08C-1EF2-4930-9C0D-24EC0F1A9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0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5372"/>
            <a:ext cx="6424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>
                <a:effectLst/>
                <a:cs typeface="Helvetica" panose="020B0604020202020204" pitchFamily="34" charset="0"/>
              </a:rPr>
              <a:t>Program to store elements in an array and print it.</a:t>
            </a:r>
            <a:endParaRPr lang="en-US" sz="2400" dirty="0">
              <a:cs typeface="Helvetica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8724"/>
            <a:ext cx="6467475" cy="266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01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224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>
                <a:effectLst/>
                <a:cs typeface="Helvetica" panose="020B0604020202020204" pitchFamily="34" charset="0"/>
              </a:rPr>
              <a:t>Program to find the second smallest element in an array.</a:t>
            </a:r>
            <a:endParaRPr lang="en-US" sz="2400" dirty="0">
              <a:cs typeface="Helvetica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78" y="1090612"/>
            <a:ext cx="6248399" cy="491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0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1084"/>
            <a:ext cx="6559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>
                <a:effectLst/>
                <a:cs typeface="Helvetica" panose="020B0604020202020204" pitchFamily="34" charset="0"/>
              </a:rPr>
              <a:t>Program for </a:t>
            </a:r>
            <a:r>
              <a:rPr lang="en-US" sz="2400" dirty="0"/>
              <a:t>addition of two Matrices of same size.</a:t>
            </a:r>
            <a:r>
              <a:rPr lang="en-US" sz="2400" b="0" i="0" dirty="0">
                <a:effectLst/>
                <a:cs typeface="Helvetica" panose="020B0604020202020204" pitchFamily="34" charset="0"/>
              </a:rPr>
              <a:t>.</a:t>
            </a:r>
            <a:endParaRPr lang="en-US" sz="2400" dirty="0"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371600"/>
            <a:ext cx="5486400" cy="286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13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659"/>
            <a:ext cx="55844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cs typeface="Helvetica" panose="020B0604020202020204" pitchFamily="34" charset="0"/>
              </a:rPr>
              <a:t>P</a:t>
            </a:r>
            <a:r>
              <a:rPr lang="en-US" sz="2400" b="0" i="0" dirty="0">
                <a:effectLst/>
                <a:cs typeface="Helvetica" panose="020B0604020202020204" pitchFamily="34" charset="0"/>
              </a:rPr>
              <a:t>rogram to find transpose of a given matrix</a:t>
            </a:r>
            <a:endParaRPr lang="en-US" sz="2400" dirty="0">
              <a:cs typeface="Helvetica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00187"/>
            <a:ext cx="4657725" cy="27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46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886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</a:t>
            </a:r>
            <a:r>
              <a:rPr lang="en-US" sz="2400" b="0" i="0" dirty="0">
                <a:effectLst/>
              </a:rPr>
              <a:t>rogram to find the sum </a:t>
            </a:r>
            <a:r>
              <a:rPr lang="en-US" sz="2400" b="0" i="0" dirty="0">
                <a:effectLst/>
                <a:cs typeface="Helvetica" panose="020B0604020202020204" pitchFamily="34" charset="0"/>
              </a:rPr>
              <a:t>of</a:t>
            </a:r>
            <a:r>
              <a:rPr lang="en-US" sz="2400" b="0" i="0" dirty="0">
                <a:effectLst/>
              </a:rPr>
              <a:t> left </a:t>
            </a:r>
            <a:r>
              <a:rPr lang="en-US" sz="2400" b="0" i="0" dirty="0">
                <a:effectLst/>
                <a:cs typeface="Helvetica" panose="020B0604020202020204" pitchFamily="34" charset="0"/>
              </a:rPr>
              <a:t>diagonals</a:t>
            </a:r>
            <a:r>
              <a:rPr lang="en-US" sz="2400" b="0" i="0" dirty="0">
                <a:effectLst/>
              </a:rPr>
              <a:t> of a matrix.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1552575"/>
            <a:ext cx="4986337" cy="380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54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5372"/>
            <a:ext cx="7379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>
                <a:effectLst/>
                <a:cs typeface="Helvetica" panose="020B0604020202020204" pitchFamily="34" charset="0"/>
              </a:rPr>
              <a:t>Program to find the sum of rows and columns of a Matrix.</a:t>
            </a:r>
            <a:endParaRPr lang="en-US" sz="2400" dirty="0">
              <a:cs typeface="Helvetica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93" y="1171574"/>
            <a:ext cx="2871787" cy="477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96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226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>
                <a:effectLst/>
                <a:cs typeface="Helvetica" panose="020B0604020202020204" pitchFamily="34" charset="0"/>
              </a:rPr>
              <a:t>Program to print or display the lower triangular of a given matrix</a:t>
            </a:r>
            <a:endParaRPr lang="en-US" sz="2400" dirty="0">
              <a:cs typeface="Helvetica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375812"/>
            <a:ext cx="8001000" cy="634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1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9063" y="0"/>
            <a:ext cx="9053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Program to accept two matrices and check whether they are equal.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" y="695325"/>
            <a:ext cx="3576637" cy="562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0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19747"/>
            <a:ext cx="106727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cs typeface="Helvetica" panose="020B0604020202020204" pitchFamily="34" charset="0"/>
              </a:rPr>
              <a:t>P</a:t>
            </a:r>
            <a:r>
              <a:rPr lang="en-US" sz="2400" b="0" i="0" dirty="0">
                <a:effectLst/>
                <a:cs typeface="Helvetica" panose="020B0604020202020204" pitchFamily="34" charset="0"/>
              </a:rPr>
              <a:t>rogram to read n number of values in an array and display it in reverse order.</a:t>
            </a:r>
            <a:endParaRPr lang="en-US" sz="2400" dirty="0">
              <a:cs typeface="Helvetica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285875"/>
            <a:ext cx="4689738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D849137-71C1-410F-8FA9-DC7B8F01A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126" y="1285875"/>
            <a:ext cx="5436862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8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4820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</a:rPr>
              <a:t>Program to copy the elements one array into another array.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" y="776287"/>
            <a:ext cx="4100513" cy="572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4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8322"/>
            <a:ext cx="10629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cs typeface="Helvetica" panose="020B0604020202020204" pitchFamily="34" charset="0"/>
              </a:rPr>
              <a:t>P</a:t>
            </a:r>
            <a:r>
              <a:rPr lang="en-US" sz="2400" b="0" i="0" dirty="0">
                <a:effectLst/>
                <a:cs typeface="Helvetica" panose="020B0604020202020204" pitchFamily="34" charset="0"/>
              </a:rPr>
              <a:t>rogram in C# Sharp to count a total number of duplicate elements in an array</a:t>
            </a:r>
            <a:endParaRPr lang="en-US" sz="2400" dirty="0">
              <a:cs typeface="Helvetica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3" y="938600"/>
            <a:ext cx="4443412" cy="517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4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05460"/>
            <a:ext cx="87725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cs typeface="Helvetica" panose="020B0604020202020204" pitchFamily="34" charset="0"/>
              </a:rPr>
              <a:t>P</a:t>
            </a:r>
            <a:r>
              <a:rPr lang="en-US" sz="2400" b="0" i="0" dirty="0">
                <a:effectLst/>
                <a:cs typeface="Helvetica" panose="020B0604020202020204" pitchFamily="34" charset="0"/>
              </a:rPr>
              <a:t>rogram in C# Sharp to print all unique elements in an array.</a:t>
            </a:r>
            <a:endParaRPr lang="en-US" sz="2400" dirty="0">
              <a:cs typeface="Helvetica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48" y="918957"/>
            <a:ext cx="4334540" cy="501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4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38113" y="0"/>
            <a:ext cx="103393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cs typeface="Helvetica" panose="020B0604020202020204" pitchFamily="34" charset="0"/>
              </a:rPr>
              <a:t> </a:t>
            </a:r>
            <a:r>
              <a:rPr lang="en-US" sz="2400" dirty="0">
                <a:cs typeface="Helvetica" panose="020B0604020202020204" pitchFamily="34" charset="0"/>
              </a:rPr>
              <a:t>Program </a:t>
            </a:r>
            <a:r>
              <a:rPr lang="en-US" sz="2400" b="0" i="0" dirty="0">
                <a:effectLst/>
                <a:cs typeface="Helvetica" panose="020B0604020202020204" pitchFamily="34" charset="0"/>
              </a:rPr>
              <a:t>to merge two arrays of same size sorted in ascending order</a:t>
            </a:r>
            <a:endParaRPr lang="en-US" sz="2400" dirty="0">
              <a:cs typeface="Helvetica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4" y="1023936"/>
            <a:ext cx="5643562" cy="484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5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943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cs typeface="Helvetica" panose="020B0604020202020204" pitchFamily="34" charset="0"/>
              </a:rPr>
              <a:t>Program to count the frequency of each element of an array.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" y="1109662"/>
            <a:ext cx="4210049" cy="48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9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1084"/>
            <a:ext cx="7809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>
                <a:effectLst/>
                <a:cs typeface="Helvetica" panose="020B0604020202020204" pitchFamily="34" charset="0"/>
              </a:rPr>
              <a:t>Program to find maximum and minimum element in an array.</a:t>
            </a:r>
            <a:endParaRPr lang="en-US" sz="2400" dirty="0">
              <a:cs typeface="Helvetica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1176337"/>
            <a:ext cx="4862512" cy="442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2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3946"/>
            <a:ext cx="7033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Program to find the second largest element in an array.</a:t>
            </a:r>
            <a:endParaRPr lang="en-US" sz="2400" dirty="0">
              <a:cs typeface="Helvetica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75" y="975394"/>
            <a:ext cx="6488901" cy="559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60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Array</Template>
  <TotalTime>1</TotalTime>
  <Words>213</Words>
  <Application>Microsoft Office PowerPoint</Application>
  <PresentationFormat>Widescreen</PresentationFormat>
  <Paragraphs>48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2022-04-26T05:02:52Z</dcterms:created>
  <dcterms:modified xsi:type="dcterms:W3CDTF">2022-04-26T05:07:04Z</dcterms:modified>
</cp:coreProperties>
</file>