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298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5420" y="131122"/>
            <a:ext cx="6993158" cy="764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5224" y="4709647"/>
            <a:ext cx="4514850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456513" y="4704893"/>
            <a:ext cx="1423034" cy="30924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99118" y="4704893"/>
            <a:ext cx="1592579" cy="31813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B77D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5224" y="4709647"/>
            <a:ext cx="4514850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456513" y="4704893"/>
            <a:ext cx="1423034" cy="30924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99118" y="4704893"/>
            <a:ext cx="1592579" cy="31813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B77D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45224" y="4709647"/>
            <a:ext cx="4514850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7456513" y="4704893"/>
            <a:ext cx="1423034" cy="30924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5399118" y="4704893"/>
            <a:ext cx="1592579" cy="31813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B77D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45224" y="4709647"/>
            <a:ext cx="4514850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7456513" y="4704893"/>
            <a:ext cx="1423034" cy="30924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5399118" y="4704893"/>
            <a:ext cx="1592579" cy="31813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3245" y="-43762"/>
            <a:ext cx="3997508" cy="23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B77D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3974" y="1176262"/>
            <a:ext cx="4735195" cy="2091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jpg"/><Relationship Id="rId2" Type="http://schemas.openxmlformats.org/officeDocument/2006/relationships/image" Target="../media/image138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jpg"/><Relationship Id="rId2" Type="http://schemas.openxmlformats.org/officeDocument/2006/relationships/image" Target="../media/image140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8.png"/><Relationship Id="rId3" Type="http://schemas.openxmlformats.org/officeDocument/2006/relationships/image" Target="../media/image45.pn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6.png"/><Relationship Id="rId5" Type="http://schemas.openxmlformats.org/officeDocument/2006/relationships/image" Target="../media/image39.png"/><Relationship Id="rId10" Type="http://schemas.openxmlformats.org/officeDocument/2006/relationships/image" Target="../media/image55.png"/><Relationship Id="rId4" Type="http://schemas.openxmlformats.org/officeDocument/2006/relationships/image" Target="../media/image38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79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g"/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12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12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g"/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0053-D3DB-4451-A325-EACD39C1C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421" y="1200150"/>
            <a:ext cx="6993158" cy="246221"/>
          </a:xfrm>
        </p:spPr>
        <p:txBody>
          <a:bodyPr/>
          <a:lstStyle/>
          <a:p>
            <a:r>
              <a:rPr lang="en-US" dirty="0"/>
              <a:t>CPSC 4430/5440: 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A77CB-234F-42A9-9CAD-11204B4BD9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85800" y="1733550"/>
            <a:ext cx="7924800" cy="1231106"/>
          </a:xfrm>
        </p:spPr>
        <p:txBody>
          <a:bodyPr/>
          <a:lstStyle/>
          <a:p>
            <a:r>
              <a:rPr lang="en-US" sz="4000" i="0" dirty="0"/>
              <a:t>Lesson D03(b): Representative CNN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95CDF-70D3-4F21-9E78-A3779FD1D8DE}"/>
              </a:ext>
            </a:extLst>
          </p:cNvPr>
          <p:cNvSpPr txBox="1"/>
          <p:nvPr/>
        </p:nvSpPr>
        <p:spPr>
          <a:xfrm>
            <a:off x="2514600" y="356235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Derived from </a:t>
            </a:r>
            <a:r>
              <a:rPr lang="en-US" sz="3200" dirty="0" err="1"/>
              <a:t>Feifei</a:t>
            </a:r>
            <a:r>
              <a:rPr lang="en-US" sz="3200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178454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149" y="1896315"/>
            <a:ext cx="5395595" cy="1957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82384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Input: 227x227x3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  After CONV1: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55x55x96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1800" b="1" spc="-5" dirty="0">
                <a:latin typeface="Arial"/>
                <a:cs typeface="Arial"/>
              </a:rPr>
              <a:t>Second layer </a:t>
            </a:r>
            <a:r>
              <a:rPr sz="1800" dirty="0">
                <a:latin typeface="Arial"/>
                <a:cs typeface="Arial"/>
              </a:rPr>
              <a:t>(POOL1): </a:t>
            </a:r>
            <a:r>
              <a:rPr sz="1800" spc="-5" dirty="0">
                <a:latin typeface="Arial"/>
                <a:cs typeface="Arial"/>
              </a:rPr>
              <a:t>3x3 filters applied at </a:t>
            </a:r>
            <a:r>
              <a:rPr sz="1800" dirty="0">
                <a:latin typeface="Arial"/>
                <a:cs typeface="Arial"/>
              </a:rPr>
              <a:t>stride 2  </a:t>
            </a:r>
            <a:r>
              <a:rPr sz="1800" spc="-5" dirty="0">
                <a:latin typeface="Arial"/>
                <a:cs typeface="Arial"/>
              </a:rPr>
              <a:t>Output </a:t>
            </a:r>
            <a:r>
              <a:rPr sz="1800" dirty="0">
                <a:latin typeface="Arial"/>
                <a:cs typeface="Arial"/>
              </a:rPr>
              <a:t>volume: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27x27x96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Q: what is the number of parameters in this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09751" y="4369363"/>
            <a:ext cx="4329145" cy="87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10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49" y="72086"/>
            <a:ext cx="266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Efficient</a:t>
            </a:r>
            <a:r>
              <a:rPr sz="2400" spc="-9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networks...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42549" y="511910"/>
            <a:ext cx="7182484" cy="376047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Arial"/>
                <a:cs typeface="Arial"/>
              </a:rPr>
              <a:t>SqueezeNet: AlexNet-level Accuracy With 50x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Fewer  Parameters and &lt;0.5Mb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520"/>
              </a:spcBef>
            </a:pPr>
            <a:r>
              <a:rPr sz="1400" i="1" spc="-5" dirty="0">
                <a:latin typeface="Arial"/>
                <a:cs typeface="Arial"/>
              </a:rPr>
              <a:t>[Iandola et al.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2017]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 marR="3265804" indent="-304800">
              <a:lnSpc>
                <a:spcPct val="100699"/>
              </a:lnSpc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Fire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modules consisting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‘squeeze’ layer with 1x1 filters  feeding an ‘expand’ layer with 1x1  and 3x3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filters</a:t>
            </a:r>
            <a:endParaRPr sz="1800">
              <a:latin typeface="Arial"/>
              <a:cs typeface="Arial"/>
            </a:endParaRPr>
          </a:p>
          <a:p>
            <a:pPr marL="469900" marR="4079240" indent="-304800">
              <a:lnSpc>
                <a:spcPct val="100699"/>
              </a:lnSpc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AlexNet level accuracy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on  ImageNet with 50x fewer  parameters</a:t>
            </a:r>
            <a:endParaRPr sz="1800">
              <a:latin typeface="Arial"/>
              <a:cs typeface="Arial"/>
            </a:endParaRPr>
          </a:p>
          <a:p>
            <a:pPr marL="469900" marR="3619500" indent="-304800">
              <a:lnSpc>
                <a:spcPct val="100699"/>
              </a:lnSpc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compress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to 510x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smaller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than AlexNet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(0.5Mb)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3446" y="1505793"/>
            <a:ext cx="4249182" cy="2676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66841" y="4181399"/>
            <a:ext cx="45923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Figure </a:t>
            </a:r>
            <a:r>
              <a:rPr sz="800" dirty="0">
                <a:latin typeface="Arial"/>
                <a:cs typeface="Arial"/>
              </a:rPr>
              <a:t>copyright </a:t>
            </a:r>
            <a:r>
              <a:rPr sz="800" spc="-5" dirty="0">
                <a:latin typeface="Arial"/>
                <a:cs typeface="Arial"/>
              </a:rPr>
              <a:t>Iandola, Han, </a:t>
            </a:r>
            <a:r>
              <a:rPr sz="800" dirty="0">
                <a:latin typeface="Arial"/>
                <a:cs typeface="Arial"/>
              </a:rPr>
              <a:t>Moskewicz, </a:t>
            </a:r>
            <a:r>
              <a:rPr sz="800" spc="-5" dirty="0">
                <a:latin typeface="Arial"/>
                <a:cs typeface="Arial"/>
              </a:rPr>
              <a:t>Ashraf, Dally, Keutzer, 2017. Reproduced with</a:t>
            </a:r>
            <a:r>
              <a:rPr sz="800" spc="-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permission.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9118" y="4704893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24" y="35986"/>
            <a:ext cx="7577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</a:rPr>
              <a:t>Meta-learning: </a:t>
            </a:r>
            <a:r>
              <a:rPr sz="2400" spc="-5" dirty="0">
                <a:solidFill>
                  <a:srgbClr val="000000"/>
                </a:solidFill>
              </a:rPr>
              <a:t>Learning to learn network</a:t>
            </a:r>
            <a:r>
              <a:rPr sz="2400" spc="-8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architectures...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089559" y="1004637"/>
            <a:ext cx="3790357" cy="1684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25312" y="2821624"/>
            <a:ext cx="4052277" cy="1421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3974" y="352548"/>
            <a:ext cx="8570595" cy="392493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latin typeface="Arial"/>
                <a:cs typeface="Arial"/>
              </a:rPr>
              <a:t>Neural Architecture Search with Reinforcement Learning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(NAS)</a:t>
            </a:r>
            <a:endParaRPr sz="2400">
              <a:latin typeface="Arial"/>
              <a:cs typeface="Arial"/>
            </a:endParaRPr>
          </a:p>
          <a:p>
            <a:pPr marL="46355">
              <a:lnSpc>
                <a:spcPct val="100000"/>
              </a:lnSpc>
              <a:spcBef>
                <a:spcPts val="610"/>
              </a:spcBef>
            </a:pPr>
            <a:r>
              <a:rPr sz="1400" i="1" spc="-5" dirty="0">
                <a:latin typeface="Arial"/>
                <a:cs typeface="Arial"/>
              </a:rPr>
              <a:t>[Zoph et al.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2016]</a:t>
            </a:r>
            <a:endParaRPr sz="1400">
              <a:latin typeface="Arial"/>
              <a:cs typeface="Arial"/>
            </a:endParaRPr>
          </a:p>
          <a:p>
            <a:pPr marL="308610" marR="3909695" indent="-295910">
              <a:lnSpc>
                <a:spcPct val="101600"/>
              </a:lnSpc>
              <a:spcBef>
                <a:spcPts val="1085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“Controller”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network that learns to design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good  network architecture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(output a string  corresponding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to network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design)</a:t>
            </a:r>
            <a:endParaRPr sz="1600">
              <a:latin typeface="Arial"/>
              <a:cs typeface="Arial"/>
            </a:endParaRPr>
          </a:p>
          <a:p>
            <a:pPr marL="308610" indent="-295910">
              <a:lnSpc>
                <a:spcPct val="100000"/>
              </a:lnSpc>
              <a:spcBef>
                <a:spcPts val="30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Iterate:</a:t>
            </a:r>
            <a:endParaRPr sz="1600">
              <a:latin typeface="Arial"/>
              <a:cs typeface="Arial"/>
            </a:endParaRPr>
          </a:p>
          <a:p>
            <a:pPr marL="765810" lvl="1" indent="-408940">
              <a:lnSpc>
                <a:spcPct val="100000"/>
              </a:lnSpc>
              <a:spcBef>
                <a:spcPts val="30"/>
              </a:spcBef>
              <a:buAutoNum type="arabicParenR"/>
              <a:tabLst>
                <a:tab pos="765810" algn="l"/>
                <a:tab pos="7664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Sample an architecture from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search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space</a:t>
            </a:r>
            <a:endParaRPr sz="1600">
              <a:latin typeface="Arial"/>
              <a:cs typeface="Arial"/>
            </a:endParaRPr>
          </a:p>
          <a:p>
            <a:pPr marL="765810" marR="4131310" lvl="1" indent="-408940">
              <a:lnSpc>
                <a:spcPct val="101600"/>
              </a:lnSpc>
              <a:buAutoNum type="arabicParenR"/>
              <a:tabLst>
                <a:tab pos="765810" algn="l"/>
                <a:tab pos="7664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Train the architecture to get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 “reward” R  corresponding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accuracy</a:t>
            </a:r>
            <a:endParaRPr sz="1600">
              <a:latin typeface="Arial"/>
              <a:cs typeface="Arial"/>
            </a:endParaRPr>
          </a:p>
          <a:p>
            <a:pPr marL="765810" marR="3811904" lvl="1" indent="-408940">
              <a:lnSpc>
                <a:spcPct val="101600"/>
              </a:lnSpc>
              <a:buAutoNum type="arabicParenR"/>
              <a:tabLst>
                <a:tab pos="765810" algn="l"/>
                <a:tab pos="7664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Compute gradient of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sample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probability, and 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scale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to perform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controller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parameter  update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(i.e.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increase likelihood of good  architecture being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sampled,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decrease  likelihood of bad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architecture)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9118" y="4561040"/>
            <a:ext cx="1593215" cy="61404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9 -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31944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3000" baseline="31944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99643" y="486584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24" y="0"/>
            <a:ext cx="7577455" cy="12490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180" marR="5080" indent="-31115" algn="just">
              <a:lnSpc>
                <a:spcPct val="108400"/>
              </a:lnSpc>
              <a:spcBef>
                <a:spcPts val="370"/>
              </a:spcBef>
            </a:pPr>
            <a:r>
              <a:rPr sz="2400" dirty="0">
                <a:solidFill>
                  <a:srgbClr val="0000FF"/>
                </a:solidFill>
              </a:rPr>
              <a:t>Meta-learning: </a:t>
            </a:r>
            <a:r>
              <a:rPr sz="2400" spc="-5" dirty="0">
                <a:solidFill>
                  <a:srgbClr val="000000"/>
                </a:solidFill>
              </a:rPr>
              <a:t>Learning to learn network architectures...  Learning Transferable Architectures for Scalable Image  Recognition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550"/>
              </a:spcBef>
            </a:pPr>
            <a:r>
              <a:rPr spc="-5" dirty="0"/>
              <a:t>[Zoph et al.</a:t>
            </a:r>
            <a:r>
              <a:rPr spc="-10" dirty="0"/>
              <a:t> </a:t>
            </a:r>
            <a:r>
              <a:rPr spc="-5" dirty="0"/>
              <a:t>2017]</a:t>
            </a:r>
          </a:p>
          <a:p>
            <a:pPr marL="308610" marR="233679" indent="-295910">
              <a:lnSpc>
                <a:spcPct val="101600"/>
              </a:lnSpc>
              <a:spcBef>
                <a:spcPts val="484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i="0" spc="-5" dirty="0">
                <a:solidFill>
                  <a:srgbClr val="0000FF"/>
                </a:solidFill>
                <a:latin typeface="Arial"/>
                <a:cs typeface="Arial"/>
              </a:rPr>
              <a:t>Applying neural architecture </a:t>
            </a:r>
            <a:r>
              <a:rPr sz="1600" i="0" dirty="0">
                <a:solidFill>
                  <a:srgbClr val="0000FF"/>
                </a:solidFill>
                <a:latin typeface="Arial"/>
                <a:cs typeface="Arial"/>
              </a:rPr>
              <a:t>search (NAS) </a:t>
            </a:r>
            <a:r>
              <a:rPr sz="1600" i="0" spc="-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1600" i="0" dirty="0">
                <a:solidFill>
                  <a:srgbClr val="0000FF"/>
                </a:solidFill>
                <a:latin typeface="Arial"/>
                <a:cs typeface="Arial"/>
              </a:rPr>
              <a:t>a  </a:t>
            </a:r>
            <a:r>
              <a:rPr sz="1600" i="0" spc="-5" dirty="0">
                <a:solidFill>
                  <a:srgbClr val="0000FF"/>
                </a:solidFill>
                <a:latin typeface="Arial"/>
                <a:cs typeface="Arial"/>
              </a:rPr>
              <a:t>large dataset like ImageNet is</a:t>
            </a:r>
            <a:r>
              <a:rPr sz="1600" i="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i="0" spc="-5" dirty="0">
                <a:solidFill>
                  <a:srgbClr val="0000FF"/>
                </a:solidFill>
                <a:latin typeface="Arial"/>
                <a:cs typeface="Arial"/>
              </a:rPr>
              <a:t>expensive</a:t>
            </a:r>
            <a:endParaRPr sz="1600">
              <a:latin typeface="Arial"/>
              <a:cs typeface="Arial"/>
            </a:endParaRPr>
          </a:p>
          <a:p>
            <a:pPr marL="308610" marR="5080" indent="-295910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i="0" spc="-5" dirty="0">
                <a:solidFill>
                  <a:srgbClr val="0000FF"/>
                </a:solidFill>
                <a:latin typeface="Arial"/>
                <a:cs typeface="Arial"/>
              </a:rPr>
              <a:t>Design </a:t>
            </a:r>
            <a:r>
              <a:rPr sz="1600" i="0" dirty="0">
                <a:solidFill>
                  <a:srgbClr val="0000FF"/>
                </a:solidFill>
                <a:latin typeface="Arial"/>
                <a:cs typeface="Arial"/>
              </a:rPr>
              <a:t>a search space </a:t>
            </a:r>
            <a:r>
              <a:rPr sz="1600" i="0" spc="-5" dirty="0">
                <a:solidFill>
                  <a:srgbClr val="0000FF"/>
                </a:solidFill>
                <a:latin typeface="Arial"/>
                <a:cs typeface="Arial"/>
              </a:rPr>
              <a:t>of building blocks </a:t>
            </a:r>
            <a:r>
              <a:rPr sz="1600" i="0" dirty="0">
                <a:solidFill>
                  <a:srgbClr val="0000FF"/>
                </a:solidFill>
                <a:latin typeface="Arial"/>
                <a:cs typeface="Arial"/>
              </a:rPr>
              <a:t>(“cells”)  </a:t>
            </a:r>
            <a:r>
              <a:rPr sz="1600" i="0" spc="-5" dirty="0">
                <a:solidFill>
                  <a:srgbClr val="0000FF"/>
                </a:solidFill>
                <a:latin typeface="Arial"/>
                <a:cs typeface="Arial"/>
              </a:rPr>
              <a:t>that </a:t>
            </a:r>
            <a:r>
              <a:rPr sz="1600" i="0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1600" i="0" spc="-5" dirty="0">
                <a:solidFill>
                  <a:srgbClr val="0000FF"/>
                </a:solidFill>
                <a:latin typeface="Arial"/>
                <a:cs typeface="Arial"/>
              </a:rPr>
              <a:t>be flexibly</a:t>
            </a:r>
            <a:r>
              <a:rPr sz="1600" i="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i="0" dirty="0">
                <a:solidFill>
                  <a:srgbClr val="0000FF"/>
                </a:solidFill>
                <a:latin typeface="Arial"/>
                <a:cs typeface="Arial"/>
              </a:rPr>
              <a:t>stacked</a:t>
            </a:r>
            <a:endParaRPr sz="1600">
              <a:latin typeface="Arial"/>
              <a:cs typeface="Arial"/>
            </a:endParaRPr>
          </a:p>
          <a:p>
            <a:pPr marL="308610" marR="198755" indent="-295910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i="0" spc="-5" dirty="0">
                <a:solidFill>
                  <a:srgbClr val="0000FF"/>
                </a:solidFill>
                <a:latin typeface="Arial"/>
                <a:cs typeface="Arial"/>
              </a:rPr>
              <a:t>NASNet: Use NAS to find best </a:t>
            </a:r>
            <a:r>
              <a:rPr sz="1600" i="0" dirty="0">
                <a:solidFill>
                  <a:srgbClr val="0000FF"/>
                </a:solidFill>
                <a:latin typeface="Arial"/>
                <a:cs typeface="Arial"/>
              </a:rPr>
              <a:t>cell structure </a:t>
            </a:r>
            <a:r>
              <a:rPr sz="1600" i="0" spc="-5" dirty="0">
                <a:solidFill>
                  <a:srgbClr val="0000FF"/>
                </a:solidFill>
                <a:latin typeface="Arial"/>
                <a:cs typeface="Arial"/>
              </a:rPr>
              <a:t>on  </a:t>
            </a:r>
            <a:r>
              <a:rPr sz="1600" i="0" dirty="0">
                <a:solidFill>
                  <a:srgbClr val="0000FF"/>
                </a:solidFill>
                <a:latin typeface="Arial"/>
                <a:cs typeface="Arial"/>
              </a:rPr>
              <a:t>smaller </a:t>
            </a:r>
            <a:r>
              <a:rPr sz="1600" i="0" spc="-5" dirty="0">
                <a:solidFill>
                  <a:srgbClr val="0000FF"/>
                </a:solidFill>
                <a:latin typeface="Arial"/>
                <a:cs typeface="Arial"/>
              </a:rPr>
              <a:t>CIFAR-10 dataset, then transfer  architecture to</a:t>
            </a:r>
            <a:r>
              <a:rPr sz="1600" i="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i="0" spc="-5" dirty="0">
                <a:solidFill>
                  <a:srgbClr val="0000FF"/>
                </a:solidFill>
                <a:latin typeface="Arial"/>
                <a:cs typeface="Arial"/>
              </a:rPr>
              <a:t>ImageNet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3653" y="3236478"/>
            <a:ext cx="6079130" cy="1220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78060" y="946598"/>
            <a:ext cx="3452472" cy="2045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9118" y="4561040"/>
            <a:ext cx="1593215" cy="61404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9 -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31944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3000" baseline="31944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99643" y="486584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78137"/>
            <a:ext cx="5005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Summary: </a:t>
            </a:r>
            <a:r>
              <a:rPr sz="3000" spc="-5" dirty="0">
                <a:solidFill>
                  <a:srgbClr val="000000"/>
                </a:solidFill>
              </a:rPr>
              <a:t>CNN</a:t>
            </a:r>
            <a:r>
              <a:rPr sz="3000" spc="-8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Architectures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5399118" y="4561040"/>
            <a:ext cx="1593215" cy="61404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9 -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31944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3000" baseline="31944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99643" y="486584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774" y="977180"/>
            <a:ext cx="1868170" cy="204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ts val="2875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Case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Studies</a:t>
            </a:r>
            <a:endParaRPr sz="2400">
              <a:latin typeface="Arial"/>
              <a:cs typeface="Arial"/>
            </a:endParaRPr>
          </a:p>
          <a:p>
            <a:pPr marL="502284" indent="-304800">
              <a:lnSpc>
                <a:spcPts val="2155"/>
              </a:lnSpc>
              <a:buChar char="-"/>
              <a:tabLst>
                <a:tab pos="502284" algn="l"/>
                <a:tab pos="502920" algn="l"/>
              </a:tabLst>
            </a:pPr>
            <a:r>
              <a:rPr sz="1800" spc="-5" dirty="0">
                <a:latin typeface="Arial"/>
                <a:cs typeface="Arial"/>
              </a:rPr>
              <a:t>AlexNet</a:t>
            </a:r>
            <a:endParaRPr sz="1800">
              <a:latin typeface="Arial"/>
              <a:cs typeface="Arial"/>
            </a:endParaRPr>
          </a:p>
          <a:p>
            <a:pPr marL="502284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502284" algn="l"/>
                <a:tab pos="502920" algn="l"/>
              </a:tabLst>
            </a:pPr>
            <a:r>
              <a:rPr sz="1800" spc="-5" dirty="0">
                <a:latin typeface="Arial"/>
                <a:cs typeface="Arial"/>
              </a:rPr>
              <a:t>VGG</a:t>
            </a:r>
            <a:endParaRPr sz="1800">
              <a:latin typeface="Arial"/>
              <a:cs typeface="Arial"/>
            </a:endParaRPr>
          </a:p>
          <a:p>
            <a:pPr marL="502284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502284" algn="l"/>
                <a:tab pos="502920" algn="l"/>
              </a:tabLst>
            </a:pPr>
            <a:r>
              <a:rPr sz="1800" spc="-5" dirty="0">
                <a:latin typeface="Arial"/>
                <a:cs typeface="Arial"/>
              </a:rPr>
              <a:t>GoogLeNet</a:t>
            </a:r>
            <a:endParaRPr sz="1800">
              <a:latin typeface="Arial"/>
              <a:cs typeface="Arial"/>
            </a:endParaRPr>
          </a:p>
          <a:p>
            <a:pPr marL="502284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502284" algn="l"/>
                <a:tab pos="502920" algn="l"/>
              </a:tabLst>
            </a:pPr>
            <a:r>
              <a:rPr sz="1800" spc="-5" dirty="0">
                <a:latin typeface="Arial"/>
                <a:cs typeface="Arial"/>
              </a:rPr>
              <a:t>ResNet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400" spc="-5" dirty="0">
                <a:latin typeface="Arial"/>
                <a:cs typeface="Arial"/>
              </a:rPr>
              <a:t>Also....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248" y="2995222"/>
            <a:ext cx="364934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NiN </a:t>
            </a:r>
            <a:r>
              <a:rPr sz="1800" dirty="0">
                <a:latin typeface="Arial"/>
                <a:cs typeface="Arial"/>
              </a:rPr>
              <a:t>(Network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Network)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Wide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ResNet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ResNeXT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Stochastic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Depth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Squeeze-and-Excitation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0085" y="2998003"/>
            <a:ext cx="158623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DenseNet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FractalNet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SqueezeNet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NASNet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78137"/>
            <a:ext cx="5005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Summary: </a:t>
            </a:r>
            <a:r>
              <a:rPr sz="3000" spc="-5" dirty="0">
                <a:solidFill>
                  <a:srgbClr val="000000"/>
                </a:solidFill>
              </a:rPr>
              <a:t>CNN</a:t>
            </a:r>
            <a:r>
              <a:rPr sz="3000" spc="-8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Architectures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399118" y="4704893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30647" y="4713440"/>
            <a:ext cx="44958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106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98" y="979212"/>
            <a:ext cx="776859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755" indent="-313055">
              <a:lnSpc>
                <a:spcPct val="100000"/>
              </a:lnSpc>
              <a:spcBef>
                <a:spcPts val="100"/>
              </a:spcBef>
              <a:buChar char="-"/>
              <a:tabLst>
                <a:tab pos="325755" algn="l"/>
                <a:tab pos="326390" algn="l"/>
              </a:tabLst>
            </a:pPr>
            <a:r>
              <a:rPr sz="2000" spc="-5" dirty="0">
                <a:latin typeface="Arial"/>
                <a:cs typeface="Arial"/>
              </a:rPr>
              <a:t>VGG, GoogLeNet, ResNet all in wide use, available in </a:t>
            </a:r>
            <a:r>
              <a:rPr sz="2000" dirty="0">
                <a:latin typeface="Arial"/>
                <a:cs typeface="Arial"/>
              </a:rPr>
              <a:t>model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zoos</a:t>
            </a:r>
            <a:endParaRPr sz="2000">
              <a:latin typeface="Arial"/>
              <a:cs typeface="Arial"/>
            </a:endParaRPr>
          </a:p>
          <a:p>
            <a:pPr marL="325755" indent="-313055">
              <a:lnSpc>
                <a:spcPct val="100000"/>
              </a:lnSpc>
              <a:buChar char="-"/>
              <a:tabLst>
                <a:tab pos="325755" algn="l"/>
                <a:tab pos="326390" algn="l"/>
              </a:tabLst>
            </a:pPr>
            <a:r>
              <a:rPr sz="2000" spc="-5" dirty="0">
                <a:latin typeface="Arial"/>
                <a:cs typeface="Arial"/>
              </a:rPr>
              <a:t>ResNet </a:t>
            </a:r>
            <a:r>
              <a:rPr sz="2000" dirty="0">
                <a:latin typeface="Arial"/>
                <a:cs typeface="Arial"/>
              </a:rPr>
              <a:t>current </a:t>
            </a:r>
            <a:r>
              <a:rPr sz="2000" spc="-5" dirty="0">
                <a:latin typeface="Arial"/>
                <a:cs typeface="Arial"/>
              </a:rPr>
              <a:t>best default, also </a:t>
            </a:r>
            <a:r>
              <a:rPr sz="2000" dirty="0">
                <a:latin typeface="Arial"/>
                <a:cs typeface="Arial"/>
              </a:rPr>
              <a:t>consider </a:t>
            </a:r>
            <a:r>
              <a:rPr sz="2000" spc="-5" dirty="0">
                <a:latin typeface="Arial"/>
                <a:cs typeface="Arial"/>
              </a:rPr>
              <a:t>SENet when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available</a:t>
            </a:r>
            <a:endParaRPr sz="2000">
              <a:latin typeface="Arial"/>
              <a:cs typeface="Arial"/>
            </a:endParaRPr>
          </a:p>
          <a:p>
            <a:pPr marL="325755" indent="-313055">
              <a:lnSpc>
                <a:spcPct val="100000"/>
              </a:lnSpc>
              <a:buChar char="-"/>
              <a:tabLst>
                <a:tab pos="325755" algn="l"/>
                <a:tab pos="326390" algn="l"/>
              </a:tabLst>
            </a:pPr>
            <a:r>
              <a:rPr sz="2000" spc="-5" dirty="0">
                <a:latin typeface="Arial"/>
                <a:cs typeface="Arial"/>
              </a:rPr>
              <a:t>Trend towards extremely deep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networks</a:t>
            </a:r>
            <a:endParaRPr sz="2000">
              <a:latin typeface="Arial"/>
              <a:cs typeface="Arial"/>
            </a:endParaRPr>
          </a:p>
          <a:p>
            <a:pPr marL="325755" marR="1061720" indent="-313055">
              <a:lnSpc>
                <a:spcPct val="100000"/>
              </a:lnSpc>
              <a:buChar char="-"/>
              <a:tabLst>
                <a:tab pos="325755" algn="l"/>
                <a:tab pos="326390" algn="l"/>
              </a:tabLst>
            </a:pPr>
            <a:r>
              <a:rPr sz="2000" spc="-5" dirty="0">
                <a:latin typeface="Arial"/>
                <a:cs typeface="Arial"/>
              </a:rPr>
              <a:t>Significant </a:t>
            </a:r>
            <a:r>
              <a:rPr sz="2000" dirty="0">
                <a:latin typeface="Arial"/>
                <a:cs typeface="Arial"/>
              </a:rPr>
              <a:t>research centers </a:t>
            </a:r>
            <a:r>
              <a:rPr sz="2000" spc="-5" dirty="0">
                <a:latin typeface="Arial"/>
                <a:cs typeface="Arial"/>
              </a:rPr>
              <a:t>around design of layer </a:t>
            </a:r>
            <a:r>
              <a:rPr sz="2000" dirty="0">
                <a:latin typeface="Arial"/>
                <a:cs typeface="Arial"/>
              </a:rPr>
              <a:t>/ skip  connections </a:t>
            </a:r>
            <a:r>
              <a:rPr sz="2000" spc="-5" dirty="0">
                <a:latin typeface="Arial"/>
                <a:cs typeface="Arial"/>
              </a:rPr>
              <a:t>and improving gradient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flow</a:t>
            </a:r>
            <a:endParaRPr sz="2000">
              <a:latin typeface="Arial"/>
              <a:cs typeface="Arial"/>
            </a:endParaRPr>
          </a:p>
          <a:p>
            <a:pPr marL="325755" marR="511175" indent="-313055">
              <a:lnSpc>
                <a:spcPct val="100000"/>
              </a:lnSpc>
              <a:buChar char="-"/>
              <a:tabLst>
                <a:tab pos="325755" algn="l"/>
                <a:tab pos="326390" algn="l"/>
              </a:tabLst>
            </a:pPr>
            <a:r>
              <a:rPr sz="2000" spc="-5" dirty="0">
                <a:latin typeface="Arial"/>
                <a:cs typeface="Arial"/>
              </a:rPr>
              <a:t>Efforts to investigate necessity of depth </a:t>
            </a:r>
            <a:r>
              <a:rPr sz="2000" dirty="0">
                <a:latin typeface="Arial"/>
                <a:cs typeface="Arial"/>
              </a:rPr>
              <a:t>vs. </a:t>
            </a:r>
            <a:r>
              <a:rPr sz="2000" spc="-5" dirty="0">
                <a:latin typeface="Arial"/>
                <a:cs typeface="Arial"/>
              </a:rPr>
              <a:t>width and </a:t>
            </a:r>
            <a:r>
              <a:rPr sz="2000" dirty="0">
                <a:latin typeface="Arial"/>
                <a:cs typeface="Arial"/>
              </a:rPr>
              <a:t>residual  connections</a:t>
            </a:r>
            <a:endParaRPr sz="2000">
              <a:latin typeface="Arial"/>
              <a:cs typeface="Arial"/>
            </a:endParaRPr>
          </a:p>
          <a:p>
            <a:pPr marL="325755" indent="-313055">
              <a:lnSpc>
                <a:spcPct val="100000"/>
              </a:lnSpc>
              <a:buChar char="-"/>
              <a:tabLst>
                <a:tab pos="325755" algn="l"/>
                <a:tab pos="326390" algn="l"/>
              </a:tabLst>
            </a:pPr>
            <a:r>
              <a:rPr sz="2000" spc="-5" dirty="0">
                <a:latin typeface="Arial"/>
                <a:cs typeface="Arial"/>
              </a:rPr>
              <a:t>Even </a:t>
            </a:r>
            <a:r>
              <a:rPr sz="2000" dirty="0">
                <a:latin typeface="Arial"/>
                <a:cs typeface="Arial"/>
              </a:rPr>
              <a:t>more recent </a:t>
            </a:r>
            <a:r>
              <a:rPr sz="2000" spc="-5" dirty="0">
                <a:latin typeface="Arial"/>
                <a:cs typeface="Arial"/>
              </a:rPr>
              <a:t>trend towards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meta-learning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-"/>
            </a:pPr>
            <a:endParaRPr sz="2050">
              <a:latin typeface="Times New Roman"/>
              <a:cs typeface="Times New Roman"/>
            </a:endParaRPr>
          </a:p>
          <a:p>
            <a:pPr marL="325755" indent="-313055">
              <a:lnSpc>
                <a:spcPct val="100000"/>
              </a:lnSpc>
              <a:buChar char="-"/>
              <a:tabLst>
                <a:tab pos="325755" algn="l"/>
                <a:tab pos="326390" algn="l"/>
              </a:tabLst>
            </a:pPr>
            <a:r>
              <a:rPr sz="2000" spc="-5" dirty="0">
                <a:latin typeface="Arial"/>
                <a:cs typeface="Arial"/>
              </a:rPr>
              <a:t>Next time: Recurrent neural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networks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149" y="1896315"/>
            <a:ext cx="5395595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82384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Input: 227x227x3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  After CONV1: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55x55x96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1800" b="1" spc="-5" dirty="0">
                <a:latin typeface="Arial"/>
                <a:cs typeface="Arial"/>
              </a:rPr>
              <a:t>Second layer </a:t>
            </a:r>
            <a:r>
              <a:rPr sz="1800" dirty="0">
                <a:latin typeface="Arial"/>
                <a:cs typeface="Arial"/>
              </a:rPr>
              <a:t>(POOL1): </a:t>
            </a:r>
            <a:r>
              <a:rPr sz="1800" spc="-5" dirty="0">
                <a:latin typeface="Arial"/>
                <a:cs typeface="Arial"/>
              </a:rPr>
              <a:t>3x3 filters applied at </a:t>
            </a:r>
            <a:r>
              <a:rPr sz="1800" dirty="0">
                <a:latin typeface="Arial"/>
                <a:cs typeface="Arial"/>
              </a:rPr>
              <a:t>stride 2  </a:t>
            </a:r>
            <a:r>
              <a:rPr sz="1800" spc="-5" dirty="0">
                <a:latin typeface="Arial"/>
                <a:cs typeface="Arial"/>
              </a:rPr>
              <a:t>Output </a:t>
            </a:r>
            <a:r>
              <a:rPr sz="1800" dirty="0">
                <a:latin typeface="Arial"/>
                <a:cs typeface="Arial"/>
              </a:rPr>
              <a:t>volume: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27x27x96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Parameters: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0!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09751" y="4369363"/>
            <a:ext cx="4329145" cy="87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11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149" y="1896315"/>
            <a:ext cx="2576830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Input: 227x227x3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  After CONV1: 55x55x96  After POOL1: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27x27x96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09751" y="4369363"/>
            <a:ext cx="4329145" cy="87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12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224" y="1307484"/>
            <a:ext cx="4231005" cy="3172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31953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Full </a:t>
            </a:r>
            <a:r>
              <a:rPr sz="1400" dirty="0">
                <a:latin typeface="Arial"/>
                <a:cs typeface="Arial"/>
              </a:rPr>
              <a:t>(simplified) </a:t>
            </a:r>
            <a:r>
              <a:rPr sz="1400" spc="-5" dirty="0">
                <a:latin typeface="Arial"/>
                <a:cs typeface="Arial"/>
              </a:rPr>
              <a:t>AlexNet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architecture:  [227x227x3]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[55x55x96]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CONV1</a:t>
            </a:r>
            <a:r>
              <a:rPr sz="1400" spc="-5" dirty="0">
                <a:latin typeface="Arial"/>
                <a:cs typeface="Arial"/>
              </a:rPr>
              <a:t>: 96 11x11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4, pad </a:t>
            </a:r>
            <a:r>
              <a:rPr sz="1400" dirty="0">
                <a:latin typeface="Arial"/>
                <a:cs typeface="Arial"/>
              </a:rPr>
              <a:t>0  </a:t>
            </a:r>
            <a:r>
              <a:rPr sz="1400" spc="-5" dirty="0">
                <a:latin typeface="Arial"/>
                <a:cs typeface="Arial"/>
              </a:rPr>
              <a:t>[27x27x96]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POOL1</a:t>
            </a:r>
            <a:r>
              <a:rPr sz="1400" spc="-5" dirty="0">
                <a:latin typeface="Arial"/>
                <a:cs typeface="Arial"/>
              </a:rPr>
              <a:t>: 3x3 filters at </a:t>
            </a:r>
            <a:r>
              <a:rPr sz="1400" dirty="0">
                <a:latin typeface="Arial"/>
                <a:cs typeface="Arial"/>
              </a:rPr>
              <a:t>stride 2  </a:t>
            </a:r>
            <a:r>
              <a:rPr sz="1400" spc="-5" dirty="0">
                <a:latin typeface="Arial"/>
                <a:cs typeface="Arial"/>
              </a:rPr>
              <a:t>[27x27x96] </a:t>
            </a:r>
            <a:r>
              <a:rPr sz="1400" spc="-5" dirty="0">
                <a:solidFill>
                  <a:srgbClr val="38751C"/>
                </a:solidFill>
                <a:latin typeface="Arial"/>
                <a:cs typeface="Arial"/>
              </a:rPr>
              <a:t>NORM1: </a:t>
            </a:r>
            <a:r>
              <a:rPr sz="1400" spc="-5" dirty="0">
                <a:latin typeface="Arial"/>
                <a:cs typeface="Arial"/>
              </a:rPr>
              <a:t>Normalization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[27x27x256]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CONV2</a:t>
            </a:r>
            <a:r>
              <a:rPr sz="1400" spc="-5" dirty="0">
                <a:latin typeface="Arial"/>
                <a:cs typeface="Arial"/>
              </a:rPr>
              <a:t>: 256 5x5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2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POOL2: </a:t>
            </a:r>
            <a:r>
              <a:rPr sz="1400" spc="-5" dirty="0">
                <a:latin typeface="Arial"/>
                <a:cs typeface="Arial"/>
              </a:rPr>
              <a:t>3x3 filters at </a:t>
            </a:r>
            <a:r>
              <a:rPr sz="1400" dirty="0">
                <a:latin typeface="Arial"/>
                <a:cs typeface="Arial"/>
              </a:rPr>
              <a:t>stride 2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38751C"/>
                </a:solidFill>
                <a:latin typeface="Arial"/>
                <a:cs typeface="Arial"/>
              </a:rPr>
              <a:t>NORM2: </a:t>
            </a:r>
            <a:r>
              <a:rPr sz="1400" spc="-5" dirty="0">
                <a:latin typeface="Arial"/>
                <a:cs typeface="Arial"/>
              </a:rPr>
              <a:t>Normalization layer  [13x13x384]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CONV3</a:t>
            </a:r>
            <a:r>
              <a:rPr sz="1400" spc="-5" dirty="0">
                <a:latin typeface="Arial"/>
                <a:cs typeface="Arial"/>
              </a:rPr>
              <a:t>: 384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[13x13x384]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CONV4</a:t>
            </a:r>
            <a:r>
              <a:rPr sz="1400" spc="-5" dirty="0">
                <a:latin typeface="Arial"/>
                <a:cs typeface="Arial"/>
              </a:rPr>
              <a:t>: 384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CONV5</a:t>
            </a:r>
            <a:r>
              <a:rPr sz="1400" spc="-5" dirty="0">
                <a:latin typeface="Arial"/>
                <a:cs typeface="Arial"/>
              </a:rPr>
              <a:t>: 256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[6x6x256]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POOL3</a:t>
            </a:r>
            <a:r>
              <a:rPr sz="1400" spc="-5" dirty="0">
                <a:latin typeface="Arial"/>
                <a:cs typeface="Arial"/>
              </a:rPr>
              <a:t>: 3x3 filters at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85"/>
              </a:lnSpc>
            </a:pPr>
            <a:r>
              <a:rPr sz="1400" spc="-5" dirty="0">
                <a:latin typeface="Arial"/>
                <a:cs typeface="Arial"/>
              </a:rPr>
              <a:t>[4096]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FC6: </a:t>
            </a:r>
            <a:r>
              <a:rPr sz="1400" spc="-5" dirty="0">
                <a:latin typeface="Arial"/>
                <a:cs typeface="Arial"/>
              </a:rPr>
              <a:t>4096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[4096]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FC7: </a:t>
            </a:r>
            <a:r>
              <a:rPr sz="1400" spc="-5" dirty="0">
                <a:latin typeface="Arial"/>
                <a:cs typeface="Arial"/>
              </a:rPr>
              <a:t>4096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latin typeface="Arial"/>
                <a:cs typeface="Arial"/>
              </a:rPr>
              <a:t>[1000]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FC8: </a:t>
            </a:r>
            <a:r>
              <a:rPr sz="1400" spc="-5" dirty="0">
                <a:latin typeface="Arial"/>
                <a:cs typeface="Arial"/>
              </a:rPr>
              <a:t>1000 neurons </a:t>
            </a:r>
            <a:r>
              <a:rPr sz="1400" dirty="0">
                <a:latin typeface="Arial"/>
                <a:cs typeface="Arial"/>
              </a:rPr>
              <a:t>(class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scores)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09751" y="4369363"/>
            <a:ext cx="4329145" cy="87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13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224" y="1307484"/>
            <a:ext cx="4231005" cy="2543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31953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Full </a:t>
            </a:r>
            <a:r>
              <a:rPr sz="1400" dirty="0">
                <a:latin typeface="Arial"/>
                <a:cs typeface="Arial"/>
              </a:rPr>
              <a:t>(simplified) </a:t>
            </a:r>
            <a:r>
              <a:rPr sz="1400" spc="-5" dirty="0">
                <a:latin typeface="Arial"/>
                <a:cs typeface="Arial"/>
              </a:rPr>
              <a:t>AlexNet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architecture:  [227x227x3]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[55x55x96]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CONV1</a:t>
            </a:r>
            <a:r>
              <a:rPr sz="1400" spc="-5" dirty="0">
                <a:latin typeface="Arial"/>
                <a:cs typeface="Arial"/>
              </a:rPr>
              <a:t>: 96 11x11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4, pad </a:t>
            </a:r>
            <a:r>
              <a:rPr sz="1400" dirty="0">
                <a:latin typeface="Arial"/>
                <a:cs typeface="Arial"/>
              </a:rPr>
              <a:t>0  </a:t>
            </a:r>
            <a:r>
              <a:rPr sz="1400" spc="-5" dirty="0">
                <a:latin typeface="Arial"/>
                <a:cs typeface="Arial"/>
              </a:rPr>
              <a:t>[27x27x96]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POOL1</a:t>
            </a:r>
            <a:r>
              <a:rPr sz="1400" spc="-5" dirty="0">
                <a:latin typeface="Arial"/>
                <a:cs typeface="Arial"/>
              </a:rPr>
              <a:t>: 3x3 filters at </a:t>
            </a:r>
            <a:r>
              <a:rPr sz="1400" dirty="0">
                <a:latin typeface="Arial"/>
                <a:cs typeface="Arial"/>
              </a:rPr>
              <a:t>stride 2  </a:t>
            </a:r>
            <a:r>
              <a:rPr sz="1400" spc="-5" dirty="0">
                <a:latin typeface="Arial"/>
                <a:cs typeface="Arial"/>
              </a:rPr>
              <a:t>[27x27x96] </a:t>
            </a:r>
            <a:r>
              <a:rPr sz="1400" spc="-5" dirty="0">
                <a:solidFill>
                  <a:srgbClr val="38751C"/>
                </a:solidFill>
                <a:latin typeface="Arial"/>
                <a:cs typeface="Arial"/>
              </a:rPr>
              <a:t>NORM1: </a:t>
            </a:r>
            <a:r>
              <a:rPr sz="1400" spc="-5" dirty="0">
                <a:latin typeface="Arial"/>
                <a:cs typeface="Arial"/>
              </a:rPr>
              <a:t>Normalization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[27x27x256]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CONV2</a:t>
            </a:r>
            <a:r>
              <a:rPr sz="1400" spc="-5" dirty="0">
                <a:latin typeface="Arial"/>
                <a:cs typeface="Arial"/>
              </a:rPr>
              <a:t>: 256 5x5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2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POOL2: </a:t>
            </a:r>
            <a:r>
              <a:rPr sz="1400" spc="-5" dirty="0">
                <a:latin typeface="Arial"/>
                <a:cs typeface="Arial"/>
              </a:rPr>
              <a:t>3x3 filters at </a:t>
            </a:r>
            <a:r>
              <a:rPr sz="1400" dirty="0">
                <a:latin typeface="Arial"/>
                <a:cs typeface="Arial"/>
              </a:rPr>
              <a:t>stride 2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38751C"/>
                </a:solidFill>
                <a:latin typeface="Arial"/>
                <a:cs typeface="Arial"/>
              </a:rPr>
              <a:t>NORM2: </a:t>
            </a:r>
            <a:r>
              <a:rPr sz="1400" spc="-5" dirty="0">
                <a:latin typeface="Arial"/>
                <a:cs typeface="Arial"/>
              </a:rPr>
              <a:t>Normalization layer  [13x13x384]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CONV3</a:t>
            </a:r>
            <a:r>
              <a:rPr sz="1400" spc="-5" dirty="0">
                <a:latin typeface="Arial"/>
                <a:cs typeface="Arial"/>
              </a:rPr>
              <a:t>: 384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[13x13x384]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CONV4</a:t>
            </a:r>
            <a:r>
              <a:rPr sz="1400" spc="-5" dirty="0">
                <a:latin typeface="Arial"/>
                <a:cs typeface="Arial"/>
              </a:rPr>
              <a:t>: 384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CONV5</a:t>
            </a:r>
            <a:r>
              <a:rPr sz="1400" spc="-5" dirty="0">
                <a:latin typeface="Arial"/>
                <a:cs typeface="Arial"/>
              </a:rPr>
              <a:t>: 256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[6x6x256]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POOL3</a:t>
            </a:r>
            <a:r>
              <a:rPr sz="1400" spc="-5" dirty="0">
                <a:latin typeface="Arial"/>
                <a:cs typeface="Arial"/>
              </a:rPr>
              <a:t>: 3x3 filters at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3843" y="1831929"/>
            <a:ext cx="3413125" cy="212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Details/Retrospectives: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first use of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used Norm layers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(not common</a:t>
            </a:r>
            <a:r>
              <a:rPr sz="1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anymore)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heavy data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augmentation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dropout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0.5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batch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128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SGD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Momentum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0.9</a:t>
            </a:r>
            <a:endParaRPr sz="1400">
              <a:latin typeface="Arial"/>
              <a:cs typeface="Arial"/>
            </a:endParaRPr>
          </a:p>
          <a:p>
            <a:pPr marL="12700" marR="448309">
              <a:lnSpc>
                <a:spcPts val="1650"/>
              </a:lnSpc>
              <a:spcBef>
                <a:spcPts val="65"/>
              </a:spcBef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Learning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rate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1e-2,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reduced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by 10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manually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when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val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accuracy</a:t>
            </a:r>
            <a:r>
              <a:rPr sz="1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plateaus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L2 weight decay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5e-4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09751" y="4369363"/>
            <a:ext cx="4329145" cy="87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224" y="3838921"/>
            <a:ext cx="3235960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" dirty="0">
                <a:latin typeface="Arial"/>
                <a:cs typeface="Arial"/>
              </a:rPr>
              <a:t>[4096]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FC6: </a:t>
            </a:r>
            <a:r>
              <a:rPr sz="1400" spc="-5" dirty="0">
                <a:latin typeface="Arial"/>
                <a:cs typeface="Arial"/>
              </a:rPr>
              <a:t>4096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[4096]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FC7: </a:t>
            </a:r>
            <a:r>
              <a:rPr sz="1400" spc="-5" dirty="0">
                <a:latin typeface="Arial"/>
                <a:cs typeface="Arial"/>
              </a:rPr>
              <a:t>4096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latin typeface="Arial"/>
                <a:cs typeface="Arial"/>
              </a:rPr>
              <a:t>[1000]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FC8: </a:t>
            </a:r>
            <a:r>
              <a:rPr sz="1400" spc="-5" dirty="0">
                <a:latin typeface="Arial"/>
                <a:cs typeface="Arial"/>
              </a:rPr>
              <a:t>1000 neurons </a:t>
            </a:r>
            <a:r>
              <a:rPr sz="1400" dirty="0">
                <a:latin typeface="Arial"/>
                <a:cs typeface="Arial"/>
              </a:rPr>
              <a:t>(class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scores)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3843" y="3944267"/>
            <a:ext cx="28549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- 7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CNN ensemble: 18.2%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-&gt;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15.4%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14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224" y="1307484"/>
            <a:ext cx="291655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Full </a:t>
            </a:r>
            <a:r>
              <a:rPr sz="1400" dirty="0">
                <a:latin typeface="Arial"/>
                <a:cs typeface="Arial"/>
              </a:rPr>
              <a:t>(simplified) </a:t>
            </a:r>
            <a:r>
              <a:rPr sz="1400" spc="-5" dirty="0">
                <a:latin typeface="Arial"/>
                <a:cs typeface="Arial"/>
              </a:rPr>
              <a:t>AlexNet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architecture:  [227x227x3]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224" y="1726583"/>
            <a:ext cx="42310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[55x55x96]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CONV1</a:t>
            </a:r>
            <a:r>
              <a:rPr sz="1400" spc="-5" dirty="0">
                <a:latin typeface="Arial"/>
                <a:cs typeface="Arial"/>
              </a:rPr>
              <a:t>: 96 11x11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4, pad </a:t>
            </a:r>
            <a:r>
              <a:rPr sz="1400" dirty="0">
                <a:latin typeface="Arial"/>
                <a:cs typeface="Arial"/>
              </a:rPr>
              <a:t>0  </a:t>
            </a:r>
            <a:r>
              <a:rPr sz="1400" spc="-5" dirty="0">
                <a:latin typeface="Arial"/>
                <a:cs typeface="Arial"/>
              </a:rPr>
              <a:t>[27x27x96]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POOL1</a:t>
            </a:r>
            <a:r>
              <a:rPr sz="1400" spc="-5" dirty="0">
                <a:latin typeface="Arial"/>
                <a:cs typeface="Arial"/>
              </a:rPr>
              <a:t>: 3x3 filters at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224" y="2145682"/>
            <a:ext cx="423100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[27x27x96] </a:t>
            </a:r>
            <a:r>
              <a:rPr sz="1400" spc="-5" dirty="0">
                <a:solidFill>
                  <a:srgbClr val="38751C"/>
                </a:solidFill>
                <a:latin typeface="Arial"/>
                <a:cs typeface="Arial"/>
              </a:rPr>
              <a:t>NORM1: </a:t>
            </a:r>
            <a:r>
              <a:rPr sz="1400" spc="-5" dirty="0">
                <a:latin typeface="Arial"/>
                <a:cs typeface="Arial"/>
              </a:rPr>
              <a:t>Normalization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latin typeface="Arial"/>
                <a:cs typeface="Arial"/>
              </a:rPr>
              <a:t>[27x27x256]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CONV2</a:t>
            </a:r>
            <a:r>
              <a:rPr sz="1400" spc="-5" dirty="0">
                <a:latin typeface="Arial"/>
                <a:cs typeface="Arial"/>
              </a:rPr>
              <a:t>: 256 5x5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2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POOL2: </a:t>
            </a:r>
            <a:r>
              <a:rPr sz="1400" spc="-5" dirty="0">
                <a:latin typeface="Arial"/>
                <a:cs typeface="Arial"/>
              </a:rPr>
              <a:t>3x3 filters at </a:t>
            </a:r>
            <a:r>
              <a:rPr sz="1400" dirty="0">
                <a:latin typeface="Arial"/>
                <a:cs typeface="Arial"/>
              </a:rPr>
              <a:t>stride 2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38751C"/>
                </a:solidFill>
                <a:latin typeface="Arial"/>
                <a:cs typeface="Arial"/>
              </a:rPr>
              <a:t>NORM2: </a:t>
            </a:r>
            <a:r>
              <a:rPr sz="1400" spc="-5" dirty="0">
                <a:latin typeface="Arial"/>
                <a:cs typeface="Arial"/>
              </a:rPr>
              <a:t>Normalization layer  [13x13x384]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CONV3</a:t>
            </a:r>
            <a:r>
              <a:rPr sz="1400" spc="-5" dirty="0">
                <a:latin typeface="Arial"/>
                <a:cs typeface="Arial"/>
              </a:rPr>
              <a:t>: 384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[13x13x384]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CONV4</a:t>
            </a:r>
            <a:r>
              <a:rPr sz="1400" spc="-5" dirty="0">
                <a:latin typeface="Arial"/>
                <a:cs typeface="Arial"/>
              </a:rPr>
              <a:t>: 384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CONV5</a:t>
            </a:r>
            <a:r>
              <a:rPr sz="1400" spc="-5" dirty="0">
                <a:latin typeface="Arial"/>
                <a:cs typeface="Arial"/>
              </a:rPr>
              <a:t>: 256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674" y="1765546"/>
            <a:ext cx="913130" cy="217170"/>
          </a:xfrm>
          <a:custGeom>
            <a:avLst/>
            <a:gdLst/>
            <a:ahLst/>
            <a:cxnLst/>
            <a:rect l="l" t="t" r="r" b="b"/>
            <a:pathLst>
              <a:path w="913130" h="217169">
                <a:moveTo>
                  <a:pt x="0" y="0"/>
                </a:moveTo>
                <a:lnTo>
                  <a:pt x="912598" y="0"/>
                </a:lnTo>
                <a:lnTo>
                  <a:pt x="912598" y="216899"/>
                </a:lnTo>
                <a:lnTo>
                  <a:pt x="0" y="216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4272" y="1634734"/>
            <a:ext cx="3120390" cy="130810"/>
          </a:xfrm>
          <a:custGeom>
            <a:avLst/>
            <a:gdLst/>
            <a:ahLst/>
            <a:cxnLst/>
            <a:rect l="l" t="t" r="r" b="b"/>
            <a:pathLst>
              <a:path w="3120390" h="130810">
                <a:moveTo>
                  <a:pt x="0" y="130812"/>
                </a:moveTo>
                <a:lnTo>
                  <a:pt x="3120393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3816" y="1593771"/>
            <a:ext cx="106749" cy="81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17791" y="146974"/>
            <a:ext cx="669925" cy="1618615"/>
          </a:xfrm>
          <a:custGeom>
            <a:avLst/>
            <a:gdLst/>
            <a:ahLst/>
            <a:cxnLst/>
            <a:rect l="l" t="t" r="r" b="b"/>
            <a:pathLst>
              <a:path w="669925" h="1618614">
                <a:moveTo>
                  <a:pt x="0" y="0"/>
                </a:moveTo>
                <a:lnTo>
                  <a:pt x="669898" y="0"/>
                </a:lnTo>
                <a:lnTo>
                  <a:pt x="669898" y="1618496"/>
                </a:lnTo>
                <a:lnTo>
                  <a:pt x="0" y="16184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4712" y="2379759"/>
            <a:ext cx="2898140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45720" algn="just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Historical note: Trained on GTX 580  GPU with only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3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GB of</a:t>
            </a:r>
            <a:r>
              <a:rPr sz="14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memory.</a:t>
            </a: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ts val="1650"/>
              </a:lnSpc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Network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spread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across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GPUs, half  the neurons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(feature maps)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on each  GPU.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2713" y="1846359"/>
            <a:ext cx="11791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[55x55x48]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09751" y="4369363"/>
            <a:ext cx="4329145" cy="87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6224" y="3629371"/>
            <a:ext cx="3559175" cy="8528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45"/>
              </a:spcBef>
            </a:pPr>
            <a:r>
              <a:rPr sz="1400" spc="-5" dirty="0">
                <a:latin typeface="Arial"/>
                <a:cs typeface="Arial"/>
              </a:rPr>
              <a:t>[6x6x256]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POOL3</a:t>
            </a:r>
            <a:r>
              <a:rPr sz="1400" spc="-5" dirty="0">
                <a:latin typeface="Arial"/>
                <a:cs typeface="Arial"/>
              </a:rPr>
              <a:t>: 3x3 filters at </a:t>
            </a:r>
            <a:r>
              <a:rPr sz="1400" dirty="0">
                <a:latin typeface="Arial"/>
                <a:cs typeface="Arial"/>
              </a:rPr>
              <a:t>stride 2  </a:t>
            </a:r>
            <a:r>
              <a:rPr sz="1400" spc="-5" dirty="0">
                <a:latin typeface="Arial"/>
                <a:cs typeface="Arial"/>
              </a:rPr>
              <a:t>[4096]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FC6: </a:t>
            </a:r>
            <a:r>
              <a:rPr sz="1400" spc="-5" dirty="0">
                <a:latin typeface="Arial"/>
                <a:cs typeface="Arial"/>
              </a:rPr>
              <a:t>4096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85"/>
              </a:lnSpc>
            </a:pPr>
            <a:r>
              <a:rPr sz="1400" spc="-5" dirty="0">
                <a:latin typeface="Arial"/>
                <a:cs typeface="Arial"/>
              </a:rPr>
              <a:t>[4096]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FC7: </a:t>
            </a:r>
            <a:r>
              <a:rPr sz="1400" spc="-5" dirty="0">
                <a:latin typeface="Arial"/>
                <a:cs typeface="Arial"/>
              </a:rPr>
              <a:t>4096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latin typeface="Arial"/>
                <a:cs typeface="Arial"/>
              </a:rPr>
              <a:t>[1000]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FC8: </a:t>
            </a:r>
            <a:r>
              <a:rPr sz="1400" spc="-5" dirty="0">
                <a:latin typeface="Arial"/>
                <a:cs typeface="Arial"/>
              </a:rPr>
              <a:t>1000 neurons </a:t>
            </a:r>
            <a:r>
              <a:rPr sz="1400" dirty="0">
                <a:latin typeface="Arial"/>
                <a:cs typeface="Arial"/>
              </a:rPr>
              <a:t>(class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scores)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15</a:t>
            </a:fld>
            <a:endParaRPr sz="200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224" y="1307484"/>
            <a:ext cx="4231005" cy="23342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31953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Full </a:t>
            </a:r>
            <a:r>
              <a:rPr sz="1400" dirty="0">
                <a:latin typeface="Arial"/>
                <a:cs typeface="Arial"/>
              </a:rPr>
              <a:t>(simplified) </a:t>
            </a:r>
            <a:r>
              <a:rPr sz="1400" spc="-5" dirty="0">
                <a:latin typeface="Arial"/>
                <a:cs typeface="Arial"/>
              </a:rPr>
              <a:t>AlexNet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architecture:  [227x227x3]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[55x55x96]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CONV1</a:t>
            </a:r>
            <a:r>
              <a:rPr sz="1400" spc="-5" dirty="0">
                <a:latin typeface="Arial"/>
                <a:cs typeface="Arial"/>
              </a:rPr>
              <a:t>: 96 11x11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4, pad </a:t>
            </a:r>
            <a:r>
              <a:rPr sz="1400" dirty="0">
                <a:latin typeface="Arial"/>
                <a:cs typeface="Arial"/>
              </a:rPr>
              <a:t>0  </a:t>
            </a:r>
            <a:r>
              <a:rPr sz="1400" spc="-5" dirty="0">
                <a:latin typeface="Arial"/>
                <a:cs typeface="Arial"/>
              </a:rPr>
              <a:t>[27x27x96]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POOL1</a:t>
            </a:r>
            <a:r>
              <a:rPr sz="1400" spc="-5" dirty="0">
                <a:latin typeface="Arial"/>
                <a:cs typeface="Arial"/>
              </a:rPr>
              <a:t>: 3x3 filters at </a:t>
            </a:r>
            <a:r>
              <a:rPr sz="1400" dirty="0">
                <a:latin typeface="Arial"/>
                <a:cs typeface="Arial"/>
              </a:rPr>
              <a:t>stride 2  </a:t>
            </a:r>
            <a:r>
              <a:rPr sz="1400" spc="-5" dirty="0">
                <a:latin typeface="Arial"/>
                <a:cs typeface="Arial"/>
              </a:rPr>
              <a:t>[27x27x96] </a:t>
            </a:r>
            <a:r>
              <a:rPr sz="1400" spc="-5" dirty="0">
                <a:solidFill>
                  <a:srgbClr val="38751C"/>
                </a:solidFill>
                <a:latin typeface="Arial"/>
                <a:cs typeface="Arial"/>
              </a:rPr>
              <a:t>NORM1: </a:t>
            </a:r>
            <a:r>
              <a:rPr sz="1400" spc="-5" dirty="0">
                <a:latin typeface="Arial"/>
                <a:cs typeface="Arial"/>
              </a:rPr>
              <a:t>Normalization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[27x27x256]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CONV2</a:t>
            </a:r>
            <a:r>
              <a:rPr sz="1400" spc="-5" dirty="0">
                <a:latin typeface="Arial"/>
                <a:cs typeface="Arial"/>
              </a:rPr>
              <a:t>: 256 5x5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2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POOL2: </a:t>
            </a:r>
            <a:r>
              <a:rPr sz="1400" spc="-5" dirty="0">
                <a:latin typeface="Arial"/>
                <a:cs typeface="Arial"/>
              </a:rPr>
              <a:t>3x3 filters at </a:t>
            </a:r>
            <a:r>
              <a:rPr sz="1400" dirty="0">
                <a:latin typeface="Arial"/>
                <a:cs typeface="Arial"/>
              </a:rPr>
              <a:t>stride 2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38751C"/>
                </a:solidFill>
                <a:latin typeface="Arial"/>
                <a:cs typeface="Arial"/>
              </a:rPr>
              <a:t>NORM2: </a:t>
            </a:r>
            <a:r>
              <a:rPr sz="1400" spc="-5" dirty="0">
                <a:latin typeface="Arial"/>
                <a:cs typeface="Arial"/>
              </a:rPr>
              <a:t>Normalization layer  [13x13x384]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CONV3</a:t>
            </a:r>
            <a:r>
              <a:rPr sz="1400" spc="-5" dirty="0">
                <a:latin typeface="Arial"/>
                <a:cs typeface="Arial"/>
              </a:rPr>
              <a:t>: 384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[13x13x384]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CONV4</a:t>
            </a:r>
            <a:r>
              <a:rPr sz="1400" spc="-5" dirty="0">
                <a:latin typeface="Arial"/>
                <a:cs typeface="Arial"/>
              </a:rPr>
              <a:t>: 384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CONV5</a:t>
            </a:r>
            <a:r>
              <a:rPr sz="1400" spc="-5" dirty="0">
                <a:latin typeface="Arial"/>
                <a:cs typeface="Arial"/>
              </a:rPr>
              <a:t>: 256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26489" y="1830478"/>
            <a:ext cx="1254125" cy="328295"/>
          </a:xfrm>
          <a:custGeom>
            <a:avLst/>
            <a:gdLst/>
            <a:ahLst/>
            <a:cxnLst/>
            <a:rect l="l" t="t" r="r" b="b"/>
            <a:pathLst>
              <a:path w="1254125" h="328294">
                <a:moveTo>
                  <a:pt x="1253822" y="328066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33340" y="1790513"/>
            <a:ext cx="110649" cy="79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1138" y="1768338"/>
            <a:ext cx="676910" cy="390525"/>
          </a:xfrm>
          <a:custGeom>
            <a:avLst/>
            <a:gdLst/>
            <a:ahLst/>
            <a:cxnLst/>
            <a:rect l="l" t="t" r="r" b="b"/>
            <a:pathLst>
              <a:path w="676910" h="390525">
                <a:moveTo>
                  <a:pt x="676773" y="390206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16713" y="1715631"/>
            <a:ext cx="109649" cy="89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03286" y="1644256"/>
            <a:ext cx="443230" cy="514350"/>
          </a:xfrm>
          <a:custGeom>
            <a:avLst/>
            <a:gdLst/>
            <a:ahLst/>
            <a:cxnLst/>
            <a:rect l="l" t="t" r="r" b="b"/>
            <a:pathLst>
              <a:path w="443229" h="514350">
                <a:moveTo>
                  <a:pt x="0" y="514288"/>
                </a:moveTo>
                <a:lnTo>
                  <a:pt x="442899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12836" y="1569224"/>
            <a:ext cx="99299" cy="105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8836" y="1658071"/>
            <a:ext cx="914400" cy="505459"/>
          </a:xfrm>
          <a:custGeom>
            <a:avLst/>
            <a:gdLst/>
            <a:ahLst/>
            <a:cxnLst/>
            <a:rect l="l" t="t" r="r" b="b"/>
            <a:pathLst>
              <a:path w="914400" h="505460">
                <a:moveTo>
                  <a:pt x="0" y="505123"/>
                </a:moveTo>
                <a:lnTo>
                  <a:pt x="914248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28335" y="1606739"/>
            <a:ext cx="109949" cy="8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38386" y="2174486"/>
            <a:ext cx="283845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CONV1, CONV2, CONV4,</a:t>
            </a:r>
            <a:r>
              <a:rPr sz="14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CONV5: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Connections only with feature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maps 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same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GPU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09751" y="4369363"/>
            <a:ext cx="4329145" cy="875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224" y="3629371"/>
            <a:ext cx="3559175" cy="8528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45"/>
              </a:spcBef>
            </a:pPr>
            <a:r>
              <a:rPr sz="1400" spc="-5" dirty="0">
                <a:latin typeface="Arial"/>
                <a:cs typeface="Arial"/>
              </a:rPr>
              <a:t>[6x6x256]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POOL3</a:t>
            </a:r>
            <a:r>
              <a:rPr sz="1400" spc="-5" dirty="0">
                <a:latin typeface="Arial"/>
                <a:cs typeface="Arial"/>
              </a:rPr>
              <a:t>: 3x3 filters at </a:t>
            </a:r>
            <a:r>
              <a:rPr sz="1400" dirty="0">
                <a:latin typeface="Arial"/>
                <a:cs typeface="Arial"/>
              </a:rPr>
              <a:t>stride 2  </a:t>
            </a:r>
            <a:r>
              <a:rPr sz="1400" spc="-5" dirty="0">
                <a:latin typeface="Arial"/>
                <a:cs typeface="Arial"/>
              </a:rPr>
              <a:t>[4096]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FC6: </a:t>
            </a:r>
            <a:r>
              <a:rPr sz="1400" spc="-5" dirty="0">
                <a:latin typeface="Arial"/>
                <a:cs typeface="Arial"/>
              </a:rPr>
              <a:t>4096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85"/>
              </a:lnSpc>
            </a:pPr>
            <a:r>
              <a:rPr sz="1400" spc="-5" dirty="0">
                <a:latin typeface="Arial"/>
                <a:cs typeface="Arial"/>
              </a:rPr>
              <a:t>[4096]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FC7: </a:t>
            </a:r>
            <a:r>
              <a:rPr sz="1400" spc="-5" dirty="0">
                <a:latin typeface="Arial"/>
                <a:cs typeface="Arial"/>
              </a:rPr>
              <a:t>4096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latin typeface="Arial"/>
                <a:cs typeface="Arial"/>
              </a:rPr>
              <a:t>[1000]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FC8: </a:t>
            </a:r>
            <a:r>
              <a:rPr sz="1400" spc="-5" dirty="0">
                <a:latin typeface="Arial"/>
                <a:cs typeface="Arial"/>
              </a:rPr>
              <a:t>1000 neurons </a:t>
            </a:r>
            <a:r>
              <a:rPr sz="1400" dirty="0">
                <a:latin typeface="Arial"/>
                <a:cs typeface="Arial"/>
              </a:rPr>
              <a:t>(class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scores)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16</a:t>
            </a:fld>
            <a:endParaRPr sz="200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224" y="1307484"/>
            <a:ext cx="4231005" cy="3172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31953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Full </a:t>
            </a:r>
            <a:r>
              <a:rPr sz="1400" dirty="0">
                <a:latin typeface="Arial"/>
                <a:cs typeface="Arial"/>
              </a:rPr>
              <a:t>(simplified) </a:t>
            </a:r>
            <a:r>
              <a:rPr sz="1400" spc="-5" dirty="0">
                <a:latin typeface="Arial"/>
                <a:cs typeface="Arial"/>
              </a:rPr>
              <a:t>AlexNet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architecture:  [227x227x3]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[55x55x96]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CONV1</a:t>
            </a:r>
            <a:r>
              <a:rPr sz="1400" spc="-5" dirty="0">
                <a:latin typeface="Arial"/>
                <a:cs typeface="Arial"/>
              </a:rPr>
              <a:t>: 96 11x11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4, pad </a:t>
            </a:r>
            <a:r>
              <a:rPr sz="1400" dirty="0">
                <a:latin typeface="Arial"/>
                <a:cs typeface="Arial"/>
              </a:rPr>
              <a:t>0  </a:t>
            </a:r>
            <a:r>
              <a:rPr sz="1400" spc="-5" dirty="0">
                <a:latin typeface="Arial"/>
                <a:cs typeface="Arial"/>
              </a:rPr>
              <a:t>[27x27x96]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POOL1</a:t>
            </a:r>
            <a:r>
              <a:rPr sz="1400" spc="-5" dirty="0">
                <a:latin typeface="Arial"/>
                <a:cs typeface="Arial"/>
              </a:rPr>
              <a:t>: 3x3 filters at </a:t>
            </a:r>
            <a:r>
              <a:rPr sz="1400" dirty="0">
                <a:latin typeface="Arial"/>
                <a:cs typeface="Arial"/>
              </a:rPr>
              <a:t>stride 2  </a:t>
            </a:r>
            <a:r>
              <a:rPr sz="1400" spc="-5" dirty="0">
                <a:latin typeface="Arial"/>
                <a:cs typeface="Arial"/>
              </a:rPr>
              <a:t>[27x27x96] </a:t>
            </a:r>
            <a:r>
              <a:rPr sz="1400" spc="-5" dirty="0">
                <a:solidFill>
                  <a:srgbClr val="38751C"/>
                </a:solidFill>
                <a:latin typeface="Arial"/>
                <a:cs typeface="Arial"/>
              </a:rPr>
              <a:t>NORM1: </a:t>
            </a:r>
            <a:r>
              <a:rPr sz="1400" spc="-5" dirty="0">
                <a:latin typeface="Arial"/>
                <a:cs typeface="Arial"/>
              </a:rPr>
              <a:t>Normalization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[27x27x256]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CONV2</a:t>
            </a:r>
            <a:r>
              <a:rPr sz="1400" spc="-5" dirty="0">
                <a:latin typeface="Arial"/>
                <a:cs typeface="Arial"/>
              </a:rPr>
              <a:t>: 256 5x5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2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POOL2: </a:t>
            </a:r>
            <a:r>
              <a:rPr sz="1400" spc="-5" dirty="0">
                <a:latin typeface="Arial"/>
                <a:cs typeface="Arial"/>
              </a:rPr>
              <a:t>3x3 filters at </a:t>
            </a:r>
            <a:r>
              <a:rPr sz="1400" dirty="0">
                <a:latin typeface="Arial"/>
                <a:cs typeface="Arial"/>
              </a:rPr>
              <a:t>stride 2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38751C"/>
                </a:solidFill>
                <a:latin typeface="Arial"/>
                <a:cs typeface="Arial"/>
              </a:rPr>
              <a:t>NORM2: </a:t>
            </a:r>
            <a:r>
              <a:rPr sz="1400" spc="-5" dirty="0">
                <a:latin typeface="Arial"/>
                <a:cs typeface="Arial"/>
              </a:rPr>
              <a:t>Normalization layer  [13x13x384]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CONV3</a:t>
            </a:r>
            <a:r>
              <a:rPr sz="1400" spc="-5" dirty="0">
                <a:latin typeface="Arial"/>
                <a:cs typeface="Arial"/>
              </a:rPr>
              <a:t>: 384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[13x13x384]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CONV4</a:t>
            </a:r>
            <a:r>
              <a:rPr sz="1400" spc="-5" dirty="0">
                <a:latin typeface="Arial"/>
                <a:cs typeface="Arial"/>
              </a:rPr>
              <a:t>: 384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CONV5</a:t>
            </a:r>
            <a:r>
              <a:rPr sz="1400" spc="-5" dirty="0">
                <a:latin typeface="Arial"/>
                <a:cs typeface="Arial"/>
              </a:rPr>
              <a:t>: 256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[6x6x256]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POOL3</a:t>
            </a:r>
            <a:r>
              <a:rPr sz="1400" spc="-5" dirty="0">
                <a:latin typeface="Arial"/>
                <a:cs typeface="Arial"/>
              </a:rPr>
              <a:t>: 3x3 filters at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85"/>
              </a:lnSpc>
            </a:pPr>
            <a:r>
              <a:rPr sz="1400" spc="-5" dirty="0">
                <a:latin typeface="Arial"/>
                <a:cs typeface="Arial"/>
              </a:rPr>
              <a:t>[4096]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FC6: </a:t>
            </a:r>
            <a:r>
              <a:rPr sz="1400" spc="-5" dirty="0">
                <a:latin typeface="Arial"/>
                <a:cs typeface="Arial"/>
              </a:rPr>
              <a:t>4096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[4096]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FC7: </a:t>
            </a:r>
            <a:r>
              <a:rPr sz="1400" spc="-5" dirty="0">
                <a:latin typeface="Arial"/>
                <a:cs typeface="Arial"/>
              </a:rPr>
              <a:t>4096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latin typeface="Arial"/>
                <a:cs typeface="Arial"/>
              </a:rPr>
              <a:t>[1000]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FC8: </a:t>
            </a:r>
            <a:r>
              <a:rPr sz="1400" spc="-5" dirty="0">
                <a:latin typeface="Arial"/>
                <a:cs typeface="Arial"/>
              </a:rPr>
              <a:t>1000 neurons </a:t>
            </a:r>
            <a:r>
              <a:rPr sz="1400" dirty="0">
                <a:latin typeface="Arial"/>
                <a:cs typeface="Arial"/>
              </a:rPr>
              <a:t>(class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scores)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64362" y="1638239"/>
            <a:ext cx="286385" cy="488950"/>
          </a:xfrm>
          <a:custGeom>
            <a:avLst/>
            <a:gdLst/>
            <a:ahLst/>
            <a:cxnLst/>
            <a:rect l="l" t="t" r="r" b="b"/>
            <a:pathLst>
              <a:path w="286384" h="488950">
                <a:moveTo>
                  <a:pt x="285799" y="488731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11187" y="1554086"/>
            <a:ext cx="89849" cy="109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37511" y="1600704"/>
            <a:ext cx="1243330" cy="508000"/>
          </a:xfrm>
          <a:custGeom>
            <a:avLst/>
            <a:gdLst/>
            <a:ahLst/>
            <a:cxnLst/>
            <a:rect l="l" t="t" r="r" b="b"/>
            <a:pathLst>
              <a:path w="1243329" h="508000">
                <a:moveTo>
                  <a:pt x="0" y="507866"/>
                </a:moveTo>
                <a:lnTo>
                  <a:pt x="1242997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59084" y="1558479"/>
            <a:ext cx="110974" cy="808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56286" y="1597159"/>
            <a:ext cx="1493520" cy="548005"/>
          </a:xfrm>
          <a:custGeom>
            <a:avLst/>
            <a:gdLst/>
            <a:ahLst/>
            <a:cxnLst/>
            <a:rect l="l" t="t" r="r" b="b"/>
            <a:pathLst>
              <a:path w="1493520" h="548005">
                <a:moveTo>
                  <a:pt x="0" y="547736"/>
                </a:moveTo>
                <a:lnTo>
                  <a:pt x="1493196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29107" y="1557861"/>
            <a:ext cx="111049" cy="78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17735" y="1585551"/>
            <a:ext cx="1647189" cy="559435"/>
          </a:xfrm>
          <a:custGeom>
            <a:avLst/>
            <a:gdLst/>
            <a:ahLst/>
            <a:cxnLst/>
            <a:rect l="l" t="t" r="r" b="b"/>
            <a:pathLst>
              <a:path w="1647190" h="559435">
                <a:moveTo>
                  <a:pt x="0" y="559343"/>
                </a:moveTo>
                <a:lnTo>
                  <a:pt x="1647071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45157" y="1546231"/>
            <a:ext cx="111024" cy="78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38386" y="2174486"/>
            <a:ext cx="2877820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CONV3, FC6, FC7,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FC8: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Connections with all feature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maps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in  preceding layer,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communication 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across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GPUs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09751" y="4369363"/>
            <a:ext cx="4329145" cy="875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17</a:t>
            </a:fld>
            <a:endParaRPr sz="200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249" y="895608"/>
            <a:ext cx="8461782" cy="3230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83265" y="2515794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69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4123" y="261139"/>
            <a:ext cx="8032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ImageNet Large Scale Visual Recognition Challenge </a:t>
            </a:r>
            <a:r>
              <a:rPr sz="2000" dirty="0">
                <a:latin typeface="Arial"/>
                <a:cs typeface="Arial"/>
              </a:rPr>
              <a:t>(ILSVRC)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winners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6326" y="4125740"/>
            <a:ext cx="381932" cy="87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5705" y="4130579"/>
            <a:ext cx="524928" cy="87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2690" y="4286997"/>
            <a:ext cx="493411" cy="83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9931" y="4130569"/>
            <a:ext cx="774127" cy="260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1659" y="4125740"/>
            <a:ext cx="394420" cy="875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9425" y="4284241"/>
            <a:ext cx="325992" cy="1028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1884" y="4128122"/>
            <a:ext cx="612889" cy="1065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31499" y="4276502"/>
            <a:ext cx="850016" cy="1093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7508" y="4125740"/>
            <a:ext cx="657633" cy="1089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9584" y="4276502"/>
            <a:ext cx="638426" cy="110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46012" y="4125740"/>
            <a:ext cx="429898" cy="2601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2096" y="4125740"/>
            <a:ext cx="875293" cy="1089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02396" y="4125740"/>
            <a:ext cx="491690" cy="8751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7990" y="4123178"/>
            <a:ext cx="378474" cy="2601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4748" y="3272418"/>
            <a:ext cx="1438910" cy="26797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shallow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5770" y="3272418"/>
            <a:ext cx="685800" cy="26797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8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03968" y="3272418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70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03968" y="3272418"/>
            <a:ext cx="68580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8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45066" y="2515794"/>
            <a:ext cx="68580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19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03973" y="2540456"/>
            <a:ext cx="643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22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76363" y="1150147"/>
            <a:ext cx="75184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14562" y="1150147"/>
            <a:ext cx="75184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52760" y="1150147"/>
            <a:ext cx="75184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25760" y="3640580"/>
            <a:ext cx="139724" cy="1370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28708" y="3640580"/>
            <a:ext cx="139724" cy="1370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31657" y="359840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34605" y="3598405"/>
            <a:ext cx="139724" cy="137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17804" y="343685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6002" y="340805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82400" y="1584159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54399" y="1584159"/>
            <a:ext cx="139724" cy="137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80847" y="1584159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1147" y="3709092"/>
            <a:ext cx="738505" cy="0"/>
          </a:xfrm>
          <a:custGeom>
            <a:avLst/>
            <a:gdLst/>
            <a:ahLst/>
            <a:cxnLst/>
            <a:rect l="l" t="t" r="r" b="b"/>
            <a:pathLst>
              <a:path w="738505">
                <a:moveTo>
                  <a:pt x="0" y="0"/>
                </a:moveTo>
                <a:lnTo>
                  <a:pt x="7379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34096" y="3666792"/>
            <a:ext cx="738505" cy="42545"/>
          </a:xfrm>
          <a:custGeom>
            <a:avLst/>
            <a:gdLst/>
            <a:ahLst/>
            <a:cxnLst/>
            <a:rect l="l" t="t" r="r" b="b"/>
            <a:pathLst>
              <a:path w="738505" h="42545">
                <a:moveTo>
                  <a:pt x="0" y="42299"/>
                </a:moveTo>
                <a:lnTo>
                  <a:pt x="7379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37044" y="3666917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6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39992" y="3505517"/>
            <a:ext cx="718820" cy="161925"/>
          </a:xfrm>
          <a:custGeom>
            <a:avLst/>
            <a:gdLst/>
            <a:ahLst/>
            <a:cxnLst/>
            <a:rect l="l" t="t" r="r" b="b"/>
            <a:pathLst>
              <a:path w="718820" h="161925">
                <a:moveTo>
                  <a:pt x="0" y="161399"/>
                </a:moveTo>
                <a:lnTo>
                  <a:pt x="7181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23191" y="3476568"/>
            <a:ext cx="773430" cy="29209"/>
          </a:xfrm>
          <a:custGeom>
            <a:avLst/>
            <a:gdLst/>
            <a:ahLst/>
            <a:cxnLst/>
            <a:rect l="l" t="t" r="r" b="b"/>
            <a:pathLst>
              <a:path w="773429" h="29210">
                <a:moveTo>
                  <a:pt x="0" y="28799"/>
                </a:moveTo>
                <a:lnTo>
                  <a:pt x="7730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61389" y="1652571"/>
            <a:ext cx="661670" cy="1824355"/>
          </a:xfrm>
          <a:custGeom>
            <a:avLst/>
            <a:gdLst/>
            <a:ahLst/>
            <a:cxnLst/>
            <a:rect l="l" t="t" r="r" b="b"/>
            <a:pathLst>
              <a:path w="661670" h="1824354">
                <a:moveTo>
                  <a:pt x="0" y="1823996"/>
                </a:moveTo>
                <a:lnTo>
                  <a:pt x="6611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87788" y="1652671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>
                <a:moveTo>
                  <a:pt x="0" y="0"/>
                </a:moveTo>
                <a:lnTo>
                  <a:pt x="7067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59786" y="165267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3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18</a:t>
            </a:fld>
            <a:endParaRPr sz="2000"/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249" y="895608"/>
            <a:ext cx="8461782" cy="3230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83265" y="2515794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69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123" y="261139"/>
            <a:ext cx="8032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00"/>
                </a:solidFill>
              </a:rPr>
              <a:t>ImageNet Large Scale Visual Recognition Challenge </a:t>
            </a:r>
            <a:r>
              <a:rPr sz="2000" dirty="0">
                <a:solidFill>
                  <a:srgbClr val="000000"/>
                </a:solidFill>
              </a:rPr>
              <a:t>(ILSVRC)</a:t>
            </a:r>
            <a:r>
              <a:rPr sz="2000" spc="-8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winners</a:t>
            </a:r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886326" y="4125740"/>
            <a:ext cx="381932" cy="87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5705" y="4130579"/>
            <a:ext cx="524928" cy="87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2690" y="4286997"/>
            <a:ext cx="493411" cy="83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9931" y="4130569"/>
            <a:ext cx="774127" cy="260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1659" y="4125740"/>
            <a:ext cx="394420" cy="875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9425" y="4284241"/>
            <a:ext cx="325992" cy="1028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1884" y="4128122"/>
            <a:ext cx="612889" cy="1065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31499" y="4276502"/>
            <a:ext cx="850016" cy="1093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7508" y="4125740"/>
            <a:ext cx="657633" cy="1089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9584" y="4276502"/>
            <a:ext cx="638426" cy="110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46012" y="4125740"/>
            <a:ext cx="429898" cy="2601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2096" y="4125740"/>
            <a:ext cx="875293" cy="1089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02396" y="4125740"/>
            <a:ext cx="491690" cy="8751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7990" y="4123178"/>
            <a:ext cx="378474" cy="2601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4748" y="3272418"/>
            <a:ext cx="1438910" cy="267970"/>
          </a:xfrm>
          <a:custGeom>
            <a:avLst/>
            <a:gdLst/>
            <a:ahLst/>
            <a:cxnLst/>
            <a:rect l="l" t="t" r="r" b="b"/>
            <a:pathLst>
              <a:path w="1438910" h="267970">
                <a:moveTo>
                  <a:pt x="0" y="0"/>
                </a:moveTo>
                <a:lnTo>
                  <a:pt x="1438497" y="0"/>
                </a:lnTo>
                <a:lnTo>
                  <a:pt x="1438497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4748" y="3272418"/>
            <a:ext cx="1438910" cy="267970"/>
          </a:xfrm>
          <a:custGeom>
            <a:avLst/>
            <a:gdLst/>
            <a:ahLst/>
            <a:cxnLst/>
            <a:rect l="l" t="t" r="r" b="b"/>
            <a:pathLst>
              <a:path w="1438910" h="267970">
                <a:moveTo>
                  <a:pt x="0" y="0"/>
                </a:moveTo>
                <a:lnTo>
                  <a:pt x="1438497" y="0"/>
                </a:lnTo>
                <a:lnTo>
                  <a:pt x="1438497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47173" y="3276494"/>
            <a:ext cx="534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shallow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65770" y="3272418"/>
            <a:ext cx="685800" cy="26797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8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03968" y="3272418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70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03968" y="3272418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70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50356" y="3276494"/>
            <a:ext cx="558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8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45066" y="2515794"/>
            <a:ext cx="68580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19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03973" y="2540456"/>
            <a:ext cx="643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22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76363" y="1150147"/>
            <a:ext cx="75184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14562" y="1150147"/>
            <a:ext cx="75184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52760" y="1150147"/>
            <a:ext cx="75184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25760" y="3640580"/>
            <a:ext cx="139724" cy="1370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8708" y="3640580"/>
            <a:ext cx="139724" cy="1370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31657" y="359840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34605" y="3598405"/>
            <a:ext cx="139724" cy="137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17804" y="343685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6002" y="340805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82400" y="1584159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54399" y="1584159"/>
            <a:ext cx="139724" cy="137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80847" y="1584159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31147" y="3709092"/>
            <a:ext cx="738505" cy="0"/>
          </a:xfrm>
          <a:custGeom>
            <a:avLst/>
            <a:gdLst/>
            <a:ahLst/>
            <a:cxnLst/>
            <a:rect l="l" t="t" r="r" b="b"/>
            <a:pathLst>
              <a:path w="738505">
                <a:moveTo>
                  <a:pt x="0" y="0"/>
                </a:moveTo>
                <a:lnTo>
                  <a:pt x="7379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34096" y="3666792"/>
            <a:ext cx="738505" cy="42545"/>
          </a:xfrm>
          <a:custGeom>
            <a:avLst/>
            <a:gdLst/>
            <a:ahLst/>
            <a:cxnLst/>
            <a:rect l="l" t="t" r="r" b="b"/>
            <a:pathLst>
              <a:path w="738505" h="42545">
                <a:moveTo>
                  <a:pt x="0" y="42299"/>
                </a:moveTo>
                <a:lnTo>
                  <a:pt x="7379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37044" y="3666917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6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39992" y="3505517"/>
            <a:ext cx="718820" cy="161925"/>
          </a:xfrm>
          <a:custGeom>
            <a:avLst/>
            <a:gdLst/>
            <a:ahLst/>
            <a:cxnLst/>
            <a:rect l="l" t="t" r="r" b="b"/>
            <a:pathLst>
              <a:path w="718820" h="161925">
                <a:moveTo>
                  <a:pt x="0" y="161399"/>
                </a:moveTo>
                <a:lnTo>
                  <a:pt x="7181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23191" y="3476568"/>
            <a:ext cx="773430" cy="29209"/>
          </a:xfrm>
          <a:custGeom>
            <a:avLst/>
            <a:gdLst/>
            <a:ahLst/>
            <a:cxnLst/>
            <a:rect l="l" t="t" r="r" b="b"/>
            <a:pathLst>
              <a:path w="773429" h="29210">
                <a:moveTo>
                  <a:pt x="0" y="28799"/>
                </a:moveTo>
                <a:lnTo>
                  <a:pt x="7730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61389" y="1652571"/>
            <a:ext cx="661670" cy="1824355"/>
          </a:xfrm>
          <a:custGeom>
            <a:avLst/>
            <a:gdLst/>
            <a:ahLst/>
            <a:cxnLst/>
            <a:rect l="l" t="t" r="r" b="b"/>
            <a:pathLst>
              <a:path w="661670" h="1824354">
                <a:moveTo>
                  <a:pt x="0" y="1823996"/>
                </a:moveTo>
                <a:lnTo>
                  <a:pt x="6611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87788" y="1652671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>
                <a:moveTo>
                  <a:pt x="0" y="0"/>
                </a:moveTo>
                <a:lnTo>
                  <a:pt x="7067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59786" y="165267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3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58270" y="1997045"/>
            <a:ext cx="920115" cy="2483485"/>
          </a:xfrm>
          <a:custGeom>
            <a:avLst/>
            <a:gdLst/>
            <a:ahLst/>
            <a:cxnLst/>
            <a:rect l="l" t="t" r="r" b="b"/>
            <a:pathLst>
              <a:path w="920114" h="2483485">
                <a:moveTo>
                  <a:pt x="0" y="0"/>
                </a:moveTo>
                <a:lnTo>
                  <a:pt x="919798" y="0"/>
                </a:lnTo>
                <a:lnTo>
                  <a:pt x="919798" y="2483094"/>
                </a:lnTo>
                <a:lnTo>
                  <a:pt x="0" y="248309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776223" y="1212605"/>
            <a:ext cx="19202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First CNN-based</a:t>
            </a:r>
            <a:r>
              <a:rPr sz="14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winner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815469" y="1477447"/>
            <a:ext cx="745490" cy="459740"/>
          </a:xfrm>
          <a:custGeom>
            <a:avLst/>
            <a:gdLst/>
            <a:ahLst/>
            <a:cxnLst/>
            <a:rect l="l" t="t" r="r" b="b"/>
            <a:pathLst>
              <a:path w="745489" h="459739">
                <a:moveTo>
                  <a:pt x="745398" y="0"/>
                </a:moveTo>
                <a:lnTo>
                  <a:pt x="0" y="45960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32344" y="1900748"/>
            <a:ext cx="109149" cy="912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19</a:t>
            </a:fld>
            <a:endParaRPr sz="2000"/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032" y="2036980"/>
            <a:ext cx="819277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 indent="-600710">
              <a:lnSpc>
                <a:spcPts val="2865"/>
              </a:lnSpc>
              <a:spcBef>
                <a:spcPts val="100"/>
              </a:spcBef>
              <a:buAutoNum type="arabicParenBoth"/>
              <a:tabLst>
                <a:tab pos="613410" algn="l"/>
                <a:tab pos="614045" algn="l"/>
              </a:tabLst>
            </a:pPr>
            <a:r>
              <a:rPr sz="2400" spc="-5" dirty="0">
                <a:latin typeface="Arial"/>
                <a:cs typeface="Arial"/>
              </a:rPr>
              <a:t>Easily build big </a:t>
            </a:r>
            <a:r>
              <a:rPr sz="2400" dirty="0">
                <a:latin typeface="Arial"/>
                <a:cs typeface="Arial"/>
              </a:rPr>
              <a:t>computational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graphs</a:t>
            </a:r>
            <a:endParaRPr sz="2400">
              <a:latin typeface="Arial"/>
              <a:cs typeface="Arial"/>
            </a:endParaRPr>
          </a:p>
          <a:p>
            <a:pPr marL="613410" indent="-600710">
              <a:lnSpc>
                <a:spcPts val="2850"/>
              </a:lnSpc>
              <a:buAutoNum type="arabicParenBoth"/>
              <a:tabLst>
                <a:tab pos="613410" algn="l"/>
                <a:tab pos="614045" algn="l"/>
              </a:tabLst>
            </a:pPr>
            <a:r>
              <a:rPr sz="2400" spc="-5" dirty="0">
                <a:latin typeface="Arial"/>
                <a:cs typeface="Arial"/>
              </a:rPr>
              <a:t>Easily </a:t>
            </a:r>
            <a:r>
              <a:rPr sz="2400" dirty="0">
                <a:latin typeface="Arial"/>
                <a:cs typeface="Arial"/>
              </a:rPr>
              <a:t>compute </a:t>
            </a:r>
            <a:r>
              <a:rPr sz="2400" spc="-5" dirty="0">
                <a:latin typeface="Arial"/>
                <a:cs typeface="Arial"/>
              </a:rPr>
              <a:t>gradients in </a:t>
            </a:r>
            <a:r>
              <a:rPr sz="2400" dirty="0">
                <a:latin typeface="Arial"/>
                <a:cs typeface="Arial"/>
              </a:rPr>
              <a:t>computational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graphs</a:t>
            </a:r>
            <a:endParaRPr sz="2400">
              <a:latin typeface="Arial"/>
              <a:cs typeface="Arial"/>
            </a:endParaRPr>
          </a:p>
          <a:p>
            <a:pPr marL="613410" indent="-600710">
              <a:lnSpc>
                <a:spcPts val="2865"/>
              </a:lnSpc>
              <a:buAutoNum type="arabicParenBoth"/>
              <a:tabLst>
                <a:tab pos="613410" algn="l"/>
                <a:tab pos="614045" algn="l"/>
              </a:tabLst>
            </a:pPr>
            <a:r>
              <a:rPr sz="2400" spc="-5" dirty="0">
                <a:latin typeface="Arial"/>
                <a:cs typeface="Arial"/>
              </a:rPr>
              <a:t>Run it all efficiently on GPU </a:t>
            </a:r>
            <a:r>
              <a:rPr sz="2400" dirty="0">
                <a:latin typeface="Arial"/>
                <a:cs typeface="Arial"/>
              </a:rPr>
              <a:t>(wrap cuDNN, cuBLAS,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etc)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9118" y="4704893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99643" y="471344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49" y="276491"/>
            <a:ext cx="5807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Last time: Deep learning</a:t>
            </a:r>
            <a:r>
              <a:rPr sz="2800" spc="-9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frameworks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249" y="895608"/>
            <a:ext cx="8461782" cy="3230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83265" y="2515794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69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123" y="261139"/>
            <a:ext cx="8032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00"/>
                </a:solidFill>
              </a:rPr>
              <a:t>ImageNet Large Scale Visual Recognition Challenge </a:t>
            </a:r>
            <a:r>
              <a:rPr sz="2000" dirty="0">
                <a:solidFill>
                  <a:srgbClr val="000000"/>
                </a:solidFill>
              </a:rPr>
              <a:t>(ILSVRC)</a:t>
            </a:r>
            <a:r>
              <a:rPr sz="2000" spc="-8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winners</a:t>
            </a:r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886326" y="4125740"/>
            <a:ext cx="381932" cy="87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5705" y="4130579"/>
            <a:ext cx="524928" cy="87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2690" y="4286997"/>
            <a:ext cx="493411" cy="83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9931" y="4130569"/>
            <a:ext cx="774127" cy="260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1659" y="4125740"/>
            <a:ext cx="394420" cy="875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9425" y="4284241"/>
            <a:ext cx="325992" cy="1028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1884" y="4128122"/>
            <a:ext cx="612889" cy="1065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31499" y="4276502"/>
            <a:ext cx="850016" cy="1093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7508" y="4125740"/>
            <a:ext cx="657633" cy="1089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9584" y="4276502"/>
            <a:ext cx="638426" cy="110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46012" y="4125740"/>
            <a:ext cx="429898" cy="2601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2096" y="4125740"/>
            <a:ext cx="875293" cy="1089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02396" y="4125740"/>
            <a:ext cx="491690" cy="8751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7990" y="4123178"/>
            <a:ext cx="378474" cy="2601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4748" y="3272418"/>
            <a:ext cx="1438910" cy="26797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shallow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5770" y="3272418"/>
            <a:ext cx="685800" cy="26797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8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03968" y="3272418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70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03968" y="3272418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70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50356" y="3276494"/>
            <a:ext cx="558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8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45066" y="2515794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69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65774" y="2540456"/>
            <a:ext cx="643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19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3973" y="2540456"/>
            <a:ext cx="643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22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76363" y="1150147"/>
            <a:ext cx="75184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14562" y="1150147"/>
            <a:ext cx="75184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52760" y="1150147"/>
            <a:ext cx="75184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25760" y="3640580"/>
            <a:ext cx="139724" cy="1370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28708" y="3640580"/>
            <a:ext cx="139724" cy="1370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31657" y="359840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34605" y="3598405"/>
            <a:ext cx="139724" cy="137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17804" y="343685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6002" y="340805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82400" y="1584159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54399" y="1584159"/>
            <a:ext cx="139724" cy="137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80847" y="1584159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31147" y="3709092"/>
            <a:ext cx="738505" cy="0"/>
          </a:xfrm>
          <a:custGeom>
            <a:avLst/>
            <a:gdLst/>
            <a:ahLst/>
            <a:cxnLst/>
            <a:rect l="l" t="t" r="r" b="b"/>
            <a:pathLst>
              <a:path w="738505">
                <a:moveTo>
                  <a:pt x="0" y="0"/>
                </a:moveTo>
                <a:lnTo>
                  <a:pt x="7379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34096" y="3666792"/>
            <a:ext cx="738505" cy="42545"/>
          </a:xfrm>
          <a:custGeom>
            <a:avLst/>
            <a:gdLst/>
            <a:ahLst/>
            <a:cxnLst/>
            <a:rect l="l" t="t" r="r" b="b"/>
            <a:pathLst>
              <a:path w="738505" h="42545">
                <a:moveTo>
                  <a:pt x="0" y="42299"/>
                </a:moveTo>
                <a:lnTo>
                  <a:pt x="7379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37044" y="3666917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6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39992" y="3505517"/>
            <a:ext cx="718820" cy="161925"/>
          </a:xfrm>
          <a:custGeom>
            <a:avLst/>
            <a:gdLst/>
            <a:ahLst/>
            <a:cxnLst/>
            <a:rect l="l" t="t" r="r" b="b"/>
            <a:pathLst>
              <a:path w="718820" h="161925">
                <a:moveTo>
                  <a:pt x="0" y="161399"/>
                </a:moveTo>
                <a:lnTo>
                  <a:pt x="7181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23191" y="3476568"/>
            <a:ext cx="773430" cy="29209"/>
          </a:xfrm>
          <a:custGeom>
            <a:avLst/>
            <a:gdLst/>
            <a:ahLst/>
            <a:cxnLst/>
            <a:rect l="l" t="t" r="r" b="b"/>
            <a:pathLst>
              <a:path w="773429" h="29210">
                <a:moveTo>
                  <a:pt x="0" y="28799"/>
                </a:moveTo>
                <a:lnTo>
                  <a:pt x="7730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61389" y="1652571"/>
            <a:ext cx="661670" cy="1824355"/>
          </a:xfrm>
          <a:custGeom>
            <a:avLst/>
            <a:gdLst/>
            <a:ahLst/>
            <a:cxnLst/>
            <a:rect l="l" t="t" r="r" b="b"/>
            <a:pathLst>
              <a:path w="661670" h="1824354">
                <a:moveTo>
                  <a:pt x="0" y="1823996"/>
                </a:moveTo>
                <a:lnTo>
                  <a:pt x="6611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87788" y="1652671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>
                <a:moveTo>
                  <a:pt x="0" y="0"/>
                </a:moveTo>
                <a:lnTo>
                  <a:pt x="7067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59786" y="165267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3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72668" y="1997045"/>
            <a:ext cx="738505" cy="2483485"/>
          </a:xfrm>
          <a:custGeom>
            <a:avLst/>
            <a:gdLst/>
            <a:ahLst/>
            <a:cxnLst/>
            <a:rect l="l" t="t" r="r" b="b"/>
            <a:pathLst>
              <a:path w="738504" h="2483485">
                <a:moveTo>
                  <a:pt x="0" y="0"/>
                </a:moveTo>
                <a:lnTo>
                  <a:pt x="737998" y="0"/>
                </a:lnTo>
                <a:lnTo>
                  <a:pt x="737998" y="2483094"/>
                </a:lnTo>
                <a:lnTo>
                  <a:pt x="0" y="248309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547624" y="984010"/>
            <a:ext cx="176403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ZFNet: Improved  hyperparameters</a:t>
            </a:r>
            <a:r>
              <a:rPr sz="14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over  AlexNet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417768" y="1525146"/>
            <a:ext cx="95250" cy="361950"/>
          </a:xfrm>
          <a:custGeom>
            <a:avLst/>
            <a:gdLst/>
            <a:ahLst/>
            <a:cxnLst/>
            <a:rect l="l" t="t" r="r" b="b"/>
            <a:pathLst>
              <a:path w="95250" h="361950">
                <a:moveTo>
                  <a:pt x="0" y="0"/>
                </a:moveTo>
                <a:lnTo>
                  <a:pt x="94874" y="361346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72693" y="1868978"/>
            <a:ext cx="79899" cy="11065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20</a:t>
            </a:fld>
            <a:endParaRPr sz="2000"/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4"/>
            <a:ext cx="1082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ZFNet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67299" y="757873"/>
            <a:ext cx="8746813" cy="2042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70568" y="231011"/>
            <a:ext cx="20072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[Zeiler and Fergus,</a:t>
            </a:r>
            <a:r>
              <a:rPr sz="1400" i="1" spc="-8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2013]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21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899" y="3342502"/>
            <a:ext cx="8550275" cy="1172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AlexNet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but:</a:t>
            </a:r>
            <a:endParaRPr sz="1800">
              <a:latin typeface="Arial"/>
              <a:cs typeface="Arial"/>
            </a:endParaRPr>
          </a:p>
          <a:p>
            <a:pPr marL="12700" marR="215773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CONV1: </a:t>
            </a:r>
            <a:r>
              <a:rPr sz="1800" dirty="0">
                <a:latin typeface="Arial"/>
                <a:cs typeface="Arial"/>
              </a:rPr>
              <a:t>change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(11x11 stride </a:t>
            </a:r>
            <a:r>
              <a:rPr sz="1800" spc="-5" dirty="0">
                <a:latin typeface="Arial"/>
                <a:cs typeface="Arial"/>
              </a:rPr>
              <a:t>4) to </a:t>
            </a:r>
            <a:r>
              <a:rPr sz="1800" dirty="0">
                <a:latin typeface="Arial"/>
                <a:cs typeface="Arial"/>
              </a:rPr>
              <a:t>(7x7 stride </a:t>
            </a:r>
            <a:r>
              <a:rPr sz="1800" spc="-5" dirty="0">
                <a:latin typeface="Arial"/>
                <a:cs typeface="Arial"/>
              </a:rPr>
              <a:t>2)  CONV3,4,5: instead of 384, 384, 256 filters use 512, 1024,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512</a:t>
            </a:r>
            <a:endParaRPr sz="1800">
              <a:latin typeface="Arial"/>
              <a:cs typeface="Arial"/>
            </a:endParaRPr>
          </a:p>
          <a:p>
            <a:pPr marL="4674235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ImageNet top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error: 16.4%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-&gt;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11.7%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449" y="895608"/>
            <a:ext cx="8461782" cy="3230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83265" y="2515794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69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123" y="261139"/>
            <a:ext cx="8032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00"/>
                </a:solidFill>
              </a:rPr>
              <a:t>ImageNet Large Scale Visual Recognition Challenge </a:t>
            </a:r>
            <a:r>
              <a:rPr sz="2000" dirty="0">
                <a:solidFill>
                  <a:srgbClr val="000000"/>
                </a:solidFill>
              </a:rPr>
              <a:t>(ILSVRC)</a:t>
            </a:r>
            <a:r>
              <a:rPr sz="2000" spc="-8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winners</a:t>
            </a:r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886326" y="4125740"/>
            <a:ext cx="381932" cy="87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5705" y="4130579"/>
            <a:ext cx="524928" cy="87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2690" y="4286997"/>
            <a:ext cx="493411" cy="83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9931" y="4130569"/>
            <a:ext cx="774127" cy="260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1659" y="4125740"/>
            <a:ext cx="394420" cy="875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9425" y="4284241"/>
            <a:ext cx="325992" cy="1028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1884" y="4128122"/>
            <a:ext cx="612889" cy="1065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31499" y="4276502"/>
            <a:ext cx="850016" cy="1093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7508" y="4125740"/>
            <a:ext cx="657633" cy="1089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9584" y="4276502"/>
            <a:ext cx="638426" cy="110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46012" y="4125740"/>
            <a:ext cx="429898" cy="2601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2096" y="4125740"/>
            <a:ext cx="875293" cy="1089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02396" y="4125740"/>
            <a:ext cx="491690" cy="8751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7990" y="4123178"/>
            <a:ext cx="378474" cy="2601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4748" y="3272418"/>
            <a:ext cx="1438910" cy="26797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shallow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5770" y="3272418"/>
            <a:ext cx="685800" cy="26797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8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03968" y="3272418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70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03968" y="3272418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70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50356" y="3276494"/>
            <a:ext cx="558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8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45066" y="2515794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69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65774" y="2540456"/>
            <a:ext cx="643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19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3973" y="2540456"/>
            <a:ext cx="643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22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76363" y="1150147"/>
            <a:ext cx="75184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14562" y="1150147"/>
            <a:ext cx="75184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52760" y="1150147"/>
            <a:ext cx="75184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25760" y="3640580"/>
            <a:ext cx="139724" cy="1370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28708" y="3640580"/>
            <a:ext cx="139724" cy="1370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31657" y="359840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34605" y="3598405"/>
            <a:ext cx="139724" cy="137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17804" y="343685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6002" y="340805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82400" y="1584159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54399" y="1584159"/>
            <a:ext cx="139724" cy="137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80847" y="1584159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31147" y="3709092"/>
            <a:ext cx="738505" cy="0"/>
          </a:xfrm>
          <a:custGeom>
            <a:avLst/>
            <a:gdLst/>
            <a:ahLst/>
            <a:cxnLst/>
            <a:rect l="l" t="t" r="r" b="b"/>
            <a:pathLst>
              <a:path w="738505">
                <a:moveTo>
                  <a:pt x="0" y="0"/>
                </a:moveTo>
                <a:lnTo>
                  <a:pt x="7379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34096" y="3666792"/>
            <a:ext cx="738505" cy="42545"/>
          </a:xfrm>
          <a:custGeom>
            <a:avLst/>
            <a:gdLst/>
            <a:ahLst/>
            <a:cxnLst/>
            <a:rect l="l" t="t" r="r" b="b"/>
            <a:pathLst>
              <a:path w="738505" h="42545">
                <a:moveTo>
                  <a:pt x="0" y="42299"/>
                </a:moveTo>
                <a:lnTo>
                  <a:pt x="7379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37044" y="3666917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6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39992" y="3505517"/>
            <a:ext cx="718820" cy="161925"/>
          </a:xfrm>
          <a:custGeom>
            <a:avLst/>
            <a:gdLst/>
            <a:ahLst/>
            <a:cxnLst/>
            <a:rect l="l" t="t" r="r" b="b"/>
            <a:pathLst>
              <a:path w="718820" h="161925">
                <a:moveTo>
                  <a:pt x="0" y="161399"/>
                </a:moveTo>
                <a:lnTo>
                  <a:pt x="7181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23191" y="3476568"/>
            <a:ext cx="773430" cy="29209"/>
          </a:xfrm>
          <a:custGeom>
            <a:avLst/>
            <a:gdLst/>
            <a:ahLst/>
            <a:cxnLst/>
            <a:rect l="l" t="t" r="r" b="b"/>
            <a:pathLst>
              <a:path w="773429" h="29210">
                <a:moveTo>
                  <a:pt x="0" y="28799"/>
                </a:moveTo>
                <a:lnTo>
                  <a:pt x="7730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61389" y="1652571"/>
            <a:ext cx="661670" cy="1824355"/>
          </a:xfrm>
          <a:custGeom>
            <a:avLst/>
            <a:gdLst/>
            <a:ahLst/>
            <a:cxnLst/>
            <a:rect l="l" t="t" r="r" b="b"/>
            <a:pathLst>
              <a:path w="661670" h="1824354">
                <a:moveTo>
                  <a:pt x="0" y="1823996"/>
                </a:moveTo>
                <a:lnTo>
                  <a:pt x="6611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87788" y="1652671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>
                <a:moveTo>
                  <a:pt x="0" y="0"/>
                </a:moveTo>
                <a:lnTo>
                  <a:pt x="7067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59786" y="165267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3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11267" y="1997045"/>
            <a:ext cx="1628775" cy="2483485"/>
          </a:xfrm>
          <a:custGeom>
            <a:avLst/>
            <a:gdLst/>
            <a:ahLst/>
            <a:cxnLst/>
            <a:rect l="l" t="t" r="r" b="b"/>
            <a:pathLst>
              <a:path w="1628775" h="2483485">
                <a:moveTo>
                  <a:pt x="0" y="0"/>
                </a:moveTo>
                <a:lnTo>
                  <a:pt x="1628396" y="0"/>
                </a:lnTo>
                <a:lnTo>
                  <a:pt x="1628396" y="2483094"/>
                </a:lnTo>
                <a:lnTo>
                  <a:pt x="0" y="248309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919221" y="1212605"/>
            <a:ext cx="1398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Deeper</a:t>
            </a:r>
            <a:r>
              <a:rPr sz="14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Networks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580865" y="1491246"/>
            <a:ext cx="113664" cy="396240"/>
          </a:xfrm>
          <a:custGeom>
            <a:avLst/>
            <a:gdLst/>
            <a:ahLst/>
            <a:cxnLst/>
            <a:rect l="l" t="t" r="r" b="b"/>
            <a:pathLst>
              <a:path w="113664" h="396239">
                <a:moveTo>
                  <a:pt x="0" y="0"/>
                </a:moveTo>
                <a:lnTo>
                  <a:pt x="113174" y="395901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54265" y="1868976"/>
            <a:ext cx="79549" cy="11081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22</a:t>
            </a:fld>
            <a:endParaRPr sz="2000"/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1112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21112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5059" y="3321305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1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5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4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4" y="20835"/>
                </a:lnTo>
                <a:lnTo>
                  <a:pt x="456954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0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2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2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2" y="59382"/>
                </a:moveTo>
                <a:lnTo>
                  <a:pt x="525666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1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4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21112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1112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7232" y="3479882"/>
            <a:ext cx="159407" cy="6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21112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21112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89765" y="3639649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1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8" y="57149"/>
                </a:lnTo>
                <a:lnTo>
                  <a:pt x="332696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1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21112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21112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89765" y="3798830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1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8" y="57149"/>
                </a:lnTo>
                <a:lnTo>
                  <a:pt x="332696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1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1112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21112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47050" y="3957407"/>
            <a:ext cx="182872" cy="80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21112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21112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65059" y="3162133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1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5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4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4" y="20835"/>
                </a:lnTo>
                <a:lnTo>
                  <a:pt x="456954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0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2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2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2" y="59382"/>
                </a:moveTo>
                <a:lnTo>
                  <a:pt x="525666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1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4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21112" y="29783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21112" y="297834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7232" y="3002366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21112" y="281916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21112" y="281916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65059" y="2843780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925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925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542925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542925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542925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1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925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925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925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925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0" y="9673"/>
                </a:lnTo>
                <a:lnTo>
                  <a:pt x="407093" y="5804"/>
                </a:lnTo>
                <a:lnTo>
                  <a:pt x="410566" y="1934"/>
                </a:lnTo>
                <a:lnTo>
                  <a:pt x="415477" y="0"/>
                </a:lnTo>
                <a:lnTo>
                  <a:pt x="427682" y="0"/>
                </a:lnTo>
                <a:lnTo>
                  <a:pt x="432344" y="1587"/>
                </a:lnTo>
                <a:lnTo>
                  <a:pt x="435817" y="4762"/>
                </a:lnTo>
                <a:lnTo>
                  <a:pt x="417313" y="4762"/>
                </a:lnTo>
                <a:lnTo>
                  <a:pt x="413889" y="6201"/>
                </a:lnTo>
                <a:lnTo>
                  <a:pt x="409028" y="11856"/>
                </a:lnTo>
                <a:lnTo>
                  <a:pt x="407738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5" y="62805"/>
                </a:lnTo>
                <a:lnTo>
                  <a:pt x="400545" y="58241"/>
                </a:lnTo>
                <a:lnTo>
                  <a:pt x="424903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0" y="5953"/>
                </a:lnTo>
                <a:lnTo>
                  <a:pt x="425746" y="4762"/>
                </a:lnTo>
                <a:lnTo>
                  <a:pt x="435817" y="4762"/>
                </a:lnTo>
                <a:lnTo>
                  <a:pt x="439389" y="7937"/>
                </a:lnTo>
                <a:lnTo>
                  <a:pt x="441175" y="12203"/>
                </a:lnTo>
                <a:lnTo>
                  <a:pt x="441059" y="22175"/>
                </a:lnTo>
                <a:lnTo>
                  <a:pt x="439836" y="25846"/>
                </a:lnTo>
                <a:lnTo>
                  <a:pt x="434577" y="33287"/>
                </a:lnTo>
                <a:lnTo>
                  <a:pt x="429765" y="37256"/>
                </a:lnTo>
                <a:lnTo>
                  <a:pt x="417164" y="44896"/>
                </a:lnTo>
                <a:lnTo>
                  <a:pt x="413245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7" y="1488"/>
                </a:lnTo>
                <a:lnTo>
                  <a:pt x="488952" y="1488"/>
                </a:lnTo>
                <a:lnTo>
                  <a:pt x="488952" y="6548"/>
                </a:lnTo>
                <a:lnTo>
                  <a:pt x="461716" y="6548"/>
                </a:lnTo>
                <a:lnTo>
                  <a:pt x="457699" y="27235"/>
                </a:lnTo>
                <a:lnTo>
                  <a:pt x="457847" y="27384"/>
                </a:lnTo>
                <a:lnTo>
                  <a:pt x="464160" y="27384"/>
                </a:lnTo>
                <a:lnTo>
                  <a:pt x="462610" y="28128"/>
                </a:lnTo>
                <a:lnTo>
                  <a:pt x="460228" y="29319"/>
                </a:lnTo>
                <a:lnTo>
                  <a:pt x="458194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0" y="27384"/>
                </a:moveTo>
                <a:lnTo>
                  <a:pt x="457847" y="27384"/>
                </a:lnTo>
                <a:lnTo>
                  <a:pt x="459534" y="25499"/>
                </a:lnTo>
                <a:lnTo>
                  <a:pt x="461518" y="24060"/>
                </a:lnTo>
                <a:lnTo>
                  <a:pt x="466083" y="22076"/>
                </a:lnTo>
                <a:lnTo>
                  <a:pt x="468513" y="21580"/>
                </a:lnTo>
                <a:lnTo>
                  <a:pt x="477443" y="21580"/>
                </a:lnTo>
                <a:lnTo>
                  <a:pt x="482503" y="23564"/>
                </a:lnTo>
                <a:lnTo>
                  <a:pt x="485142" y="26342"/>
                </a:lnTo>
                <a:lnTo>
                  <a:pt x="467670" y="26342"/>
                </a:lnTo>
                <a:lnTo>
                  <a:pt x="465090" y="26937"/>
                </a:lnTo>
                <a:lnTo>
                  <a:pt x="464160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0" y="59382"/>
                </a:lnTo>
                <a:lnTo>
                  <a:pt x="478931" y="57745"/>
                </a:lnTo>
                <a:lnTo>
                  <a:pt x="481808" y="54470"/>
                </a:lnTo>
                <a:lnTo>
                  <a:pt x="484785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5" y="33932"/>
                </a:lnTo>
                <a:lnTo>
                  <a:pt x="481660" y="30956"/>
                </a:lnTo>
                <a:lnTo>
                  <a:pt x="478683" y="27880"/>
                </a:lnTo>
                <a:lnTo>
                  <a:pt x="474913" y="26342"/>
                </a:lnTo>
                <a:lnTo>
                  <a:pt x="485142" y="26342"/>
                </a:lnTo>
                <a:lnTo>
                  <a:pt x="490044" y="31501"/>
                </a:lnTo>
                <a:lnTo>
                  <a:pt x="491929" y="36661"/>
                </a:lnTo>
                <a:lnTo>
                  <a:pt x="491929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1" y="64144"/>
                </a:moveTo>
                <a:lnTo>
                  <a:pt x="464693" y="64144"/>
                </a:lnTo>
                <a:lnTo>
                  <a:pt x="459930" y="62458"/>
                </a:lnTo>
                <a:lnTo>
                  <a:pt x="452191" y="55711"/>
                </a:lnTo>
                <a:lnTo>
                  <a:pt x="450158" y="50998"/>
                </a:lnTo>
                <a:lnTo>
                  <a:pt x="449960" y="44946"/>
                </a:lnTo>
                <a:lnTo>
                  <a:pt x="455466" y="44946"/>
                </a:lnTo>
                <a:lnTo>
                  <a:pt x="455664" y="49311"/>
                </a:lnTo>
                <a:lnTo>
                  <a:pt x="457153" y="52833"/>
                </a:lnTo>
                <a:lnTo>
                  <a:pt x="459930" y="55512"/>
                </a:lnTo>
                <a:lnTo>
                  <a:pt x="462808" y="58092"/>
                </a:lnTo>
                <a:lnTo>
                  <a:pt x="466429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1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3" y="64144"/>
                </a:lnTo>
                <a:lnTo>
                  <a:pt x="507857" y="61565"/>
                </a:lnTo>
                <a:lnTo>
                  <a:pt x="499671" y="22125"/>
                </a:lnTo>
                <a:lnTo>
                  <a:pt x="501556" y="14634"/>
                </a:lnTo>
                <a:lnTo>
                  <a:pt x="509097" y="2926"/>
                </a:lnTo>
                <a:lnTo>
                  <a:pt x="514604" y="0"/>
                </a:lnTo>
                <a:lnTo>
                  <a:pt x="527602" y="0"/>
                </a:lnTo>
                <a:lnTo>
                  <a:pt x="532066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0" y="23266"/>
                </a:lnTo>
                <a:lnTo>
                  <a:pt x="505326" y="32593"/>
                </a:lnTo>
                <a:lnTo>
                  <a:pt x="509677" y="32593"/>
                </a:lnTo>
                <a:lnTo>
                  <a:pt x="507807" y="34528"/>
                </a:lnTo>
                <a:lnTo>
                  <a:pt x="506368" y="38496"/>
                </a:lnTo>
                <a:lnTo>
                  <a:pt x="506368" y="48418"/>
                </a:lnTo>
                <a:lnTo>
                  <a:pt x="507708" y="52337"/>
                </a:lnTo>
                <a:lnTo>
                  <a:pt x="510387" y="55215"/>
                </a:lnTo>
                <a:lnTo>
                  <a:pt x="513165" y="57993"/>
                </a:lnTo>
                <a:lnTo>
                  <a:pt x="516985" y="59382"/>
                </a:lnTo>
                <a:lnTo>
                  <a:pt x="535241" y="59382"/>
                </a:lnTo>
                <a:lnTo>
                  <a:pt x="532463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0" y="16371"/>
                </a:lnTo>
                <a:lnTo>
                  <a:pt x="534894" y="12898"/>
                </a:lnTo>
                <a:lnTo>
                  <a:pt x="533505" y="10120"/>
                </a:lnTo>
                <a:lnTo>
                  <a:pt x="531223" y="8036"/>
                </a:lnTo>
                <a:lnTo>
                  <a:pt x="528941" y="5853"/>
                </a:lnTo>
                <a:lnTo>
                  <a:pt x="526014" y="4762"/>
                </a:lnTo>
                <a:lnTo>
                  <a:pt x="535752" y="4762"/>
                </a:lnTo>
                <a:lnTo>
                  <a:pt x="538416" y="7094"/>
                </a:lnTo>
                <a:lnTo>
                  <a:pt x="540301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7" y="32593"/>
                </a:moveTo>
                <a:lnTo>
                  <a:pt x="505476" y="32593"/>
                </a:lnTo>
                <a:lnTo>
                  <a:pt x="506964" y="29418"/>
                </a:lnTo>
                <a:lnTo>
                  <a:pt x="509196" y="26937"/>
                </a:lnTo>
                <a:lnTo>
                  <a:pt x="512173" y="25151"/>
                </a:lnTo>
                <a:lnTo>
                  <a:pt x="515249" y="23266"/>
                </a:lnTo>
                <a:lnTo>
                  <a:pt x="518523" y="22324"/>
                </a:lnTo>
                <a:lnTo>
                  <a:pt x="528047" y="22324"/>
                </a:lnTo>
                <a:lnTo>
                  <a:pt x="532959" y="24258"/>
                </a:lnTo>
                <a:lnTo>
                  <a:pt x="535714" y="27086"/>
                </a:lnTo>
                <a:lnTo>
                  <a:pt x="517283" y="27086"/>
                </a:lnTo>
                <a:lnTo>
                  <a:pt x="513562" y="28574"/>
                </a:lnTo>
                <a:lnTo>
                  <a:pt x="509677" y="32593"/>
                </a:lnTo>
                <a:close/>
              </a:path>
              <a:path w="542925" h="75564">
                <a:moveTo>
                  <a:pt x="535241" y="59382"/>
                </a:moveTo>
                <a:lnTo>
                  <a:pt x="526212" y="59382"/>
                </a:lnTo>
                <a:lnTo>
                  <a:pt x="529785" y="57844"/>
                </a:lnTo>
                <a:lnTo>
                  <a:pt x="535440" y="51593"/>
                </a:lnTo>
                <a:lnTo>
                  <a:pt x="536878" y="47823"/>
                </a:lnTo>
                <a:lnTo>
                  <a:pt x="536808" y="38496"/>
                </a:lnTo>
                <a:lnTo>
                  <a:pt x="535489" y="34776"/>
                </a:lnTo>
                <a:lnTo>
                  <a:pt x="532711" y="31700"/>
                </a:lnTo>
                <a:lnTo>
                  <a:pt x="530032" y="28624"/>
                </a:lnTo>
                <a:lnTo>
                  <a:pt x="526411" y="27086"/>
                </a:lnTo>
                <a:lnTo>
                  <a:pt x="535714" y="27086"/>
                </a:lnTo>
                <a:lnTo>
                  <a:pt x="537225" y="28624"/>
                </a:lnTo>
                <a:lnTo>
                  <a:pt x="540599" y="31998"/>
                </a:lnTo>
                <a:lnTo>
                  <a:pt x="542534" y="36958"/>
                </a:lnTo>
                <a:lnTo>
                  <a:pt x="542534" y="49162"/>
                </a:lnTo>
                <a:lnTo>
                  <a:pt x="540499" y="54222"/>
                </a:lnTo>
                <a:lnTo>
                  <a:pt x="536432" y="58191"/>
                </a:lnTo>
                <a:lnTo>
                  <a:pt x="535241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21112" y="26599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21112" y="26599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65059" y="2684608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925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925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542925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542925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542925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1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925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925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925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925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0" y="9673"/>
                </a:lnTo>
                <a:lnTo>
                  <a:pt x="407093" y="5804"/>
                </a:lnTo>
                <a:lnTo>
                  <a:pt x="410566" y="1934"/>
                </a:lnTo>
                <a:lnTo>
                  <a:pt x="415477" y="0"/>
                </a:lnTo>
                <a:lnTo>
                  <a:pt x="427682" y="0"/>
                </a:lnTo>
                <a:lnTo>
                  <a:pt x="432344" y="1587"/>
                </a:lnTo>
                <a:lnTo>
                  <a:pt x="435817" y="4762"/>
                </a:lnTo>
                <a:lnTo>
                  <a:pt x="417313" y="4762"/>
                </a:lnTo>
                <a:lnTo>
                  <a:pt x="413889" y="6201"/>
                </a:lnTo>
                <a:lnTo>
                  <a:pt x="409028" y="11856"/>
                </a:lnTo>
                <a:lnTo>
                  <a:pt x="407738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5" y="62805"/>
                </a:lnTo>
                <a:lnTo>
                  <a:pt x="400545" y="58241"/>
                </a:lnTo>
                <a:lnTo>
                  <a:pt x="424903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0" y="5953"/>
                </a:lnTo>
                <a:lnTo>
                  <a:pt x="425746" y="4762"/>
                </a:lnTo>
                <a:lnTo>
                  <a:pt x="435817" y="4762"/>
                </a:lnTo>
                <a:lnTo>
                  <a:pt x="439389" y="7937"/>
                </a:lnTo>
                <a:lnTo>
                  <a:pt x="441175" y="12203"/>
                </a:lnTo>
                <a:lnTo>
                  <a:pt x="441059" y="22175"/>
                </a:lnTo>
                <a:lnTo>
                  <a:pt x="439836" y="25846"/>
                </a:lnTo>
                <a:lnTo>
                  <a:pt x="434577" y="33287"/>
                </a:lnTo>
                <a:lnTo>
                  <a:pt x="429765" y="37256"/>
                </a:lnTo>
                <a:lnTo>
                  <a:pt x="417164" y="44896"/>
                </a:lnTo>
                <a:lnTo>
                  <a:pt x="413245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7" y="1488"/>
                </a:lnTo>
                <a:lnTo>
                  <a:pt x="488952" y="1488"/>
                </a:lnTo>
                <a:lnTo>
                  <a:pt x="488952" y="6548"/>
                </a:lnTo>
                <a:lnTo>
                  <a:pt x="461716" y="6548"/>
                </a:lnTo>
                <a:lnTo>
                  <a:pt x="457699" y="27235"/>
                </a:lnTo>
                <a:lnTo>
                  <a:pt x="457847" y="27384"/>
                </a:lnTo>
                <a:lnTo>
                  <a:pt x="464160" y="27384"/>
                </a:lnTo>
                <a:lnTo>
                  <a:pt x="462610" y="28128"/>
                </a:lnTo>
                <a:lnTo>
                  <a:pt x="460228" y="29319"/>
                </a:lnTo>
                <a:lnTo>
                  <a:pt x="458194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0" y="27384"/>
                </a:moveTo>
                <a:lnTo>
                  <a:pt x="457847" y="27384"/>
                </a:lnTo>
                <a:lnTo>
                  <a:pt x="459534" y="25499"/>
                </a:lnTo>
                <a:lnTo>
                  <a:pt x="461518" y="24060"/>
                </a:lnTo>
                <a:lnTo>
                  <a:pt x="466083" y="22076"/>
                </a:lnTo>
                <a:lnTo>
                  <a:pt x="468513" y="21580"/>
                </a:lnTo>
                <a:lnTo>
                  <a:pt x="477443" y="21580"/>
                </a:lnTo>
                <a:lnTo>
                  <a:pt x="482503" y="23564"/>
                </a:lnTo>
                <a:lnTo>
                  <a:pt x="485142" y="26342"/>
                </a:lnTo>
                <a:lnTo>
                  <a:pt x="467670" y="26342"/>
                </a:lnTo>
                <a:lnTo>
                  <a:pt x="465090" y="26937"/>
                </a:lnTo>
                <a:lnTo>
                  <a:pt x="464160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0" y="59382"/>
                </a:lnTo>
                <a:lnTo>
                  <a:pt x="478931" y="57745"/>
                </a:lnTo>
                <a:lnTo>
                  <a:pt x="481808" y="54470"/>
                </a:lnTo>
                <a:lnTo>
                  <a:pt x="484785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5" y="33932"/>
                </a:lnTo>
                <a:lnTo>
                  <a:pt x="481660" y="30956"/>
                </a:lnTo>
                <a:lnTo>
                  <a:pt x="478683" y="27880"/>
                </a:lnTo>
                <a:lnTo>
                  <a:pt x="474913" y="26342"/>
                </a:lnTo>
                <a:lnTo>
                  <a:pt x="485142" y="26342"/>
                </a:lnTo>
                <a:lnTo>
                  <a:pt x="490044" y="31501"/>
                </a:lnTo>
                <a:lnTo>
                  <a:pt x="491929" y="36661"/>
                </a:lnTo>
                <a:lnTo>
                  <a:pt x="491929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1" y="64144"/>
                </a:moveTo>
                <a:lnTo>
                  <a:pt x="464693" y="64144"/>
                </a:lnTo>
                <a:lnTo>
                  <a:pt x="459930" y="62458"/>
                </a:lnTo>
                <a:lnTo>
                  <a:pt x="452191" y="55711"/>
                </a:lnTo>
                <a:lnTo>
                  <a:pt x="450158" y="50998"/>
                </a:lnTo>
                <a:lnTo>
                  <a:pt x="449960" y="44946"/>
                </a:lnTo>
                <a:lnTo>
                  <a:pt x="455466" y="44946"/>
                </a:lnTo>
                <a:lnTo>
                  <a:pt x="455664" y="49311"/>
                </a:lnTo>
                <a:lnTo>
                  <a:pt x="457153" y="52833"/>
                </a:lnTo>
                <a:lnTo>
                  <a:pt x="459930" y="55512"/>
                </a:lnTo>
                <a:lnTo>
                  <a:pt x="462808" y="58092"/>
                </a:lnTo>
                <a:lnTo>
                  <a:pt x="466429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1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3" y="64144"/>
                </a:lnTo>
                <a:lnTo>
                  <a:pt x="507857" y="61565"/>
                </a:lnTo>
                <a:lnTo>
                  <a:pt x="499671" y="22125"/>
                </a:lnTo>
                <a:lnTo>
                  <a:pt x="501556" y="14634"/>
                </a:lnTo>
                <a:lnTo>
                  <a:pt x="509097" y="2926"/>
                </a:lnTo>
                <a:lnTo>
                  <a:pt x="514604" y="0"/>
                </a:lnTo>
                <a:lnTo>
                  <a:pt x="527602" y="0"/>
                </a:lnTo>
                <a:lnTo>
                  <a:pt x="532066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0" y="23266"/>
                </a:lnTo>
                <a:lnTo>
                  <a:pt x="505326" y="32593"/>
                </a:lnTo>
                <a:lnTo>
                  <a:pt x="509677" y="32593"/>
                </a:lnTo>
                <a:lnTo>
                  <a:pt x="507807" y="34528"/>
                </a:lnTo>
                <a:lnTo>
                  <a:pt x="506368" y="38496"/>
                </a:lnTo>
                <a:lnTo>
                  <a:pt x="506368" y="48418"/>
                </a:lnTo>
                <a:lnTo>
                  <a:pt x="507708" y="52337"/>
                </a:lnTo>
                <a:lnTo>
                  <a:pt x="510387" y="55215"/>
                </a:lnTo>
                <a:lnTo>
                  <a:pt x="513165" y="57993"/>
                </a:lnTo>
                <a:lnTo>
                  <a:pt x="516985" y="59382"/>
                </a:lnTo>
                <a:lnTo>
                  <a:pt x="535241" y="59382"/>
                </a:lnTo>
                <a:lnTo>
                  <a:pt x="532463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0" y="16371"/>
                </a:lnTo>
                <a:lnTo>
                  <a:pt x="534894" y="12898"/>
                </a:lnTo>
                <a:lnTo>
                  <a:pt x="533505" y="10120"/>
                </a:lnTo>
                <a:lnTo>
                  <a:pt x="531223" y="8036"/>
                </a:lnTo>
                <a:lnTo>
                  <a:pt x="528941" y="5853"/>
                </a:lnTo>
                <a:lnTo>
                  <a:pt x="526014" y="4762"/>
                </a:lnTo>
                <a:lnTo>
                  <a:pt x="535752" y="4762"/>
                </a:lnTo>
                <a:lnTo>
                  <a:pt x="538416" y="7094"/>
                </a:lnTo>
                <a:lnTo>
                  <a:pt x="540301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7" y="32593"/>
                </a:moveTo>
                <a:lnTo>
                  <a:pt x="505476" y="32593"/>
                </a:lnTo>
                <a:lnTo>
                  <a:pt x="506964" y="29418"/>
                </a:lnTo>
                <a:lnTo>
                  <a:pt x="509196" y="26937"/>
                </a:lnTo>
                <a:lnTo>
                  <a:pt x="512173" y="25151"/>
                </a:lnTo>
                <a:lnTo>
                  <a:pt x="515249" y="23266"/>
                </a:lnTo>
                <a:lnTo>
                  <a:pt x="518523" y="22324"/>
                </a:lnTo>
                <a:lnTo>
                  <a:pt x="528047" y="22324"/>
                </a:lnTo>
                <a:lnTo>
                  <a:pt x="532959" y="24258"/>
                </a:lnTo>
                <a:lnTo>
                  <a:pt x="535714" y="27086"/>
                </a:lnTo>
                <a:lnTo>
                  <a:pt x="517283" y="27086"/>
                </a:lnTo>
                <a:lnTo>
                  <a:pt x="513562" y="28574"/>
                </a:lnTo>
                <a:lnTo>
                  <a:pt x="509677" y="32593"/>
                </a:lnTo>
                <a:close/>
              </a:path>
              <a:path w="542925" h="75564">
                <a:moveTo>
                  <a:pt x="535241" y="59382"/>
                </a:moveTo>
                <a:lnTo>
                  <a:pt x="526212" y="59382"/>
                </a:lnTo>
                <a:lnTo>
                  <a:pt x="529785" y="57844"/>
                </a:lnTo>
                <a:lnTo>
                  <a:pt x="535440" y="51593"/>
                </a:lnTo>
                <a:lnTo>
                  <a:pt x="536878" y="47823"/>
                </a:lnTo>
                <a:lnTo>
                  <a:pt x="536808" y="38496"/>
                </a:lnTo>
                <a:lnTo>
                  <a:pt x="535489" y="34776"/>
                </a:lnTo>
                <a:lnTo>
                  <a:pt x="532711" y="31700"/>
                </a:lnTo>
                <a:lnTo>
                  <a:pt x="530032" y="28624"/>
                </a:lnTo>
                <a:lnTo>
                  <a:pt x="526411" y="27086"/>
                </a:lnTo>
                <a:lnTo>
                  <a:pt x="535714" y="27086"/>
                </a:lnTo>
                <a:lnTo>
                  <a:pt x="537225" y="28624"/>
                </a:lnTo>
                <a:lnTo>
                  <a:pt x="540599" y="31998"/>
                </a:lnTo>
                <a:lnTo>
                  <a:pt x="542534" y="36958"/>
                </a:lnTo>
                <a:lnTo>
                  <a:pt x="542534" y="49162"/>
                </a:lnTo>
                <a:lnTo>
                  <a:pt x="540499" y="54222"/>
                </a:lnTo>
                <a:lnTo>
                  <a:pt x="536432" y="58191"/>
                </a:lnTo>
                <a:lnTo>
                  <a:pt x="535241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21112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21112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57232" y="2524840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21112" y="217484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21112" y="217484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65059" y="2199453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540384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540384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540384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1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4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5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4">
                <a:moveTo>
                  <a:pt x="414745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5" y="26937"/>
                </a:lnTo>
                <a:lnTo>
                  <a:pt x="414745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1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6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6" y="62110"/>
                </a:lnTo>
                <a:lnTo>
                  <a:pt x="426986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3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2" y="5804"/>
                </a:lnTo>
                <a:lnTo>
                  <a:pt x="509395" y="1934"/>
                </a:lnTo>
                <a:lnTo>
                  <a:pt x="514306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1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4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4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21112" y="201566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21112" y="201566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65059" y="204028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540384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540384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540384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1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4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5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4">
                <a:moveTo>
                  <a:pt x="414745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5" y="26937"/>
                </a:lnTo>
                <a:lnTo>
                  <a:pt x="414745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1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6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6" y="62110"/>
                </a:lnTo>
                <a:lnTo>
                  <a:pt x="426986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3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2" y="5804"/>
                </a:lnTo>
                <a:lnTo>
                  <a:pt x="509395" y="1934"/>
                </a:lnTo>
                <a:lnTo>
                  <a:pt x="514306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1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4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4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21112" y="185774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21112" y="185774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57232" y="1881761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21112" y="15381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21112" y="15381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65059" y="1562755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540384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540384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540384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1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4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5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4">
                <a:moveTo>
                  <a:pt x="414745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5" y="26937"/>
                </a:lnTo>
                <a:lnTo>
                  <a:pt x="414745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1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6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6" y="62110"/>
                </a:lnTo>
                <a:lnTo>
                  <a:pt x="426986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3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2" y="5804"/>
                </a:lnTo>
                <a:lnTo>
                  <a:pt x="509395" y="1934"/>
                </a:lnTo>
                <a:lnTo>
                  <a:pt x="514306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1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4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4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21112" y="137897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21112" y="137897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65059" y="1403583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5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5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540384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540384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540384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1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5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5">
                <a:moveTo>
                  <a:pt x="414745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5" y="26937"/>
                </a:lnTo>
                <a:lnTo>
                  <a:pt x="414745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1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6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6" y="62110"/>
                </a:lnTo>
                <a:lnTo>
                  <a:pt x="426986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3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2" y="5804"/>
                </a:lnTo>
                <a:lnTo>
                  <a:pt x="509395" y="1934"/>
                </a:lnTo>
                <a:lnTo>
                  <a:pt x="514306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1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4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21112" y="121979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21112" y="121979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57232" y="1243816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21112" y="90145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21112" y="90145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76539" y="924129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1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1" y="6548"/>
                </a:lnTo>
                <a:lnTo>
                  <a:pt x="6101" y="29319"/>
                </a:lnTo>
                <a:lnTo>
                  <a:pt x="36462" y="29319"/>
                </a:lnTo>
                <a:lnTo>
                  <a:pt x="36462" y="34528"/>
                </a:lnTo>
                <a:lnTo>
                  <a:pt x="6101" y="34528"/>
                </a:lnTo>
                <a:lnTo>
                  <a:pt x="6101" y="64740"/>
                </a:lnTo>
                <a:close/>
              </a:path>
              <a:path w="323850" h="66675">
                <a:moveTo>
                  <a:pt x="81902" y="66079"/>
                </a:moveTo>
                <a:lnTo>
                  <a:pt x="65432" y="66079"/>
                </a:lnTo>
                <a:lnTo>
                  <a:pt x="58139" y="63003"/>
                </a:lnTo>
                <a:lnTo>
                  <a:pt x="52781" y="56852"/>
                </a:lnTo>
                <a:lnTo>
                  <a:pt x="47423" y="50601"/>
                </a:lnTo>
                <a:lnTo>
                  <a:pt x="44745" y="42663"/>
                </a:lnTo>
                <a:lnTo>
                  <a:pt x="44745" y="23316"/>
                </a:lnTo>
                <a:lnTo>
                  <a:pt x="47473" y="15378"/>
                </a:lnTo>
                <a:lnTo>
                  <a:pt x="58388" y="3075"/>
                </a:lnTo>
                <a:lnTo>
                  <a:pt x="65630" y="0"/>
                </a:lnTo>
                <a:lnTo>
                  <a:pt x="81109" y="0"/>
                </a:lnTo>
                <a:lnTo>
                  <a:pt x="86714" y="1835"/>
                </a:lnTo>
                <a:lnTo>
                  <a:pt x="90897" y="5060"/>
                </a:lnTo>
                <a:lnTo>
                  <a:pt x="67317" y="5060"/>
                </a:lnTo>
                <a:lnTo>
                  <a:pt x="61463" y="7689"/>
                </a:lnTo>
                <a:lnTo>
                  <a:pt x="57098" y="12947"/>
                </a:lnTo>
                <a:lnTo>
                  <a:pt x="52831" y="18206"/>
                </a:lnTo>
                <a:lnTo>
                  <a:pt x="50698" y="24903"/>
                </a:lnTo>
                <a:lnTo>
                  <a:pt x="50698" y="41076"/>
                </a:lnTo>
                <a:lnTo>
                  <a:pt x="52781" y="47724"/>
                </a:lnTo>
                <a:lnTo>
                  <a:pt x="56948" y="52982"/>
                </a:lnTo>
                <a:lnTo>
                  <a:pt x="61216" y="58241"/>
                </a:lnTo>
                <a:lnTo>
                  <a:pt x="67118" y="60870"/>
                </a:lnTo>
                <a:lnTo>
                  <a:pt x="90963" y="60870"/>
                </a:lnTo>
                <a:lnTo>
                  <a:pt x="87855" y="63847"/>
                </a:lnTo>
                <a:lnTo>
                  <a:pt x="81902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6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0" y="6399"/>
                </a:lnTo>
                <a:lnTo>
                  <a:pt x="79323" y="5060"/>
                </a:lnTo>
                <a:lnTo>
                  <a:pt x="90897" y="5060"/>
                </a:lnTo>
                <a:lnTo>
                  <a:pt x="96338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3" y="60870"/>
                </a:moveTo>
                <a:lnTo>
                  <a:pt x="80116" y="60870"/>
                </a:lnTo>
                <a:lnTo>
                  <a:pt x="84680" y="59034"/>
                </a:lnTo>
                <a:lnTo>
                  <a:pt x="92121" y="51593"/>
                </a:lnTo>
                <a:lnTo>
                  <a:pt x="94354" y="46682"/>
                </a:lnTo>
                <a:lnTo>
                  <a:pt x="95048" y="40629"/>
                </a:lnTo>
                <a:lnTo>
                  <a:pt x="101001" y="40629"/>
                </a:lnTo>
                <a:lnTo>
                  <a:pt x="100109" y="48567"/>
                </a:lnTo>
                <a:lnTo>
                  <a:pt x="97281" y="54818"/>
                </a:lnTo>
                <a:lnTo>
                  <a:pt x="90963" y="60870"/>
                </a:lnTo>
                <a:close/>
              </a:path>
              <a:path w="323850" h="66675">
                <a:moveTo>
                  <a:pt x="174406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0" y="2530"/>
                </a:lnTo>
                <a:lnTo>
                  <a:pt x="165029" y="2530"/>
                </a:lnTo>
                <a:lnTo>
                  <a:pt x="165029" y="10715"/>
                </a:lnTo>
                <a:lnTo>
                  <a:pt x="159821" y="10715"/>
                </a:lnTo>
                <a:lnTo>
                  <a:pt x="136306" y="44499"/>
                </a:lnTo>
                <a:lnTo>
                  <a:pt x="174406" y="44499"/>
                </a:lnTo>
                <a:lnTo>
                  <a:pt x="174406" y="49261"/>
                </a:lnTo>
                <a:close/>
              </a:path>
              <a:path w="323850" h="66675">
                <a:moveTo>
                  <a:pt x="165029" y="44499"/>
                </a:moveTo>
                <a:lnTo>
                  <a:pt x="159970" y="44499"/>
                </a:lnTo>
                <a:lnTo>
                  <a:pt x="159970" y="10715"/>
                </a:lnTo>
                <a:lnTo>
                  <a:pt x="165029" y="10715"/>
                </a:lnTo>
                <a:lnTo>
                  <a:pt x="165029" y="44499"/>
                </a:lnTo>
                <a:close/>
              </a:path>
              <a:path w="323850" h="66675">
                <a:moveTo>
                  <a:pt x="165029" y="64740"/>
                </a:moveTo>
                <a:lnTo>
                  <a:pt x="159970" y="64740"/>
                </a:lnTo>
                <a:lnTo>
                  <a:pt x="159970" y="49261"/>
                </a:lnTo>
                <a:lnTo>
                  <a:pt x="165029" y="49261"/>
                </a:lnTo>
                <a:lnTo>
                  <a:pt x="165029" y="64740"/>
                </a:lnTo>
                <a:close/>
              </a:path>
              <a:path w="323850" h="66675">
                <a:moveTo>
                  <a:pt x="209830" y="66079"/>
                </a:moveTo>
                <a:lnTo>
                  <a:pt x="195642" y="66079"/>
                </a:lnTo>
                <a:lnTo>
                  <a:pt x="190234" y="63400"/>
                </a:lnTo>
                <a:lnTo>
                  <a:pt x="186464" y="58042"/>
                </a:lnTo>
                <a:lnTo>
                  <a:pt x="182793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3" y="15329"/>
                </a:lnTo>
                <a:lnTo>
                  <a:pt x="186464" y="9971"/>
                </a:lnTo>
                <a:lnTo>
                  <a:pt x="190234" y="4613"/>
                </a:lnTo>
                <a:lnTo>
                  <a:pt x="195642" y="1934"/>
                </a:lnTo>
                <a:lnTo>
                  <a:pt x="209830" y="1934"/>
                </a:lnTo>
                <a:lnTo>
                  <a:pt x="215237" y="4663"/>
                </a:lnTo>
                <a:lnTo>
                  <a:pt x="216606" y="6697"/>
                </a:lnTo>
                <a:lnTo>
                  <a:pt x="197378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3" y="24804"/>
                </a:lnTo>
                <a:lnTo>
                  <a:pt x="186613" y="43060"/>
                </a:lnTo>
                <a:lnTo>
                  <a:pt x="187953" y="49906"/>
                </a:lnTo>
                <a:lnTo>
                  <a:pt x="193311" y="59034"/>
                </a:lnTo>
                <a:lnTo>
                  <a:pt x="197329" y="61317"/>
                </a:lnTo>
                <a:lnTo>
                  <a:pt x="216665" y="61317"/>
                </a:lnTo>
                <a:lnTo>
                  <a:pt x="215237" y="63400"/>
                </a:lnTo>
                <a:lnTo>
                  <a:pt x="209830" y="66079"/>
                </a:lnTo>
                <a:close/>
              </a:path>
              <a:path w="323850" h="66675">
                <a:moveTo>
                  <a:pt x="216665" y="61317"/>
                </a:moveTo>
                <a:lnTo>
                  <a:pt x="208044" y="61317"/>
                </a:lnTo>
                <a:lnTo>
                  <a:pt x="212063" y="59034"/>
                </a:lnTo>
                <a:lnTo>
                  <a:pt x="217421" y="49906"/>
                </a:lnTo>
                <a:lnTo>
                  <a:pt x="218760" y="43060"/>
                </a:lnTo>
                <a:lnTo>
                  <a:pt x="218740" y="24804"/>
                </a:lnTo>
                <a:lnTo>
                  <a:pt x="217421" y="18107"/>
                </a:lnTo>
                <a:lnTo>
                  <a:pt x="212063" y="8979"/>
                </a:lnTo>
                <a:lnTo>
                  <a:pt x="207995" y="6697"/>
                </a:lnTo>
                <a:lnTo>
                  <a:pt x="216606" y="6697"/>
                </a:lnTo>
                <a:lnTo>
                  <a:pt x="222580" y="15577"/>
                </a:lnTo>
                <a:lnTo>
                  <a:pt x="224381" y="23365"/>
                </a:lnTo>
                <a:lnTo>
                  <a:pt x="224404" y="44697"/>
                </a:lnTo>
                <a:lnTo>
                  <a:pt x="222580" y="52685"/>
                </a:lnTo>
                <a:lnTo>
                  <a:pt x="216665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7" y="41969"/>
                </a:lnTo>
                <a:lnTo>
                  <a:pt x="236028" y="38099"/>
                </a:lnTo>
                <a:lnTo>
                  <a:pt x="232258" y="34131"/>
                </a:lnTo>
                <a:lnTo>
                  <a:pt x="230372" y="29120"/>
                </a:lnTo>
                <a:lnTo>
                  <a:pt x="230372" y="17015"/>
                </a:lnTo>
                <a:lnTo>
                  <a:pt x="232357" y="12005"/>
                </a:lnTo>
                <a:lnTo>
                  <a:pt x="240393" y="3968"/>
                </a:lnTo>
                <a:lnTo>
                  <a:pt x="245454" y="1934"/>
                </a:lnTo>
                <a:lnTo>
                  <a:pt x="259344" y="1934"/>
                </a:lnTo>
                <a:lnTo>
                  <a:pt x="264900" y="4563"/>
                </a:lnTo>
                <a:lnTo>
                  <a:pt x="266228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5" y="11310"/>
                </a:lnTo>
                <a:lnTo>
                  <a:pt x="237416" y="14386"/>
                </a:lnTo>
                <a:lnTo>
                  <a:pt x="236028" y="18206"/>
                </a:lnTo>
                <a:lnTo>
                  <a:pt x="236028" y="27533"/>
                </a:lnTo>
                <a:lnTo>
                  <a:pt x="237367" y="31452"/>
                </a:lnTo>
                <a:lnTo>
                  <a:pt x="240046" y="34528"/>
                </a:lnTo>
                <a:lnTo>
                  <a:pt x="242824" y="37603"/>
                </a:lnTo>
                <a:lnTo>
                  <a:pt x="246496" y="39141"/>
                </a:lnTo>
                <a:lnTo>
                  <a:pt x="263681" y="39141"/>
                </a:lnTo>
                <a:lnTo>
                  <a:pt x="263412" y="39439"/>
                </a:lnTo>
                <a:lnTo>
                  <a:pt x="257459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1" y="39141"/>
                </a:moveTo>
                <a:lnTo>
                  <a:pt x="255623" y="39141"/>
                </a:lnTo>
                <a:lnTo>
                  <a:pt x="259344" y="37603"/>
                </a:lnTo>
                <a:lnTo>
                  <a:pt x="265099" y="31452"/>
                </a:lnTo>
                <a:lnTo>
                  <a:pt x="266537" y="27533"/>
                </a:lnTo>
                <a:lnTo>
                  <a:pt x="266537" y="17809"/>
                </a:lnTo>
                <a:lnTo>
                  <a:pt x="265198" y="13890"/>
                </a:lnTo>
                <a:lnTo>
                  <a:pt x="259840" y="8135"/>
                </a:lnTo>
                <a:lnTo>
                  <a:pt x="255970" y="6697"/>
                </a:lnTo>
                <a:lnTo>
                  <a:pt x="266228" y="6697"/>
                </a:lnTo>
                <a:lnTo>
                  <a:pt x="273181" y="33486"/>
                </a:lnTo>
                <a:lnTo>
                  <a:pt x="267430" y="33486"/>
                </a:lnTo>
                <a:lnTo>
                  <a:pt x="265744" y="36859"/>
                </a:lnTo>
                <a:lnTo>
                  <a:pt x="263681" y="39141"/>
                </a:lnTo>
                <a:close/>
              </a:path>
              <a:path w="323850" h="66675">
                <a:moveTo>
                  <a:pt x="264991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4" y="54173"/>
                </a:lnTo>
                <a:lnTo>
                  <a:pt x="266090" y="49410"/>
                </a:lnTo>
                <a:lnTo>
                  <a:pt x="267472" y="43011"/>
                </a:lnTo>
                <a:lnTo>
                  <a:pt x="267579" y="33486"/>
                </a:lnTo>
                <a:lnTo>
                  <a:pt x="273181" y="33486"/>
                </a:lnTo>
                <a:lnTo>
                  <a:pt x="273222" y="43904"/>
                </a:lnTo>
                <a:lnTo>
                  <a:pt x="271349" y="51345"/>
                </a:lnTo>
                <a:lnTo>
                  <a:pt x="267579" y="57298"/>
                </a:lnTo>
                <a:lnTo>
                  <a:pt x="264991" y="61317"/>
                </a:lnTo>
                <a:close/>
              </a:path>
              <a:path w="323850" h="66675">
                <a:moveTo>
                  <a:pt x="258302" y="66079"/>
                </a:moveTo>
                <a:lnTo>
                  <a:pt x="245503" y="66079"/>
                </a:lnTo>
                <a:lnTo>
                  <a:pt x="241087" y="64740"/>
                </a:lnTo>
                <a:lnTo>
                  <a:pt x="234539" y="59382"/>
                </a:lnTo>
                <a:lnTo>
                  <a:pt x="232555" y="55314"/>
                </a:lnTo>
                <a:lnTo>
                  <a:pt x="231860" y="49857"/>
                </a:lnTo>
                <a:lnTo>
                  <a:pt x="237515" y="49857"/>
                </a:lnTo>
                <a:lnTo>
                  <a:pt x="238111" y="53429"/>
                </a:lnTo>
                <a:lnTo>
                  <a:pt x="239550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1" y="61317"/>
                </a:lnTo>
                <a:lnTo>
                  <a:pt x="264991" y="61317"/>
                </a:lnTo>
                <a:lnTo>
                  <a:pt x="263809" y="63152"/>
                </a:lnTo>
                <a:lnTo>
                  <a:pt x="258302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3" y="66079"/>
                </a:lnTo>
                <a:lnTo>
                  <a:pt x="288567" y="63499"/>
                </a:lnTo>
                <a:lnTo>
                  <a:pt x="280382" y="24060"/>
                </a:lnTo>
                <a:lnTo>
                  <a:pt x="282267" y="16569"/>
                </a:lnTo>
                <a:lnTo>
                  <a:pt x="289808" y="4861"/>
                </a:lnTo>
                <a:lnTo>
                  <a:pt x="295314" y="1934"/>
                </a:lnTo>
                <a:lnTo>
                  <a:pt x="308312" y="1934"/>
                </a:lnTo>
                <a:lnTo>
                  <a:pt x="312777" y="3373"/>
                </a:lnTo>
                <a:lnTo>
                  <a:pt x="316462" y="6697"/>
                </a:lnTo>
                <a:lnTo>
                  <a:pt x="297497" y="6697"/>
                </a:lnTo>
                <a:lnTo>
                  <a:pt x="293231" y="9128"/>
                </a:lnTo>
                <a:lnTo>
                  <a:pt x="290353" y="13989"/>
                </a:lnTo>
                <a:lnTo>
                  <a:pt x="287476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8" y="34528"/>
                </a:lnTo>
                <a:lnTo>
                  <a:pt x="288518" y="36462"/>
                </a:lnTo>
                <a:lnTo>
                  <a:pt x="287079" y="40431"/>
                </a:lnTo>
                <a:lnTo>
                  <a:pt x="287079" y="50353"/>
                </a:lnTo>
                <a:lnTo>
                  <a:pt x="288419" y="54272"/>
                </a:lnTo>
                <a:lnTo>
                  <a:pt x="291097" y="57149"/>
                </a:lnTo>
                <a:lnTo>
                  <a:pt x="293876" y="59927"/>
                </a:lnTo>
                <a:lnTo>
                  <a:pt x="297695" y="61317"/>
                </a:lnTo>
                <a:lnTo>
                  <a:pt x="315952" y="61317"/>
                </a:lnTo>
                <a:lnTo>
                  <a:pt x="313173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7" y="18305"/>
                </a:moveTo>
                <a:lnTo>
                  <a:pt x="316100" y="18305"/>
                </a:lnTo>
                <a:lnTo>
                  <a:pt x="315604" y="14833"/>
                </a:lnTo>
                <a:lnTo>
                  <a:pt x="314215" y="12055"/>
                </a:lnTo>
                <a:lnTo>
                  <a:pt x="311933" y="9971"/>
                </a:lnTo>
                <a:lnTo>
                  <a:pt x="309651" y="7788"/>
                </a:lnTo>
                <a:lnTo>
                  <a:pt x="306724" y="6697"/>
                </a:lnTo>
                <a:lnTo>
                  <a:pt x="316462" y="6697"/>
                </a:lnTo>
                <a:lnTo>
                  <a:pt x="319126" y="9028"/>
                </a:lnTo>
                <a:lnTo>
                  <a:pt x="321011" y="13047"/>
                </a:lnTo>
                <a:lnTo>
                  <a:pt x="321607" y="18305"/>
                </a:lnTo>
                <a:close/>
              </a:path>
              <a:path w="323850" h="66675">
                <a:moveTo>
                  <a:pt x="290388" y="34528"/>
                </a:moveTo>
                <a:lnTo>
                  <a:pt x="286186" y="34528"/>
                </a:lnTo>
                <a:lnTo>
                  <a:pt x="287674" y="31352"/>
                </a:lnTo>
                <a:lnTo>
                  <a:pt x="289907" y="28872"/>
                </a:lnTo>
                <a:lnTo>
                  <a:pt x="292883" y="27086"/>
                </a:lnTo>
                <a:lnTo>
                  <a:pt x="295959" y="25201"/>
                </a:lnTo>
                <a:lnTo>
                  <a:pt x="299233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4" y="29021"/>
                </a:lnTo>
                <a:lnTo>
                  <a:pt x="297993" y="29021"/>
                </a:lnTo>
                <a:lnTo>
                  <a:pt x="294272" y="30509"/>
                </a:lnTo>
                <a:lnTo>
                  <a:pt x="290388" y="34528"/>
                </a:lnTo>
                <a:close/>
              </a:path>
              <a:path w="323850" h="66675">
                <a:moveTo>
                  <a:pt x="315952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0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199" y="36710"/>
                </a:lnTo>
                <a:lnTo>
                  <a:pt x="313422" y="33635"/>
                </a:lnTo>
                <a:lnTo>
                  <a:pt x="310742" y="30559"/>
                </a:lnTo>
                <a:lnTo>
                  <a:pt x="307121" y="29021"/>
                </a:lnTo>
                <a:lnTo>
                  <a:pt x="316424" y="29021"/>
                </a:lnTo>
                <a:lnTo>
                  <a:pt x="317936" y="30559"/>
                </a:lnTo>
                <a:lnTo>
                  <a:pt x="321309" y="33932"/>
                </a:lnTo>
                <a:lnTo>
                  <a:pt x="323244" y="38893"/>
                </a:lnTo>
                <a:lnTo>
                  <a:pt x="323244" y="51097"/>
                </a:lnTo>
                <a:lnTo>
                  <a:pt x="321210" y="56157"/>
                </a:lnTo>
                <a:lnTo>
                  <a:pt x="317142" y="60126"/>
                </a:lnTo>
                <a:lnTo>
                  <a:pt x="315952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21112" y="7422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21112" y="7422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76539" y="764955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1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1" y="6548"/>
                </a:lnTo>
                <a:lnTo>
                  <a:pt x="6101" y="29319"/>
                </a:lnTo>
                <a:lnTo>
                  <a:pt x="36462" y="29319"/>
                </a:lnTo>
                <a:lnTo>
                  <a:pt x="36462" y="34528"/>
                </a:lnTo>
                <a:lnTo>
                  <a:pt x="6101" y="34528"/>
                </a:lnTo>
                <a:lnTo>
                  <a:pt x="6101" y="64740"/>
                </a:lnTo>
                <a:close/>
              </a:path>
              <a:path w="323850" h="66675">
                <a:moveTo>
                  <a:pt x="81902" y="66079"/>
                </a:moveTo>
                <a:lnTo>
                  <a:pt x="65432" y="66079"/>
                </a:lnTo>
                <a:lnTo>
                  <a:pt x="58139" y="63003"/>
                </a:lnTo>
                <a:lnTo>
                  <a:pt x="52781" y="56852"/>
                </a:lnTo>
                <a:lnTo>
                  <a:pt x="47423" y="50601"/>
                </a:lnTo>
                <a:lnTo>
                  <a:pt x="44745" y="42663"/>
                </a:lnTo>
                <a:lnTo>
                  <a:pt x="44745" y="23316"/>
                </a:lnTo>
                <a:lnTo>
                  <a:pt x="47473" y="15378"/>
                </a:lnTo>
                <a:lnTo>
                  <a:pt x="58388" y="3075"/>
                </a:lnTo>
                <a:lnTo>
                  <a:pt x="65630" y="0"/>
                </a:lnTo>
                <a:lnTo>
                  <a:pt x="81109" y="0"/>
                </a:lnTo>
                <a:lnTo>
                  <a:pt x="86714" y="1835"/>
                </a:lnTo>
                <a:lnTo>
                  <a:pt x="90897" y="5060"/>
                </a:lnTo>
                <a:lnTo>
                  <a:pt x="67317" y="5060"/>
                </a:lnTo>
                <a:lnTo>
                  <a:pt x="61463" y="7689"/>
                </a:lnTo>
                <a:lnTo>
                  <a:pt x="57098" y="12947"/>
                </a:lnTo>
                <a:lnTo>
                  <a:pt x="52831" y="18206"/>
                </a:lnTo>
                <a:lnTo>
                  <a:pt x="50698" y="24903"/>
                </a:lnTo>
                <a:lnTo>
                  <a:pt x="50698" y="41076"/>
                </a:lnTo>
                <a:lnTo>
                  <a:pt x="52781" y="47724"/>
                </a:lnTo>
                <a:lnTo>
                  <a:pt x="56948" y="52982"/>
                </a:lnTo>
                <a:lnTo>
                  <a:pt x="61216" y="58241"/>
                </a:lnTo>
                <a:lnTo>
                  <a:pt x="67118" y="60870"/>
                </a:lnTo>
                <a:lnTo>
                  <a:pt x="90963" y="60870"/>
                </a:lnTo>
                <a:lnTo>
                  <a:pt x="87855" y="63847"/>
                </a:lnTo>
                <a:lnTo>
                  <a:pt x="81902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6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0" y="6399"/>
                </a:lnTo>
                <a:lnTo>
                  <a:pt x="79323" y="5060"/>
                </a:lnTo>
                <a:lnTo>
                  <a:pt x="90897" y="5060"/>
                </a:lnTo>
                <a:lnTo>
                  <a:pt x="96338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3" y="60870"/>
                </a:moveTo>
                <a:lnTo>
                  <a:pt x="80116" y="60870"/>
                </a:lnTo>
                <a:lnTo>
                  <a:pt x="84680" y="59034"/>
                </a:lnTo>
                <a:lnTo>
                  <a:pt x="92121" y="51593"/>
                </a:lnTo>
                <a:lnTo>
                  <a:pt x="94354" y="46682"/>
                </a:lnTo>
                <a:lnTo>
                  <a:pt x="95048" y="40629"/>
                </a:lnTo>
                <a:lnTo>
                  <a:pt x="101001" y="40629"/>
                </a:lnTo>
                <a:lnTo>
                  <a:pt x="100109" y="48567"/>
                </a:lnTo>
                <a:lnTo>
                  <a:pt x="97281" y="54818"/>
                </a:lnTo>
                <a:lnTo>
                  <a:pt x="90963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0" y="64740"/>
                </a:lnTo>
                <a:lnTo>
                  <a:pt x="153570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59" y="14485"/>
                </a:lnTo>
                <a:lnTo>
                  <a:pt x="145781" y="14039"/>
                </a:lnTo>
                <a:lnTo>
                  <a:pt x="147765" y="13245"/>
                </a:lnTo>
                <a:lnTo>
                  <a:pt x="149849" y="12451"/>
                </a:lnTo>
                <a:lnTo>
                  <a:pt x="151387" y="11211"/>
                </a:lnTo>
                <a:lnTo>
                  <a:pt x="152379" y="9524"/>
                </a:lnTo>
                <a:lnTo>
                  <a:pt x="153471" y="7838"/>
                </a:lnTo>
                <a:lnTo>
                  <a:pt x="154215" y="5506"/>
                </a:lnTo>
                <a:lnTo>
                  <a:pt x="154612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0" y="66079"/>
                </a:moveTo>
                <a:lnTo>
                  <a:pt x="195642" y="66079"/>
                </a:lnTo>
                <a:lnTo>
                  <a:pt x="190234" y="63400"/>
                </a:lnTo>
                <a:lnTo>
                  <a:pt x="186464" y="58042"/>
                </a:lnTo>
                <a:lnTo>
                  <a:pt x="182793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3" y="15329"/>
                </a:lnTo>
                <a:lnTo>
                  <a:pt x="186464" y="9971"/>
                </a:lnTo>
                <a:lnTo>
                  <a:pt x="190234" y="4613"/>
                </a:lnTo>
                <a:lnTo>
                  <a:pt x="195642" y="1934"/>
                </a:lnTo>
                <a:lnTo>
                  <a:pt x="209830" y="1934"/>
                </a:lnTo>
                <a:lnTo>
                  <a:pt x="215237" y="4663"/>
                </a:lnTo>
                <a:lnTo>
                  <a:pt x="216606" y="6697"/>
                </a:lnTo>
                <a:lnTo>
                  <a:pt x="197378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3" y="24804"/>
                </a:lnTo>
                <a:lnTo>
                  <a:pt x="186613" y="43060"/>
                </a:lnTo>
                <a:lnTo>
                  <a:pt x="187953" y="49906"/>
                </a:lnTo>
                <a:lnTo>
                  <a:pt x="193311" y="59034"/>
                </a:lnTo>
                <a:lnTo>
                  <a:pt x="197329" y="61317"/>
                </a:lnTo>
                <a:lnTo>
                  <a:pt x="216665" y="61317"/>
                </a:lnTo>
                <a:lnTo>
                  <a:pt x="215237" y="63400"/>
                </a:lnTo>
                <a:lnTo>
                  <a:pt x="209830" y="66079"/>
                </a:lnTo>
                <a:close/>
              </a:path>
              <a:path w="323850" h="66675">
                <a:moveTo>
                  <a:pt x="216665" y="61317"/>
                </a:moveTo>
                <a:lnTo>
                  <a:pt x="208044" y="61317"/>
                </a:lnTo>
                <a:lnTo>
                  <a:pt x="212063" y="59034"/>
                </a:lnTo>
                <a:lnTo>
                  <a:pt x="217421" y="49906"/>
                </a:lnTo>
                <a:lnTo>
                  <a:pt x="218760" y="43060"/>
                </a:lnTo>
                <a:lnTo>
                  <a:pt x="218740" y="24804"/>
                </a:lnTo>
                <a:lnTo>
                  <a:pt x="217421" y="18107"/>
                </a:lnTo>
                <a:lnTo>
                  <a:pt x="212063" y="8979"/>
                </a:lnTo>
                <a:lnTo>
                  <a:pt x="207995" y="6697"/>
                </a:lnTo>
                <a:lnTo>
                  <a:pt x="216606" y="6697"/>
                </a:lnTo>
                <a:lnTo>
                  <a:pt x="222580" y="15577"/>
                </a:lnTo>
                <a:lnTo>
                  <a:pt x="224381" y="23365"/>
                </a:lnTo>
                <a:lnTo>
                  <a:pt x="224404" y="44697"/>
                </a:lnTo>
                <a:lnTo>
                  <a:pt x="222580" y="52685"/>
                </a:lnTo>
                <a:lnTo>
                  <a:pt x="216665" y="61317"/>
                </a:lnTo>
                <a:close/>
              </a:path>
              <a:path w="323850" h="66675">
                <a:moveTo>
                  <a:pt x="259245" y="66079"/>
                </a:moveTo>
                <a:lnTo>
                  <a:pt x="245056" y="66079"/>
                </a:lnTo>
                <a:lnTo>
                  <a:pt x="239649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2" y="44697"/>
                </a:lnTo>
                <a:lnTo>
                  <a:pt x="230372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49" y="4613"/>
                </a:lnTo>
                <a:lnTo>
                  <a:pt x="245056" y="1934"/>
                </a:lnTo>
                <a:lnTo>
                  <a:pt x="259245" y="1934"/>
                </a:lnTo>
                <a:lnTo>
                  <a:pt x="264652" y="4663"/>
                </a:lnTo>
                <a:lnTo>
                  <a:pt x="266020" y="6697"/>
                </a:lnTo>
                <a:lnTo>
                  <a:pt x="246793" y="6697"/>
                </a:lnTo>
                <a:lnTo>
                  <a:pt x="242824" y="8979"/>
                </a:lnTo>
                <a:lnTo>
                  <a:pt x="240046" y="13543"/>
                </a:lnTo>
                <a:lnTo>
                  <a:pt x="237367" y="18008"/>
                </a:lnTo>
                <a:lnTo>
                  <a:pt x="236028" y="24804"/>
                </a:lnTo>
                <a:lnTo>
                  <a:pt x="236028" y="43060"/>
                </a:lnTo>
                <a:lnTo>
                  <a:pt x="237367" y="49906"/>
                </a:lnTo>
                <a:lnTo>
                  <a:pt x="242725" y="59034"/>
                </a:lnTo>
                <a:lnTo>
                  <a:pt x="246743" y="61317"/>
                </a:lnTo>
                <a:lnTo>
                  <a:pt x="266080" y="61317"/>
                </a:lnTo>
                <a:lnTo>
                  <a:pt x="264652" y="63400"/>
                </a:lnTo>
                <a:lnTo>
                  <a:pt x="259245" y="66079"/>
                </a:lnTo>
                <a:close/>
              </a:path>
              <a:path w="323850" h="66675">
                <a:moveTo>
                  <a:pt x="266080" y="61317"/>
                </a:moveTo>
                <a:lnTo>
                  <a:pt x="257459" y="61317"/>
                </a:lnTo>
                <a:lnTo>
                  <a:pt x="261477" y="59034"/>
                </a:lnTo>
                <a:lnTo>
                  <a:pt x="266835" y="49906"/>
                </a:lnTo>
                <a:lnTo>
                  <a:pt x="268174" y="43060"/>
                </a:lnTo>
                <a:lnTo>
                  <a:pt x="268155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09" y="6697"/>
                </a:lnTo>
                <a:lnTo>
                  <a:pt x="266020" y="6697"/>
                </a:lnTo>
                <a:lnTo>
                  <a:pt x="271994" y="15577"/>
                </a:lnTo>
                <a:lnTo>
                  <a:pt x="273795" y="23365"/>
                </a:lnTo>
                <a:lnTo>
                  <a:pt x="273818" y="44697"/>
                </a:lnTo>
                <a:lnTo>
                  <a:pt x="271994" y="52685"/>
                </a:lnTo>
                <a:lnTo>
                  <a:pt x="266080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1" y="66079"/>
                </a:lnTo>
                <a:lnTo>
                  <a:pt x="289064" y="63400"/>
                </a:lnTo>
                <a:lnTo>
                  <a:pt x="285293" y="58042"/>
                </a:lnTo>
                <a:lnTo>
                  <a:pt x="281622" y="52685"/>
                </a:lnTo>
                <a:lnTo>
                  <a:pt x="279786" y="44697"/>
                </a:lnTo>
                <a:lnTo>
                  <a:pt x="279786" y="23365"/>
                </a:lnTo>
                <a:lnTo>
                  <a:pt x="281622" y="15329"/>
                </a:lnTo>
                <a:lnTo>
                  <a:pt x="285293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8" y="8979"/>
                </a:lnTo>
                <a:lnTo>
                  <a:pt x="289460" y="13543"/>
                </a:lnTo>
                <a:lnTo>
                  <a:pt x="286781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1" y="49906"/>
                </a:lnTo>
                <a:lnTo>
                  <a:pt x="292139" y="59034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1" y="59034"/>
                </a:lnTo>
                <a:lnTo>
                  <a:pt x="316249" y="49906"/>
                </a:lnTo>
                <a:lnTo>
                  <a:pt x="317589" y="43060"/>
                </a:lnTo>
                <a:lnTo>
                  <a:pt x="317569" y="24804"/>
                </a:lnTo>
                <a:lnTo>
                  <a:pt x="316249" y="18107"/>
                </a:lnTo>
                <a:lnTo>
                  <a:pt x="310891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09" y="15577"/>
                </a:lnTo>
                <a:lnTo>
                  <a:pt x="323210" y="23365"/>
                </a:lnTo>
                <a:lnTo>
                  <a:pt x="323233" y="44697"/>
                </a:lnTo>
                <a:lnTo>
                  <a:pt x="321409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21112" y="58310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73" y="0"/>
                </a:lnTo>
                <a:lnTo>
                  <a:pt x="830673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21112" y="58310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73" y="0"/>
                </a:lnTo>
                <a:lnTo>
                  <a:pt x="830673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80813" y="605781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59" h="66675">
                <a:moveTo>
                  <a:pt x="43637" y="60870"/>
                </a:moveTo>
                <a:lnTo>
                  <a:pt x="31006" y="60870"/>
                </a:lnTo>
                <a:lnTo>
                  <a:pt x="34875" y="59729"/>
                </a:lnTo>
                <a:lnTo>
                  <a:pt x="38249" y="57447"/>
                </a:lnTo>
                <a:lnTo>
                  <a:pt x="41722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1" y="38844"/>
                </a:lnTo>
                <a:lnTo>
                  <a:pt x="31105" y="36760"/>
                </a:lnTo>
                <a:lnTo>
                  <a:pt x="22870" y="34776"/>
                </a:lnTo>
                <a:lnTo>
                  <a:pt x="17959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5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1" y="1785"/>
                </a:lnTo>
                <a:lnTo>
                  <a:pt x="16818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6" y="5060"/>
                </a:lnTo>
                <a:lnTo>
                  <a:pt x="19000" y="5060"/>
                </a:lnTo>
                <a:lnTo>
                  <a:pt x="15081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8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3" y="37355"/>
                </a:lnTo>
                <a:lnTo>
                  <a:pt x="48170" y="40034"/>
                </a:lnTo>
                <a:lnTo>
                  <a:pt x="49560" y="43556"/>
                </a:lnTo>
                <a:lnTo>
                  <a:pt x="49560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59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0" y="11509"/>
                </a:lnTo>
                <a:lnTo>
                  <a:pt x="32742" y="6349"/>
                </a:lnTo>
                <a:lnTo>
                  <a:pt x="28724" y="5060"/>
                </a:lnTo>
                <a:lnTo>
                  <a:pt x="40266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59" h="66675">
                <a:moveTo>
                  <a:pt x="33337" y="66079"/>
                </a:moveTo>
                <a:lnTo>
                  <a:pt x="17463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2" y="43904"/>
                </a:lnTo>
                <a:lnTo>
                  <a:pt x="6102" y="49906"/>
                </a:lnTo>
                <a:lnTo>
                  <a:pt x="7839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90" y="64392"/>
                </a:lnTo>
                <a:lnTo>
                  <a:pt x="33337" y="66079"/>
                </a:lnTo>
                <a:close/>
              </a:path>
              <a:path w="314959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1" y="54669"/>
                </a:lnTo>
                <a:lnTo>
                  <a:pt x="55816" y="48865"/>
                </a:lnTo>
                <a:lnTo>
                  <a:pt x="55816" y="34776"/>
                </a:lnTo>
                <a:lnTo>
                  <a:pt x="57801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2" y="19843"/>
                </a:lnTo>
                <a:lnTo>
                  <a:pt x="91509" y="22324"/>
                </a:lnTo>
                <a:lnTo>
                  <a:pt x="72634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4" y="61317"/>
                </a:lnTo>
                <a:lnTo>
                  <a:pt x="91502" y="61317"/>
                </a:lnTo>
                <a:lnTo>
                  <a:pt x="89303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59" h="66675">
                <a:moveTo>
                  <a:pt x="91502" y="61317"/>
                </a:moveTo>
                <a:lnTo>
                  <a:pt x="82407" y="61317"/>
                </a:lnTo>
                <a:lnTo>
                  <a:pt x="86277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3" y="27979"/>
                </a:lnTo>
                <a:lnTo>
                  <a:pt x="86277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4" y="34776"/>
                </a:lnTo>
                <a:lnTo>
                  <a:pt x="99274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7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59" h="66675">
                <a:moveTo>
                  <a:pt x="116244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2" y="6201"/>
                </a:lnTo>
                <a:lnTo>
                  <a:pt x="115153" y="2331"/>
                </a:lnTo>
                <a:lnTo>
                  <a:pt x="117981" y="1339"/>
                </a:lnTo>
                <a:lnTo>
                  <a:pt x="124033" y="1339"/>
                </a:lnTo>
                <a:lnTo>
                  <a:pt x="125570" y="1438"/>
                </a:lnTo>
                <a:lnTo>
                  <a:pt x="126365" y="1637"/>
                </a:lnTo>
                <a:lnTo>
                  <a:pt x="126365" y="5953"/>
                </a:lnTo>
                <a:lnTo>
                  <a:pt x="120163" y="5953"/>
                </a:lnTo>
                <a:lnTo>
                  <a:pt x="118576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4" y="10417"/>
                </a:lnTo>
                <a:lnTo>
                  <a:pt x="116244" y="18901"/>
                </a:lnTo>
                <a:close/>
              </a:path>
              <a:path w="314959" h="66675">
                <a:moveTo>
                  <a:pt x="139535" y="18901"/>
                </a:moveTo>
                <a:lnTo>
                  <a:pt x="133880" y="18901"/>
                </a:lnTo>
                <a:lnTo>
                  <a:pt x="133880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59" h="66675">
                <a:moveTo>
                  <a:pt x="126365" y="6548"/>
                </a:moveTo>
                <a:lnTo>
                  <a:pt x="125669" y="6349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3" y="5953"/>
                </a:lnTo>
                <a:lnTo>
                  <a:pt x="126365" y="5953"/>
                </a:lnTo>
                <a:lnTo>
                  <a:pt x="126365" y="6548"/>
                </a:lnTo>
                <a:close/>
              </a:path>
              <a:path w="314959" h="66675">
                <a:moveTo>
                  <a:pt x="125174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4" y="18901"/>
                </a:lnTo>
                <a:lnTo>
                  <a:pt x="125174" y="23663"/>
                </a:lnTo>
                <a:close/>
              </a:path>
              <a:path w="314959" h="66675">
                <a:moveTo>
                  <a:pt x="148763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3" y="18901"/>
                </a:lnTo>
                <a:lnTo>
                  <a:pt x="148763" y="23663"/>
                </a:lnTo>
                <a:close/>
              </a:path>
              <a:path w="314959" h="66675">
                <a:moveTo>
                  <a:pt x="116244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4" y="23663"/>
                </a:lnTo>
                <a:lnTo>
                  <a:pt x="116244" y="64740"/>
                </a:lnTo>
                <a:close/>
              </a:path>
              <a:path w="314959" h="66675">
                <a:moveTo>
                  <a:pt x="147175" y="65186"/>
                </a:moveTo>
                <a:lnTo>
                  <a:pt x="140081" y="65186"/>
                </a:lnTo>
                <a:lnTo>
                  <a:pt x="137452" y="64492"/>
                </a:lnTo>
                <a:lnTo>
                  <a:pt x="135963" y="63103"/>
                </a:lnTo>
                <a:lnTo>
                  <a:pt x="134574" y="61713"/>
                </a:lnTo>
                <a:lnTo>
                  <a:pt x="133975" y="59531"/>
                </a:lnTo>
                <a:lnTo>
                  <a:pt x="133880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9" y="60225"/>
                </a:lnTo>
                <a:lnTo>
                  <a:pt x="142760" y="60572"/>
                </a:lnTo>
                <a:lnTo>
                  <a:pt x="148763" y="60572"/>
                </a:lnTo>
                <a:lnTo>
                  <a:pt x="148763" y="65037"/>
                </a:lnTo>
                <a:lnTo>
                  <a:pt x="147968" y="65136"/>
                </a:lnTo>
                <a:lnTo>
                  <a:pt x="147175" y="65186"/>
                </a:lnTo>
                <a:close/>
              </a:path>
              <a:path w="314959" h="66675">
                <a:moveTo>
                  <a:pt x="148763" y="60572"/>
                </a:moveTo>
                <a:lnTo>
                  <a:pt x="146233" y="60572"/>
                </a:lnTo>
                <a:lnTo>
                  <a:pt x="148763" y="60275"/>
                </a:lnTo>
                <a:lnTo>
                  <a:pt x="148763" y="60572"/>
                </a:lnTo>
                <a:close/>
              </a:path>
              <a:path w="314959" h="66675">
                <a:moveTo>
                  <a:pt x="166066" y="26640"/>
                </a:moveTo>
                <a:lnTo>
                  <a:pt x="162254" y="26640"/>
                </a:lnTo>
                <a:lnTo>
                  <a:pt x="163842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6" y="18305"/>
                </a:lnTo>
                <a:lnTo>
                  <a:pt x="173912" y="17561"/>
                </a:lnTo>
                <a:lnTo>
                  <a:pt x="180461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30" y="22324"/>
                </a:lnTo>
                <a:lnTo>
                  <a:pt x="168207" y="23862"/>
                </a:lnTo>
                <a:lnTo>
                  <a:pt x="166066" y="26640"/>
                </a:lnTo>
                <a:close/>
              </a:path>
              <a:path w="314959" h="66675">
                <a:moveTo>
                  <a:pt x="194550" y="26491"/>
                </a:moveTo>
                <a:lnTo>
                  <a:pt x="190382" y="26491"/>
                </a:lnTo>
                <a:lnTo>
                  <a:pt x="191819" y="23713"/>
                </a:lnTo>
                <a:lnTo>
                  <a:pt x="191916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5" y="18355"/>
                </a:lnTo>
                <a:lnTo>
                  <a:pt x="201842" y="17561"/>
                </a:lnTo>
                <a:lnTo>
                  <a:pt x="210177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3" y="23713"/>
                </a:lnTo>
                <a:lnTo>
                  <a:pt x="194550" y="26491"/>
                </a:lnTo>
                <a:close/>
              </a:path>
              <a:path w="314959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5" y="18901"/>
                </a:lnTo>
                <a:lnTo>
                  <a:pt x="162105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59" h="66675">
                <a:moveTo>
                  <a:pt x="191424" y="64740"/>
                </a:moveTo>
                <a:lnTo>
                  <a:pt x="185769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8" y="25300"/>
                </a:lnTo>
                <a:lnTo>
                  <a:pt x="181800" y="23316"/>
                </a:lnTo>
                <a:lnTo>
                  <a:pt x="179369" y="22324"/>
                </a:lnTo>
                <a:lnTo>
                  <a:pt x="188522" y="22324"/>
                </a:lnTo>
                <a:lnTo>
                  <a:pt x="189452" y="23564"/>
                </a:lnTo>
                <a:lnTo>
                  <a:pt x="189566" y="23862"/>
                </a:lnTo>
                <a:lnTo>
                  <a:pt x="190382" y="26491"/>
                </a:lnTo>
                <a:lnTo>
                  <a:pt x="194550" y="26491"/>
                </a:lnTo>
                <a:lnTo>
                  <a:pt x="192466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59" h="66675">
                <a:moveTo>
                  <a:pt x="220148" y="64740"/>
                </a:moveTo>
                <a:lnTo>
                  <a:pt x="214641" y="64740"/>
                </a:lnTo>
                <a:lnTo>
                  <a:pt x="214532" y="29269"/>
                </a:lnTo>
                <a:lnTo>
                  <a:pt x="213749" y="26789"/>
                </a:lnTo>
                <a:lnTo>
                  <a:pt x="211963" y="25003"/>
                </a:lnTo>
                <a:lnTo>
                  <a:pt x="210276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59" h="66675">
                <a:moveTo>
                  <a:pt x="235969" y="32890"/>
                </a:moveTo>
                <a:lnTo>
                  <a:pt x="230314" y="32890"/>
                </a:lnTo>
                <a:lnTo>
                  <a:pt x="230612" y="27930"/>
                </a:lnTo>
                <a:lnTo>
                  <a:pt x="232347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3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6" y="22324"/>
                </a:lnTo>
                <a:lnTo>
                  <a:pt x="244403" y="22324"/>
                </a:lnTo>
                <a:lnTo>
                  <a:pt x="241426" y="23217"/>
                </a:lnTo>
                <a:lnTo>
                  <a:pt x="239243" y="25003"/>
                </a:lnTo>
                <a:lnTo>
                  <a:pt x="237160" y="26789"/>
                </a:lnTo>
                <a:lnTo>
                  <a:pt x="236069" y="29418"/>
                </a:lnTo>
                <a:lnTo>
                  <a:pt x="235969" y="32890"/>
                </a:lnTo>
                <a:close/>
              </a:path>
              <a:path w="314959" h="66675">
                <a:moveTo>
                  <a:pt x="247627" y="66079"/>
                </a:moveTo>
                <a:lnTo>
                  <a:pt x="239194" y="66079"/>
                </a:lnTo>
                <a:lnTo>
                  <a:pt x="235424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3" y="42713"/>
                </a:lnTo>
                <a:lnTo>
                  <a:pt x="236069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1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6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6" y="22324"/>
                </a:lnTo>
                <a:lnTo>
                  <a:pt x="264494" y="23911"/>
                </a:lnTo>
                <a:lnTo>
                  <a:pt x="265884" y="27433"/>
                </a:lnTo>
                <a:lnTo>
                  <a:pt x="265884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1" y="42763"/>
                </a:lnTo>
                <a:lnTo>
                  <a:pt x="244899" y="43457"/>
                </a:lnTo>
                <a:lnTo>
                  <a:pt x="241327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7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4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59" h="66675">
                <a:moveTo>
                  <a:pt x="257103" y="61317"/>
                </a:moveTo>
                <a:lnTo>
                  <a:pt x="248867" y="61317"/>
                </a:lnTo>
                <a:lnTo>
                  <a:pt x="252638" y="59977"/>
                </a:lnTo>
                <a:lnTo>
                  <a:pt x="258690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4" y="39736"/>
                </a:lnTo>
                <a:lnTo>
                  <a:pt x="265884" y="56703"/>
                </a:lnTo>
                <a:lnTo>
                  <a:pt x="260526" y="56703"/>
                </a:lnTo>
                <a:lnTo>
                  <a:pt x="258244" y="60176"/>
                </a:lnTo>
                <a:lnTo>
                  <a:pt x="257103" y="61317"/>
                </a:lnTo>
                <a:close/>
              </a:path>
              <a:path w="314959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4" y="56703"/>
                </a:lnTo>
                <a:lnTo>
                  <a:pt x="265884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59" h="66675">
                <a:moveTo>
                  <a:pt x="270795" y="59977"/>
                </a:moveTo>
                <a:lnTo>
                  <a:pt x="270051" y="59977"/>
                </a:lnTo>
                <a:lnTo>
                  <a:pt x="270597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59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7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6" y="36313"/>
                </a:lnTo>
                <a:lnTo>
                  <a:pt x="296374" y="40778"/>
                </a:lnTo>
                <a:lnTo>
                  <a:pt x="299953" y="45541"/>
                </a:lnTo>
                <a:lnTo>
                  <a:pt x="292802" y="45541"/>
                </a:lnTo>
                <a:lnTo>
                  <a:pt x="278663" y="64740"/>
                </a:lnTo>
                <a:close/>
              </a:path>
              <a:path w="314959" h="66675">
                <a:moveTo>
                  <a:pt x="299776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3" y="18901"/>
                </a:lnTo>
                <a:lnTo>
                  <a:pt x="299776" y="36313"/>
                </a:lnTo>
                <a:close/>
              </a:path>
              <a:path w="314959" h="66675">
                <a:moveTo>
                  <a:pt x="314382" y="64740"/>
                </a:moveTo>
                <a:lnTo>
                  <a:pt x="307238" y="64740"/>
                </a:lnTo>
                <a:lnTo>
                  <a:pt x="292802" y="45541"/>
                </a:lnTo>
                <a:lnTo>
                  <a:pt x="299953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21112" y="10606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21112" y="10606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76539" y="1083305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1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1" y="6548"/>
                </a:lnTo>
                <a:lnTo>
                  <a:pt x="6101" y="29319"/>
                </a:lnTo>
                <a:lnTo>
                  <a:pt x="36462" y="29319"/>
                </a:lnTo>
                <a:lnTo>
                  <a:pt x="36462" y="34528"/>
                </a:lnTo>
                <a:lnTo>
                  <a:pt x="6101" y="34528"/>
                </a:lnTo>
                <a:lnTo>
                  <a:pt x="6101" y="64740"/>
                </a:lnTo>
                <a:close/>
              </a:path>
              <a:path w="323850" h="66675">
                <a:moveTo>
                  <a:pt x="81902" y="66079"/>
                </a:moveTo>
                <a:lnTo>
                  <a:pt x="65432" y="66079"/>
                </a:lnTo>
                <a:lnTo>
                  <a:pt x="58139" y="63003"/>
                </a:lnTo>
                <a:lnTo>
                  <a:pt x="52781" y="56852"/>
                </a:lnTo>
                <a:lnTo>
                  <a:pt x="47423" y="50601"/>
                </a:lnTo>
                <a:lnTo>
                  <a:pt x="44745" y="42663"/>
                </a:lnTo>
                <a:lnTo>
                  <a:pt x="44745" y="23316"/>
                </a:lnTo>
                <a:lnTo>
                  <a:pt x="47473" y="15378"/>
                </a:lnTo>
                <a:lnTo>
                  <a:pt x="58388" y="3075"/>
                </a:lnTo>
                <a:lnTo>
                  <a:pt x="65630" y="0"/>
                </a:lnTo>
                <a:lnTo>
                  <a:pt x="81109" y="0"/>
                </a:lnTo>
                <a:lnTo>
                  <a:pt x="86714" y="1835"/>
                </a:lnTo>
                <a:lnTo>
                  <a:pt x="90897" y="5060"/>
                </a:lnTo>
                <a:lnTo>
                  <a:pt x="67317" y="5060"/>
                </a:lnTo>
                <a:lnTo>
                  <a:pt x="61463" y="7689"/>
                </a:lnTo>
                <a:lnTo>
                  <a:pt x="57098" y="12947"/>
                </a:lnTo>
                <a:lnTo>
                  <a:pt x="52831" y="18206"/>
                </a:lnTo>
                <a:lnTo>
                  <a:pt x="50698" y="24903"/>
                </a:lnTo>
                <a:lnTo>
                  <a:pt x="50698" y="41076"/>
                </a:lnTo>
                <a:lnTo>
                  <a:pt x="52781" y="47724"/>
                </a:lnTo>
                <a:lnTo>
                  <a:pt x="56948" y="52982"/>
                </a:lnTo>
                <a:lnTo>
                  <a:pt x="61216" y="58241"/>
                </a:lnTo>
                <a:lnTo>
                  <a:pt x="67118" y="60870"/>
                </a:lnTo>
                <a:lnTo>
                  <a:pt x="90963" y="60870"/>
                </a:lnTo>
                <a:lnTo>
                  <a:pt x="87855" y="63847"/>
                </a:lnTo>
                <a:lnTo>
                  <a:pt x="81902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6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0" y="6399"/>
                </a:lnTo>
                <a:lnTo>
                  <a:pt x="79323" y="5060"/>
                </a:lnTo>
                <a:lnTo>
                  <a:pt x="90897" y="5060"/>
                </a:lnTo>
                <a:lnTo>
                  <a:pt x="96338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3" y="60870"/>
                </a:moveTo>
                <a:lnTo>
                  <a:pt x="80116" y="60870"/>
                </a:lnTo>
                <a:lnTo>
                  <a:pt x="84680" y="59034"/>
                </a:lnTo>
                <a:lnTo>
                  <a:pt x="92121" y="51593"/>
                </a:lnTo>
                <a:lnTo>
                  <a:pt x="94354" y="46682"/>
                </a:lnTo>
                <a:lnTo>
                  <a:pt x="95048" y="40629"/>
                </a:lnTo>
                <a:lnTo>
                  <a:pt x="101001" y="40629"/>
                </a:lnTo>
                <a:lnTo>
                  <a:pt x="100109" y="48567"/>
                </a:lnTo>
                <a:lnTo>
                  <a:pt x="97281" y="54818"/>
                </a:lnTo>
                <a:lnTo>
                  <a:pt x="90963" y="60870"/>
                </a:lnTo>
                <a:close/>
              </a:path>
              <a:path w="323850" h="66675">
                <a:moveTo>
                  <a:pt x="174406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0" y="2530"/>
                </a:lnTo>
                <a:lnTo>
                  <a:pt x="165029" y="2530"/>
                </a:lnTo>
                <a:lnTo>
                  <a:pt x="165029" y="10715"/>
                </a:lnTo>
                <a:lnTo>
                  <a:pt x="159821" y="10715"/>
                </a:lnTo>
                <a:lnTo>
                  <a:pt x="136306" y="44499"/>
                </a:lnTo>
                <a:lnTo>
                  <a:pt x="174406" y="44499"/>
                </a:lnTo>
                <a:lnTo>
                  <a:pt x="174406" y="49261"/>
                </a:lnTo>
                <a:close/>
              </a:path>
              <a:path w="323850" h="66675">
                <a:moveTo>
                  <a:pt x="165029" y="44499"/>
                </a:moveTo>
                <a:lnTo>
                  <a:pt x="159970" y="44499"/>
                </a:lnTo>
                <a:lnTo>
                  <a:pt x="159970" y="10715"/>
                </a:lnTo>
                <a:lnTo>
                  <a:pt x="165029" y="10715"/>
                </a:lnTo>
                <a:lnTo>
                  <a:pt x="165029" y="44499"/>
                </a:lnTo>
                <a:close/>
              </a:path>
              <a:path w="323850" h="66675">
                <a:moveTo>
                  <a:pt x="165029" y="64740"/>
                </a:moveTo>
                <a:lnTo>
                  <a:pt x="159970" y="64740"/>
                </a:lnTo>
                <a:lnTo>
                  <a:pt x="159970" y="49261"/>
                </a:lnTo>
                <a:lnTo>
                  <a:pt x="165029" y="49261"/>
                </a:lnTo>
                <a:lnTo>
                  <a:pt x="165029" y="64740"/>
                </a:lnTo>
                <a:close/>
              </a:path>
              <a:path w="323850" h="66675">
                <a:moveTo>
                  <a:pt x="209830" y="66079"/>
                </a:moveTo>
                <a:lnTo>
                  <a:pt x="195642" y="66079"/>
                </a:lnTo>
                <a:lnTo>
                  <a:pt x="190234" y="63400"/>
                </a:lnTo>
                <a:lnTo>
                  <a:pt x="186464" y="58042"/>
                </a:lnTo>
                <a:lnTo>
                  <a:pt x="182793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3" y="15329"/>
                </a:lnTo>
                <a:lnTo>
                  <a:pt x="186464" y="9971"/>
                </a:lnTo>
                <a:lnTo>
                  <a:pt x="190234" y="4613"/>
                </a:lnTo>
                <a:lnTo>
                  <a:pt x="195642" y="1934"/>
                </a:lnTo>
                <a:lnTo>
                  <a:pt x="209830" y="1934"/>
                </a:lnTo>
                <a:lnTo>
                  <a:pt x="215237" y="4663"/>
                </a:lnTo>
                <a:lnTo>
                  <a:pt x="216606" y="6697"/>
                </a:lnTo>
                <a:lnTo>
                  <a:pt x="197378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3" y="24804"/>
                </a:lnTo>
                <a:lnTo>
                  <a:pt x="186613" y="43060"/>
                </a:lnTo>
                <a:lnTo>
                  <a:pt x="187953" y="49906"/>
                </a:lnTo>
                <a:lnTo>
                  <a:pt x="193311" y="59034"/>
                </a:lnTo>
                <a:lnTo>
                  <a:pt x="197329" y="61317"/>
                </a:lnTo>
                <a:lnTo>
                  <a:pt x="216665" y="61317"/>
                </a:lnTo>
                <a:lnTo>
                  <a:pt x="215237" y="63400"/>
                </a:lnTo>
                <a:lnTo>
                  <a:pt x="209830" y="66079"/>
                </a:lnTo>
                <a:close/>
              </a:path>
              <a:path w="323850" h="66675">
                <a:moveTo>
                  <a:pt x="216665" y="61317"/>
                </a:moveTo>
                <a:lnTo>
                  <a:pt x="208044" y="61317"/>
                </a:lnTo>
                <a:lnTo>
                  <a:pt x="212063" y="59034"/>
                </a:lnTo>
                <a:lnTo>
                  <a:pt x="217421" y="49906"/>
                </a:lnTo>
                <a:lnTo>
                  <a:pt x="218760" y="43060"/>
                </a:lnTo>
                <a:lnTo>
                  <a:pt x="218740" y="24804"/>
                </a:lnTo>
                <a:lnTo>
                  <a:pt x="217421" y="18107"/>
                </a:lnTo>
                <a:lnTo>
                  <a:pt x="212063" y="8979"/>
                </a:lnTo>
                <a:lnTo>
                  <a:pt x="207995" y="6697"/>
                </a:lnTo>
                <a:lnTo>
                  <a:pt x="216606" y="6697"/>
                </a:lnTo>
                <a:lnTo>
                  <a:pt x="222580" y="15577"/>
                </a:lnTo>
                <a:lnTo>
                  <a:pt x="224381" y="23365"/>
                </a:lnTo>
                <a:lnTo>
                  <a:pt x="224404" y="44697"/>
                </a:lnTo>
                <a:lnTo>
                  <a:pt x="222580" y="52685"/>
                </a:lnTo>
                <a:lnTo>
                  <a:pt x="216665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7" y="41969"/>
                </a:lnTo>
                <a:lnTo>
                  <a:pt x="236028" y="38099"/>
                </a:lnTo>
                <a:lnTo>
                  <a:pt x="232258" y="34131"/>
                </a:lnTo>
                <a:lnTo>
                  <a:pt x="230372" y="29120"/>
                </a:lnTo>
                <a:lnTo>
                  <a:pt x="230372" y="17015"/>
                </a:lnTo>
                <a:lnTo>
                  <a:pt x="232357" y="12005"/>
                </a:lnTo>
                <a:lnTo>
                  <a:pt x="240393" y="3968"/>
                </a:lnTo>
                <a:lnTo>
                  <a:pt x="245454" y="1934"/>
                </a:lnTo>
                <a:lnTo>
                  <a:pt x="259344" y="1934"/>
                </a:lnTo>
                <a:lnTo>
                  <a:pt x="264900" y="4563"/>
                </a:lnTo>
                <a:lnTo>
                  <a:pt x="266228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5" y="11310"/>
                </a:lnTo>
                <a:lnTo>
                  <a:pt x="237416" y="14386"/>
                </a:lnTo>
                <a:lnTo>
                  <a:pt x="236028" y="18206"/>
                </a:lnTo>
                <a:lnTo>
                  <a:pt x="236028" y="27533"/>
                </a:lnTo>
                <a:lnTo>
                  <a:pt x="237367" y="31452"/>
                </a:lnTo>
                <a:lnTo>
                  <a:pt x="240046" y="34528"/>
                </a:lnTo>
                <a:lnTo>
                  <a:pt x="242824" y="37603"/>
                </a:lnTo>
                <a:lnTo>
                  <a:pt x="246496" y="39141"/>
                </a:lnTo>
                <a:lnTo>
                  <a:pt x="263681" y="39141"/>
                </a:lnTo>
                <a:lnTo>
                  <a:pt x="263412" y="39439"/>
                </a:lnTo>
                <a:lnTo>
                  <a:pt x="257459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1" y="39141"/>
                </a:moveTo>
                <a:lnTo>
                  <a:pt x="255623" y="39141"/>
                </a:lnTo>
                <a:lnTo>
                  <a:pt x="259344" y="37603"/>
                </a:lnTo>
                <a:lnTo>
                  <a:pt x="265099" y="31452"/>
                </a:lnTo>
                <a:lnTo>
                  <a:pt x="266537" y="27533"/>
                </a:lnTo>
                <a:lnTo>
                  <a:pt x="266537" y="17809"/>
                </a:lnTo>
                <a:lnTo>
                  <a:pt x="265198" y="13890"/>
                </a:lnTo>
                <a:lnTo>
                  <a:pt x="259840" y="8135"/>
                </a:lnTo>
                <a:lnTo>
                  <a:pt x="255970" y="6697"/>
                </a:lnTo>
                <a:lnTo>
                  <a:pt x="266228" y="6697"/>
                </a:lnTo>
                <a:lnTo>
                  <a:pt x="273181" y="33486"/>
                </a:lnTo>
                <a:lnTo>
                  <a:pt x="267430" y="33486"/>
                </a:lnTo>
                <a:lnTo>
                  <a:pt x="265744" y="36859"/>
                </a:lnTo>
                <a:lnTo>
                  <a:pt x="263681" y="39141"/>
                </a:lnTo>
                <a:close/>
              </a:path>
              <a:path w="323850" h="66675">
                <a:moveTo>
                  <a:pt x="264991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4" y="54173"/>
                </a:lnTo>
                <a:lnTo>
                  <a:pt x="266090" y="49410"/>
                </a:lnTo>
                <a:lnTo>
                  <a:pt x="267472" y="43011"/>
                </a:lnTo>
                <a:lnTo>
                  <a:pt x="267579" y="33486"/>
                </a:lnTo>
                <a:lnTo>
                  <a:pt x="273181" y="33486"/>
                </a:lnTo>
                <a:lnTo>
                  <a:pt x="273222" y="43904"/>
                </a:lnTo>
                <a:lnTo>
                  <a:pt x="271349" y="51345"/>
                </a:lnTo>
                <a:lnTo>
                  <a:pt x="267579" y="57298"/>
                </a:lnTo>
                <a:lnTo>
                  <a:pt x="264991" y="61317"/>
                </a:lnTo>
                <a:close/>
              </a:path>
              <a:path w="323850" h="66675">
                <a:moveTo>
                  <a:pt x="258302" y="66079"/>
                </a:moveTo>
                <a:lnTo>
                  <a:pt x="245503" y="66079"/>
                </a:lnTo>
                <a:lnTo>
                  <a:pt x="241087" y="64740"/>
                </a:lnTo>
                <a:lnTo>
                  <a:pt x="234539" y="59382"/>
                </a:lnTo>
                <a:lnTo>
                  <a:pt x="232555" y="55314"/>
                </a:lnTo>
                <a:lnTo>
                  <a:pt x="231860" y="49857"/>
                </a:lnTo>
                <a:lnTo>
                  <a:pt x="237515" y="49857"/>
                </a:lnTo>
                <a:lnTo>
                  <a:pt x="238111" y="53429"/>
                </a:lnTo>
                <a:lnTo>
                  <a:pt x="239550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1" y="61317"/>
                </a:lnTo>
                <a:lnTo>
                  <a:pt x="264991" y="61317"/>
                </a:lnTo>
                <a:lnTo>
                  <a:pt x="263809" y="63152"/>
                </a:lnTo>
                <a:lnTo>
                  <a:pt x="258302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3" y="66079"/>
                </a:lnTo>
                <a:lnTo>
                  <a:pt x="288567" y="63499"/>
                </a:lnTo>
                <a:lnTo>
                  <a:pt x="280382" y="24060"/>
                </a:lnTo>
                <a:lnTo>
                  <a:pt x="282267" y="16569"/>
                </a:lnTo>
                <a:lnTo>
                  <a:pt x="289808" y="4861"/>
                </a:lnTo>
                <a:lnTo>
                  <a:pt x="295314" y="1934"/>
                </a:lnTo>
                <a:lnTo>
                  <a:pt x="308312" y="1934"/>
                </a:lnTo>
                <a:lnTo>
                  <a:pt x="312777" y="3373"/>
                </a:lnTo>
                <a:lnTo>
                  <a:pt x="316462" y="6697"/>
                </a:lnTo>
                <a:lnTo>
                  <a:pt x="297497" y="6697"/>
                </a:lnTo>
                <a:lnTo>
                  <a:pt x="293231" y="9128"/>
                </a:lnTo>
                <a:lnTo>
                  <a:pt x="290353" y="13989"/>
                </a:lnTo>
                <a:lnTo>
                  <a:pt x="287476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8" y="34528"/>
                </a:lnTo>
                <a:lnTo>
                  <a:pt x="288518" y="36462"/>
                </a:lnTo>
                <a:lnTo>
                  <a:pt x="287079" y="40431"/>
                </a:lnTo>
                <a:lnTo>
                  <a:pt x="287079" y="50353"/>
                </a:lnTo>
                <a:lnTo>
                  <a:pt x="288419" y="54272"/>
                </a:lnTo>
                <a:lnTo>
                  <a:pt x="291097" y="57149"/>
                </a:lnTo>
                <a:lnTo>
                  <a:pt x="293876" y="59927"/>
                </a:lnTo>
                <a:lnTo>
                  <a:pt x="297695" y="61317"/>
                </a:lnTo>
                <a:lnTo>
                  <a:pt x="315952" y="61317"/>
                </a:lnTo>
                <a:lnTo>
                  <a:pt x="313173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7" y="18305"/>
                </a:moveTo>
                <a:lnTo>
                  <a:pt x="316100" y="18305"/>
                </a:lnTo>
                <a:lnTo>
                  <a:pt x="315604" y="14833"/>
                </a:lnTo>
                <a:lnTo>
                  <a:pt x="314215" y="12055"/>
                </a:lnTo>
                <a:lnTo>
                  <a:pt x="311933" y="9971"/>
                </a:lnTo>
                <a:lnTo>
                  <a:pt x="309651" y="7788"/>
                </a:lnTo>
                <a:lnTo>
                  <a:pt x="306724" y="6697"/>
                </a:lnTo>
                <a:lnTo>
                  <a:pt x="316462" y="6697"/>
                </a:lnTo>
                <a:lnTo>
                  <a:pt x="319126" y="9028"/>
                </a:lnTo>
                <a:lnTo>
                  <a:pt x="321011" y="13047"/>
                </a:lnTo>
                <a:lnTo>
                  <a:pt x="321607" y="18305"/>
                </a:lnTo>
                <a:close/>
              </a:path>
              <a:path w="323850" h="66675">
                <a:moveTo>
                  <a:pt x="290388" y="34528"/>
                </a:moveTo>
                <a:lnTo>
                  <a:pt x="286186" y="34528"/>
                </a:lnTo>
                <a:lnTo>
                  <a:pt x="287674" y="31352"/>
                </a:lnTo>
                <a:lnTo>
                  <a:pt x="289907" y="28872"/>
                </a:lnTo>
                <a:lnTo>
                  <a:pt x="292883" y="27086"/>
                </a:lnTo>
                <a:lnTo>
                  <a:pt x="295959" y="25201"/>
                </a:lnTo>
                <a:lnTo>
                  <a:pt x="299233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4" y="29021"/>
                </a:lnTo>
                <a:lnTo>
                  <a:pt x="297993" y="29021"/>
                </a:lnTo>
                <a:lnTo>
                  <a:pt x="294272" y="30509"/>
                </a:lnTo>
                <a:lnTo>
                  <a:pt x="290388" y="34528"/>
                </a:lnTo>
                <a:close/>
              </a:path>
              <a:path w="323850" h="66675">
                <a:moveTo>
                  <a:pt x="315952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0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199" y="36710"/>
                </a:lnTo>
                <a:lnTo>
                  <a:pt x="313422" y="33635"/>
                </a:lnTo>
                <a:lnTo>
                  <a:pt x="310742" y="30559"/>
                </a:lnTo>
                <a:lnTo>
                  <a:pt x="307121" y="29021"/>
                </a:lnTo>
                <a:lnTo>
                  <a:pt x="316424" y="29021"/>
                </a:lnTo>
                <a:lnTo>
                  <a:pt x="317936" y="30559"/>
                </a:lnTo>
                <a:lnTo>
                  <a:pt x="321309" y="33932"/>
                </a:lnTo>
                <a:lnTo>
                  <a:pt x="323244" y="38893"/>
                </a:lnTo>
                <a:lnTo>
                  <a:pt x="323244" y="51097"/>
                </a:lnTo>
                <a:lnTo>
                  <a:pt x="321210" y="56157"/>
                </a:lnTo>
                <a:lnTo>
                  <a:pt x="317142" y="60126"/>
                </a:lnTo>
                <a:lnTo>
                  <a:pt x="315952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24487" y="169732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24487" y="169732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68430" y="1721946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540384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540384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540384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1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4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5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4">
                <a:moveTo>
                  <a:pt x="414745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5" y="26937"/>
                </a:lnTo>
                <a:lnTo>
                  <a:pt x="414745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1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6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6" y="62110"/>
                </a:lnTo>
                <a:lnTo>
                  <a:pt x="426986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3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2" y="5804"/>
                </a:lnTo>
                <a:lnTo>
                  <a:pt x="509395" y="1934"/>
                </a:lnTo>
                <a:lnTo>
                  <a:pt x="514306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1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4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4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21112" y="234164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21112" y="234164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65059" y="2366264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540384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540384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540384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1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4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5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4">
                <a:moveTo>
                  <a:pt x="414745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5" y="26937"/>
                </a:lnTo>
                <a:lnTo>
                  <a:pt x="414745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1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6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6" y="62110"/>
                </a:lnTo>
                <a:lnTo>
                  <a:pt x="426986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3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2" y="5804"/>
                </a:lnTo>
                <a:lnTo>
                  <a:pt x="509395" y="1934"/>
                </a:lnTo>
                <a:lnTo>
                  <a:pt x="514306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1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4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4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47515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47515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91465" y="3321305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8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8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54228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8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8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8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8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8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54228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54228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8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8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54228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1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8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54228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8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8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8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8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89" h="75564">
                <a:moveTo>
                  <a:pt x="407093" y="20538"/>
                </a:moveTo>
                <a:lnTo>
                  <a:pt x="401438" y="20538"/>
                </a:lnTo>
                <a:lnTo>
                  <a:pt x="401537" y="14386"/>
                </a:lnTo>
                <a:lnTo>
                  <a:pt x="403422" y="9425"/>
                </a:lnTo>
                <a:lnTo>
                  <a:pt x="410764" y="1885"/>
                </a:lnTo>
                <a:lnTo>
                  <a:pt x="415428" y="0"/>
                </a:lnTo>
                <a:lnTo>
                  <a:pt x="426541" y="0"/>
                </a:lnTo>
                <a:lnTo>
                  <a:pt x="431104" y="1389"/>
                </a:lnTo>
                <a:lnTo>
                  <a:pt x="435584" y="4762"/>
                </a:lnTo>
                <a:lnTo>
                  <a:pt x="416966" y="4762"/>
                </a:lnTo>
                <a:lnTo>
                  <a:pt x="413543" y="6101"/>
                </a:lnTo>
                <a:lnTo>
                  <a:pt x="408383" y="11459"/>
                </a:lnTo>
                <a:lnTo>
                  <a:pt x="407093" y="15230"/>
                </a:lnTo>
                <a:lnTo>
                  <a:pt x="407093" y="20538"/>
                </a:lnTo>
                <a:close/>
              </a:path>
              <a:path w="542289" h="75564">
                <a:moveTo>
                  <a:pt x="436051" y="59382"/>
                </a:moveTo>
                <a:lnTo>
                  <a:pt x="425697" y="59382"/>
                </a:lnTo>
                <a:lnTo>
                  <a:pt x="429468" y="58092"/>
                </a:lnTo>
                <a:lnTo>
                  <a:pt x="435619" y="52933"/>
                </a:lnTo>
                <a:lnTo>
                  <a:pt x="437157" y="49658"/>
                </a:lnTo>
                <a:lnTo>
                  <a:pt x="437157" y="41622"/>
                </a:lnTo>
                <a:lnTo>
                  <a:pt x="435817" y="38447"/>
                </a:lnTo>
                <a:lnTo>
                  <a:pt x="433138" y="36165"/>
                </a:lnTo>
                <a:lnTo>
                  <a:pt x="430459" y="33783"/>
                </a:lnTo>
                <a:lnTo>
                  <a:pt x="426788" y="32593"/>
                </a:lnTo>
                <a:lnTo>
                  <a:pt x="417512" y="32593"/>
                </a:lnTo>
                <a:lnTo>
                  <a:pt x="417512" y="27830"/>
                </a:lnTo>
                <a:lnTo>
                  <a:pt x="425796" y="27830"/>
                </a:lnTo>
                <a:lnTo>
                  <a:pt x="428673" y="26838"/>
                </a:lnTo>
                <a:lnTo>
                  <a:pt x="433535" y="22770"/>
                </a:lnTo>
                <a:lnTo>
                  <a:pt x="434776" y="19992"/>
                </a:lnTo>
                <a:lnTo>
                  <a:pt x="434776" y="12749"/>
                </a:lnTo>
                <a:lnTo>
                  <a:pt x="433535" y="9872"/>
                </a:lnTo>
                <a:lnTo>
                  <a:pt x="431054" y="7887"/>
                </a:lnTo>
                <a:lnTo>
                  <a:pt x="428574" y="5804"/>
                </a:lnTo>
                <a:lnTo>
                  <a:pt x="425300" y="4762"/>
                </a:lnTo>
                <a:lnTo>
                  <a:pt x="435584" y="4762"/>
                </a:lnTo>
                <a:lnTo>
                  <a:pt x="438546" y="6945"/>
                </a:lnTo>
                <a:lnTo>
                  <a:pt x="440431" y="10864"/>
                </a:lnTo>
                <a:lnTo>
                  <a:pt x="440431" y="19297"/>
                </a:lnTo>
                <a:lnTo>
                  <a:pt x="439488" y="22225"/>
                </a:lnTo>
                <a:lnTo>
                  <a:pt x="435817" y="27086"/>
                </a:lnTo>
                <a:lnTo>
                  <a:pt x="433287" y="28723"/>
                </a:lnTo>
                <a:lnTo>
                  <a:pt x="430013" y="29616"/>
                </a:lnTo>
                <a:lnTo>
                  <a:pt x="430013" y="29765"/>
                </a:lnTo>
                <a:lnTo>
                  <a:pt x="434280" y="30559"/>
                </a:lnTo>
                <a:lnTo>
                  <a:pt x="437454" y="32345"/>
                </a:lnTo>
                <a:lnTo>
                  <a:pt x="441621" y="37901"/>
                </a:lnTo>
                <a:lnTo>
                  <a:pt x="442663" y="41274"/>
                </a:lnTo>
                <a:lnTo>
                  <a:pt x="442663" y="50899"/>
                </a:lnTo>
                <a:lnTo>
                  <a:pt x="440629" y="55463"/>
                </a:lnTo>
                <a:lnTo>
                  <a:pt x="436051" y="59382"/>
                </a:lnTo>
                <a:close/>
              </a:path>
              <a:path w="542289" h="75564">
                <a:moveTo>
                  <a:pt x="427483" y="64144"/>
                </a:moveTo>
                <a:lnTo>
                  <a:pt x="415080" y="64144"/>
                </a:lnTo>
                <a:lnTo>
                  <a:pt x="409971" y="62408"/>
                </a:lnTo>
                <a:lnTo>
                  <a:pt x="405903" y="58935"/>
                </a:lnTo>
                <a:lnTo>
                  <a:pt x="401934" y="55363"/>
                </a:lnTo>
                <a:lnTo>
                  <a:pt x="400112" y="50899"/>
                </a:lnTo>
                <a:lnTo>
                  <a:pt x="399999" y="43209"/>
                </a:lnTo>
                <a:lnTo>
                  <a:pt x="400098" y="43011"/>
                </a:lnTo>
                <a:lnTo>
                  <a:pt x="405754" y="43011"/>
                </a:lnTo>
                <a:lnTo>
                  <a:pt x="405754" y="48765"/>
                </a:lnTo>
                <a:lnTo>
                  <a:pt x="407143" y="52437"/>
                </a:lnTo>
                <a:lnTo>
                  <a:pt x="412699" y="57993"/>
                </a:lnTo>
                <a:lnTo>
                  <a:pt x="416470" y="59382"/>
                </a:lnTo>
                <a:lnTo>
                  <a:pt x="436051" y="59382"/>
                </a:lnTo>
                <a:lnTo>
                  <a:pt x="432593" y="62408"/>
                </a:lnTo>
                <a:lnTo>
                  <a:pt x="427483" y="64144"/>
                </a:lnTo>
                <a:close/>
              </a:path>
              <a:path w="542289" h="75564">
                <a:moveTo>
                  <a:pt x="477740" y="64144"/>
                </a:moveTo>
                <a:lnTo>
                  <a:pt x="465041" y="64144"/>
                </a:lnTo>
                <a:lnTo>
                  <a:pt x="459881" y="62458"/>
                </a:lnTo>
                <a:lnTo>
                  <a:pt x="451944" y="55711"/>
                </a:lnTo>
                <a:lnTo>
                  <a:pt x="449981" y="51246"/>
                </a:lnTo>
                <a:lnTo>
                  <a:pt x="450070" y="41423"/>
                </a:lnTo>
                <a:lnTo>
                  <a:pt x="451050" y="38347"/>
                </a:lnTo>
                <a:lnTo>
                  <a:pt x="455416" y="32196"/>
                </a:lnTo>
                <a:lnTo>
                  <a:pt x="458542" y="30261"/>
                </a:lnTo>
                <a:lnTo>
                  <a:pt x="462610" y="29467"/>
                </a:lnTo>
                <a:lnTo>
                  <a:pt x="462610" y="29319"/>
                </a:lnTo>
                <a:lnTo>
                  <a:pt x="452489" y="10864"/>
                </a:lnTo>
                <a:lnTo>
                  <a:pt x="454275" y="7094"/>
                </a:lnTo>
                <a:lnTo>
                  <a:pt x="461518" y="1438"/>
                </a:lnTo>
                <a:lnTo>
                  <a:pt x="465983" y="0"/>
                </a:lnTo>
                <a:lnTo>
                  <a:pt x="476600" y="0"/>
                </a:lnTo>
                <a:lnTo>
                  <a:pt x="481114" y="1438"/>
                </a:lnTo>
                <a:lnTo>
                  <a:pt x="485375" y="4762"/>
                </a:lnTo>
                <a:lnTo>
                  <a:pt x="467620" y="4762"/>
                </a:lnTo>
                <a:lnTo>
                  <a:pt x="464445" y="5754"/>
                </a:lnTo>
                <a:lnTo>
                  <a:pt x="459286" y="9723"/>
                </a:lnTo>
                <a:lnTo>
                  <a:pt x="458045" y="12253"/>
                </a:lnTo>
                <a:lnTo>
                  <a:pt x="457996" y="19198"/>
                </a:lnTo>
                <a:lnTo>
                  <a:pt x="459186" y="22026"/>
                </a:lnTo>
                <a:lnTo>
                  <a:pt x="463949" y="26193"/>
                </a:lnTo>
                <a:lnTo>
                  <a:pt x="467124" y="27235"/>
                </a:lnTo>
                <a:lnTo>
                  <a:pt x="484934" y="27235"/>
                </a:lnTo>
                <a:lnTo>
                  <a:pt x="483297" y="28326"/>
                </a:lnTo>
                <a:lnTo>
                  <a:pt x="480022" y="29319"/>
                </a:lnTo>
                <a:lnTo>
                  <a:pt x="480022" y="29467"/>
                </a:lnTo>
                <a:lnTo>
                  <a:pt x="484190" y="30360"/>
                </a:lnTo>
                <a:lnTo>
                  <a:pt x="486764" y="31849"/>
                </a:lnTo>
                <a:lnTo>
                  <a:pt x="466281" y="31849"/>
                </a:lnTo>
                <a:lnTo>
                  <a:pt x="462412" y="33089"/>
                </a:lnTo>
                <a:lnTo>
                  <a:pt x="459633" y="35569"/>
                </a:lnTo>
                <a:lnTo>
                  <a:pt x="456954" y="38050"/>
                </a:lnTo>
                <a:lnTo>
                  <a:pt x="455655" y="41225"/>
                </a:lnTo>
                <a:lnTo>
                  <a:pt x="455615" y="49758"/>
                </a:lnTo>
                <a:lnTo>
                  <a:pt x="457054" y="53181"/>
                </a:lnTo>
                <a:lnTo>
                  <a:pt x="462808" y="58142"/>
                </a:lnTo>
                <a:lnTo>
                  <a:pt x="466628" y="59382"/>
                </a:lnTo>
                <a:lnTo>
                  <a:pt x="486688" y="59382"/>
                </a:lnTo>
                <a:lnTo>
                  <a:pt x="482900" y="62507"/>
                </a:lnTo>
                <a:lnTo>
                  <a:pt x="477740" y="64144"/>
                </a:lnTo>
                <a:close/>
              </a:path>
              <a:path w="542289" h="75564">
                <a:moveTo>
                  <a:pt x="484934" y="27235"/>
                </a:moveTo>
                <a:lnTo>
                  <a:pt x="475558" y="27235"/>
                </a:lnTo>
                <a:lnTo>
                  <a:pt x="478931" y="26193"/>
                </a:lnTo>
                <a:lnTo>
                  <a:pt x="481213" y="24110"/>
                </a:lnTo>
                <a:lnTo>
                  <a:pt x="483495" y="21927"/>
                </a:lnTo>
                <a:lnTo>
                  <a:pt x="484596" y="19198"/>
                </a:lnTo>
                <a:lnTo>
                  <a:pt x="484636" y="12253"/>
                </a:lnTo>
                <a:lnTo>
                  <a:pt x="483446" y="9624"/>
                </a:lnTo>
                <a:lnTo>
                  <a:pt x="481064" y="7739"/>
                </a:lnTo>
                <a:lnTo>
                  <a:pt x="478683" y="5754"/>
                </a:lnTo>
                <a:lnTo>
                  <a:pt x="475459" y="4762"/>
                </a:lnTo>
                <a:lnTo>
                  <a:pt x="485375" y="4762"/>
                </a:lnTo>
                <a:lnTo>
                  <a:pt x="488456" y="7094"/>
                </a:lnTo>
                <a:lnTo>
                  <a:pt x="490292" y="10864"/>
                </a:lnTo>
                <a:lnTo>
                  <a:pt x="490200" y="19198"/>
                </a:lnTo>
                <a:lnTo>
                  <a:pt x="489399" y="21778"/>
                </a:lnTo>
                <a:lnTo>
                  <a:pt x="487613" y="24258"/>
                </a:lnTo>
                <a:lnTo>
                  <a:pt x="485827" y="26640"/>
                </a:lnTo>
                <a:lnTo>
                  <a:pt x="484934" y="27235"/>
                </a:lnTo>
                <a:close/>
              </a:path>
              <a:path w="542289" h="75564">
                <a:moveTo>
                  <a:pt x="486688" y="59382"/>
                </a:moveTo>
                <a:lnTo>
                  <a:pt x="476252" y="59382"/>
                </a:lnTo>
                <a:lnTo>
                  <a:pt x="480072" y="58142"/>
                </a:lnTo>
                <a:lnTo>
                  <a:pt x="482850" y="55661"/>
                </a:lnTo>
                <a:lnTo>
                  <a:pt x="485728" y="53181"/>
                </a:lnTo>
                <a:lnTo>
                  <a:pt x="487166" y="49758"/>
                </a:lnTo>
                <a:lnTo>
                  <a:pt x="487081" y="41225"/>
                </a:lnTo>
                <a:lnTo>
                  <a:pt x="485777" y="38199"/>
                </a:lnTo>
                <a:lnTo>
                  <a:pt x="482999" y="35718"/>
                </a:lnTo>
                <a:lnTo>
                  <a:pt x="480221" y="33139"/>
                </a:lnTo>
                <a:lnTo>
                  <a:pt x="476302" y="31849"/>
                </a:lnTo>
                <a:lnTo>
                  <a:pt x="486764" y="31849"/>
                </a:lnTo>
                <a:lnTo>
                  <a:pt x="487365" y="32196"/>
                </a:lnTo>
                <a:lnTo>
                  <a:pt x="491730" y="37752"/>
                </a:lnTo>
                <a:lnTo>
                  <a:pt x="492822" y="41225"/>
                </a:lnTo>
                <a:lnTo>
                  <a:pt x="492822" y="51246"/>
                </a:lnTo>
                <a:lnTo>
                  <a:pt x="490837" y="55860"/>
                </a:lnTo>
                <a:lnTo>
                  <a:pt x="486688" y="59382"/>
                </a:lnTo>
                <a:close/>
              </a:path>
              <a:path w="542289" h="75564">
                <a:moveTo>
                  <a:pt x="541939" y="47327"/>
                </a:moveTo>
                <a:lnTo>
                  <a:pt x="498778" y="47327"/>
                </a:lnTo>
                <a:lnTo>
                  <a:pt x="498778" y="41969"/>
                </a:lnTo>
                <a:lnTo>
                  <a:pt x="527502" y="595"/>
                </a:lnTo>
                <a:lnTo>
                  <a:pt x="532562" y="595"/>
                </a:lnTo>
                <a:lnTo>
                  <a:pt x="532562" y="8780"/>
                </a:lnTo>
                <a:lnTo>
                  <a:pt x="527353" y="8780"/>
                </a:lnTo>
                <a:lnTo>
                  <a:pt x="503839" y="42564"/>
                </a:lnTo>
                <a:lnTo>
                  <a:pt x="541939" y="42564"/>
                </a:lnTo>
                <a:lnTo>
                  <a:pt x="541939" y="47327"/>
                </a:lnTo>
                <a:close/>
              </a:path>
              <a:path w="542289" h="75564">
                <a:moveTo>
                  <a:pt x="532562" y="42564"/>
                </a:moveTo>
                <a:lnTo>
                  <a:pt x="527502" y="42564"/>
                </a:lnTo>
                <a:lnTo>
                  <a:pt x="527502" y="8780"/>
                </a:lnTo>
                <a:lnTo>
                  <a:pt x="532562" y="8780"/>
                </a:lnTo>
                <a:lnTo>
                  <a:pt x="532562" y="42564"/>
                </a:lnTo>
                <a:close/>
              </a:path>
              <a:path w="542289" h="75564">
                <a:moveTo>
                  <a:pt x="532562" y="62805"/>
                </a:moveTo>
                <a:lnTo>
                  <a:pt x="527502" y="62805"/>
                </a:lnTo>
                <a:lnTo>
                  <a:pt x="527502" y="47327"/>
                </a:lnTo>
                <a:lnTo>
                  <a:pt x="532562" y="47327"/>
                </a:lnTo>
                <a:lnTo>
                  <a:pt x="53256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47515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47515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83639" y="3479882"/>
            <a:ext cx="159407" cy="64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47515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47515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92010" y="3639649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6548" y="33635"/>
                </a:moveTo>
                <a:lnTo>
                  <a:pt x="1785" y="33635"/>
                </a:lnTo>
                <a:lnTo>
                  <a:pt x="7887" y="1488"/>
                </a:lnTo>
                <a:lnTo>
                  <a:pt x="38992" y="1488"/>
                </a:lnTo>
                <a:lnTo>
                  <a:pt x="38992" y="6548"/>
                </a:lnTo>
                <a:lnTo>
                  <a:pt x="11756" y="6548"/>
                </a:lnTo>
                <a:lnTo>
                  <a:pt x="7739" y="27235"/>
                </a:lnTo>
                <a:lnTo>
                  <a:pt x="7887" y="27384"/>
                </a:lnTo>
                <a:lnTo>
                  <a:pt x="14200" y="27384"/>
                </a:lnTo>
                <a:lnTo>
                  <a:pt x="12650" y="28128"/>
                </a:lnTo>
                <a:lnTo>
                  <a:pt x="10268" y="29319"/>
                </a:lnTo>
                <a:lnTo>
                  <a:pt x="8234" y="31154"/>
                </a:lnTo>
                <a:lnTo>
                  <a:pt x="6548" y="33635"/>
                </a:lnTo>
                <a:close/>
              </a:path>
              <a:path w="542289" h="75564">
                <a:moveTo>
                  <a:pt x="14200" y="27384"/>
                </a:moveTo>
                <a:lnTo>
                  <a:pt x="7887" y="27384"/>
                </a:lnTo>
                <a:lnTo>
                  <a:pt x="9574" y="25499"/>
                </a:lnTo>
                <a:lnTo>
                  <a:pt x="11558" y="24060"/>
                </a:lnTo>
                <a:lnTo>
                  <a:pt x="16122" y="22076"/>
                </a:lnTo>
                <a:lnTo>
                  <a:pt x="18553" y="21580"/>
                </a:lnTo>
                <a:lnTo>
                  <a:pt x="27483" y="21580"/>
                </a:lnTo>
                <a:lnTo>
                  <a:pt x="32543" y="23564"/>
                </a:lnTo>
                <a:lnTo>
                  <a:pt x="35182" y="26342"/>
                </a:lnTo>
                <a:lnTo>
                  <a:pt x="17709" y="26342"/>
                </a:lnTo>
                <a:lnTo>
                  <a:pt x="15130" y="26937"/>
                </a:lnTo>
                <a:lnTo>
                  <a:pt x="14200" y="27384"/>
                </a:lnTo>
                <a:close/>
              </a:path>
              <a:path w="542289" h="75564">
                <a:moveTo>
                  <a:pt x="34346" y="59382"/>
                </a:moveTo>
                <a:lnTo>
                  <a:pt x="25300" y="59382"/>
                </a:lnTo>
                <a:lnTo>
                  <a:pt x="28971" y="57745"/>
                </a:lnTo>
                <a:lnTo>
                  <a:pt x="31848" y="54470"/>
                </a:lnTo>
                <a:lnTo>
                  <a:pt x="34825" y="51196"/>
                </a:lnTo>
                <a:lnTo>
                  <a:pt x="36313" y="47178"/>
                </a:lnTo>
                <a:lnTo>
                  <a:pt x="36313" y="37752"/>
                </a:lnTo>
                <a:lnTo>
                  <a:pt x="34775" y="33932"/>
                </a:lnTo>
                <a:lnTo>
                  <a:pt x="31700" y="30956"/>
                </a:lnTo>
                <a:lnTo>
                  <a:pt x="28723" y="27880"/>
                </a:lnTo>
                <a:lnTo>
                  <a:pt x="24953" y="26342"/>
                </a:lnTo>
                <a:lnTo>
                  <a:pt x="35182" y="26342"/>
                </a:lnTo>
                <a:lnTo>
                  <a:pt x="40083" y="31501"/>
                </a:lnTo>
                <a:lnTo>
                  <a:pt x="41968" y="36661"/>
                </a:lnTo>
                <a:lnTo>
                  <a:pt x="41968" y="48964"/>
                </a:lnTo>
                <a:lnTo>
                  <a:pt x="39885" y="53974"/>
                </a:lnTo>
                <a:lnTo>
                  <a:pt x="34346" y="59382"/>
                </a:lnTo>
                <a:close/>
              </a:path>
              <a:path w="542289" h="75564">
                <a:moveTo>
                  <a:pt x="26441" y="64144"/>
                </a:moveTo>
                <a:lnTo>
                  <a:pt x="14733" y="64144"/>
                </a:lnTo>
                <a:lnTo>
                  <a:pt x="9970" y="62458"/>
                </a:lnTo>
                <a:lnTo>
                  <a:pt x="2231" y="55711"/>
                </a:lnTo>
                <a:lnTo>
                  <a:pt x="198" y="50998"/>
                </a:lnTo>
                <a:lnTo>
                  <a:pt x="0" y="44946"/>
                </a:lnTo>
                <a:lnTo>
                  <a:pt x="5506" y="44946"/>
                </a:lnTo>
                <a:lnTo>
                  <a:pt x="5704" y="49311"/>
                </a:lnTo>
                <a:lnTo>
                  <a:pt x="7193" y="52833"/>
                </a:lnTo>
                <a:lnTo>
                  <a:pt x="9970" y="55512"/>
                </a:lnTo>
                <a:lnTo>
                  <a:pt x="12848" y="58092"/>
                </a:lnTo>
                <a:lnTo>
                  <a:pt x="16469" y="59382"/>
                </a:lnTo>
                <a:lnTo>
                  <a:pt x="34346" y="59382"/>
                </a:lnTo>
                <a:lnTo>
                  <a:pt x="31551" y="62110"/>
                </a:lnTo>
                <a:lnTo>
                  <a:pt x="26441" y="64144"/>
                </a:lnTo>
                <a:close/>
              </a:path>
              <a:path w="542289" h="75564">
                <a:moveTo>
                  <a:pt x="53135" y="62805"/>
                </a:moveTo>
                <a:lnTo>
                  <a:pt x="46288" y="62805"/>
                </a:lnTo>
                <a:lnTo>
                  <a:pt x="63999" y="38992"/>
                </a:lnTo>
                <a:lnTo>
                  <a:pt x="47627" y="16966"/>
                </a:lnTo>
                <a:lnTo>
                  <a:pt x="54622" y="16966"/>
                </a:lnTo>
                <a:lnTo>
                  <a:pt x="67719" y="34379"/>
                </a:lnTo>
                <a:lnTo>
                  <a:pt x="74246" y="34379"/>
                </a:lnTo>
                <a:lnTo>
                  <a:pt x="70844" y="38844"/>
                </a:lnTo>
                <a:lnTo>
                  <a:pt x="74424" y="43606"/>
                </a:lnTo>
                <a:lnTo>
                  <a:pt x="67273" y="43606"/>
                </a:lnTo>
                <a:lnTo>
                  <a:pt x="53135" y="62805"/>
                </a:lnTo>
                <a:close/>
              </a:path>
              <a:path w="542289" h="75564">
                <a:moveTo>
                  <a:pt x="74246" y="34379"/>
                </a:moveTo>
                <a:lnTo>
                  <a:pt x="67719" y="34379"/>
                </a:lnTo>
                <a:lnTo>
                  <a:pt x="80519" y="16966"/>
                </a:lnTo>
                <a:lnTo>
                  <a:pt x="87513" y="16966"/>
                </a:lnTo>
                <a:lnTo>
                  <a:pt x="74246" y="34379"/>
                </a:lnTo>
                <a:close/>
              </a:path>
              <a:path w="542289" h="75564">
                <a:moveTo>
                  <a:pt x="88853" y="62805"/>
                </a:moveTo>
                <a:lnTo>
                  <a:pt x="81710" y="62805"/>
                </a:lnTo>
                <a:lnTo>
                  <a:pt x="67273" y="43606"/>
                </a:lnTo>
                <a:lnTo>
                  <a:pt x="74424" y="43606"/>
                </a:lnTo>
                <a:lnTo>
                  <a:pt x="88853" y="62805"/>
                </a:lnTo>
                <a:close/>
              </a:path>
              <a:path w="542289" h="75564">
                <a:moveTo>
                  <a:pt x="98695" y="33635"/>
                </a:moveTo>
                <a:lnTo>
                  <a:pt x="93933" y="33635"/>
                </a:lnTo>
                <a:lnTo>
                  <a:pt x="100035" y="1488"/>
                </a:lnTo>
                <a:lnTo>
                  <a:pt x="131139" y="1488"/>
                </a:lnTo>
                <a:lnTo>
                  <a:pt x="131139" y="6548"/>
                </a:lnTo>
                <a:lnTo>
                  <a:pt x="103904" y="6548"/>
                </a:lnTo>
                <a:lnTo>
                  <a:pt x="99886" y="27235"/>
                </a:lnTo>
                <a:lnTo>
                  <a:pt x="100035" y="27384"/>
                </a:lnTo>
                <a:lnTo>
                  <a:pt x="106347" y="27384"/>
                </a:lnTo>
                <a:lnTo>
                  <a:pt x="104797" y="28128"/>
                </a:lnTo>
                <a:lnTo>
                  <a:pt x="102416" y="29319"/>
                </a:lnTo>
                <a:lnTo>
                  <a:pt x="100381" y="31154"/>
                </a:lnTo>
                <a:lnTo>
                  <a:pt x="98695" y="33635"/>
                </a:lnTo>
                <a:close/>
              </a:path>
              <a:path w="542289" h="75564">
                <a:moveTo>
                  <a:pt x="106347" y="27384"/>
                </a:moveTo>
                <a:lnTo>
                  <a:pt x="100035" y="27384"/>
                </a:lnTo>
                <a:lnTo>
                  <a:pt x="101722" y="25499"/>
                </a:lnTo>
                <a:lnTo>
                  <a:pt x="103706" y="24060"/>
                </a:lnTo>
                <a:lnTo>
                  <a:pt x="108270" y="22076"/>
                </a:lnTo>
                <a:lnTo>
                  <a:pt x="110701" y="21580"/>
                </a:lnTo>
                <a:lnTo>
                  <a:pt x="119630" y="21580"/>
                </a:lnTo>
                <a:lnTo>
                  <a:pt x="124690" y="23564"/>
                </a:lnTo>
                <a:lnTo>
                  <a:pt x="127329" y="26342"/>
                </a:lnTo>
                <a:lnTo>
                  <a:pt x="109857" y="26342"/>
                </a:lnTo>
                <a:lnTo>
                  <a:pt x="107277" y="26937"/>
                </a:lnTo>
                <a:lnTo>
                  <a:pt x="106347" y="27384"/>
                </a:lnTo>
                <a:close/>
              </a:path>
              <a:path w="542289" h="75564">
                <a:moveTo>
                  <a:pt x="126494" y="59382"/>
                </a:moveTo>
                <a:lnTo>
                  <a:pt x="117447" y="59382"/>
                </a:lnTo>
                <a:lnTo>
                  <a:pt x="121118" y="57745"/>
                </a:lnTo>
                <a:lnTo>
                  <a:pt x="123996" y="54470"/>
                </a:lnTo>
                <a:lnTo>
                  <a:pt x="126972" y="51196"/>
                </a:lnTo>
                <a:lnTo>
                  <a:pt x="128461" y="47178"/>
                </a:lnTo>
                <a:lnTo>
                  <a:pt x="128461" y="37752"/>
                </a:lnTo>
                <a:lnTo>
                  <a:pt x="126923" y="33932"/>
                </a:lnTo>
                <a:lnTo>
                  <a:pt x="123847" y="30956"/>
                </a:lnTo>
                <a:lnTo>
                  <a:pt x="120871" y="27880"/>
                </a:lnTo>
                <a:lnTo>
                  <a:pt x="117101" y="26342"/>
                </a:lnTo>
                <a:lnTo>
                  <a:pt x="127329" y="26342"/>
                </a:lnTo>
                <a:lnTo>
                  <a:pt x="132231" y="31501"/>
                </a:lnTo>
                <a:lnTo>
                  <a:pt x="134116" y="36661"/>
                </a:lnTo>
                <a:lnTo>
                  <a:pt x="134116" y="48964"/>
                </a:lnTo>
                <a:lnTo>
                  <a:pt x="132033" y="53974"/>
                </a:lnTo>
                <a:lnTo>
                  <a:pt x="126494" y="59382"/>
                </a:lnTo>
                <a:close/>
              </a:path>
              <a:path w="542289" h="75564">
                <a:moveTo>
                  <a:pt x="118588" y="64144"/>
                </a:moveTo>
                <a:lnTo>
                  <a:pt x="106880" y="64144"/>
                </a:lnTo>
                <a:lnTo>
                  <a:pt x="102118" y="62458"/>
                </a:lnTo>
                <a:lnTo>
                  <a:pt x="94379" y="55711"/>
                </a:lnTo>
                <a:lnTo>
                  <a:pt x="92345" y="50998"/>
                </a:lnTo>
                <a:lnTo>
                  <a:pt x="92147" y="44946"/>
                </a:lnTo>
                <a:lnTo>
                  <a:pt x="97653" y="44946"/>
                </a:lnTo>
                <a:lnTo>
                  <a:pt x="97852" y="49311"/>
                </a:lnTo>
                <a:lnTo>
                  <a:pt x="99340" y="52833"/>
                </a:lnTo>
                <a:lnTo>
                  <a:pt x="102118" y="55512"/>
                </a:lnTo>
                <a:lnTo>
                  <a:pt x="104995" y="58092"/>
                </a:lnTo>
                <a:lnTo>
                  <a:pt x="108617" y="59382"/>
                </a:lnTo>
                <a:lnTo>
                  <a:pt x="126494" y="59382"/>
                </a:lnTo>
                <a:lnTo>
                  <a:pt x="123699" y="62110"/>
                </a:lnTo>
                <a:lnTo>
                  <a:pt x="118588" y="64144"/>
                </a:lnTo>
                <a:close/>
              </a:path>
              <a:path w="542289" h="75564">
                <a:moveTo>
                  <a:pt x="192737" y="64144"/>
                </a:moveTo>
                <a:lnTo>
                  <a:pt x="181228" y="64144"/>
                </a:lnTo>
                <a:lnTo>
                  <a:pt x="175970" y="61862"/>
                </a:lnTo>
                <a:lnTo>
                  <a:pt x="171902" y="57298"/>
                </a:lnTo>
                <a:lnTo>
                  <a:pt x="167933" y="52734"/>
                </a:lnTo>
                <a:lnTo>
                  <a:pt x="165948" y="46930"/>
                </a:lnTo>
                <a:lnTo>
                  <a:pt x="165948" y="32841"/>
                </a:lnTo>
                <a:lnTo>
                  <a:pt x="167933" y="27037"/>
                </a:lnTo>
                <a:lnTo>
                  <a:pt x="175871" y="17908"/>
                </a:lnTo>
                <a:lnTo>
                  <a:pt x="181129" y="15626"/>
                </a:lnTo>
                <a:lnTo>
                  <a:pt x="193036" y="15626"/>
                </a:lnTo>
                <a:lnTo>
                  <a:pt x="197302" y="17015"/>
                </a:lnTo>
                <a:lnTo>
                  <a:pt x="201178" y="20389"/>
                </a:lnTo>
                <a:lnTo>
                  <a:pt x="182816" y="20389"/>
                </a:lnTo>
                <a:lnTo>
                  <a:pt x="178897" y="22274"/>
                </a:lnTo>
                <a:lnTo>
                  <a:pt x="175920" y="26044"/>
                </a:lnTo>
                <a:lnTo>
                  <a:pt x="173043" y="29815"/>
                </a:lnTo>
                <a:lnTo>
                  <a:pt x="171604" y="34428"/>
                </a:lnTo>
                <a:lnTo>
                  <a:pt x="171604" y="45342"/>
                </a:lnTo>
                <a:lnTo>
                  <a:pt x="173043" y="49956"/>
                </a:lnTo>
                <a:lnTo>
                  <a:pt x="175920" y="53726"/>
                </a:lnTo>
                <a:lnTo>
                  <a:pt x="178897" y="57497"/>
                </a:lnTo>
                <a:lnTo>
                  <a:pt x="182816" y="59382"/>
                </a:lnTo>
                <a:lnTo>
                  <a:pt x="200491" y="59382"/>
                </a:lnTo>
                <a:lnTo>
                  <a:pt x="196954" y="62606"/>
                </a:lnTo>
                <a:lnTo>
                  <a:pt x="192737" y="64144"/>
                </a:lnTo>
                <a:close/>
              </a:path>
              <a:path w="542289" h="75564">
                <a:moveTo>
                  <a:pt x="206281" y="31402"/>
                </a:moveTo>
                <a:lnTo>
                  <a:pt x="200626" y="31402"/>
                </a:lnTo>
                <a:lnTo>
                  <a:pt x="199832" y="27731"/>
                </a:lnTo>
                <a:lnTo>
                  <a:pt x="198344" y="25003"/>
                </a:lnTo>
                <a:lnTo>
                  <a:pt x="196161" y="23217"/>
                </a:lnTo>
                <a:lnTo>
                  <a:pt x="193978" y="21332"/>
                </a:lnTo>
                <a:lnTo>
                  <a:pt x="191151" y="20389"/>
                </a:lnTo>
                <a:lnTo>
                  <a:pt x="201178" y="20389"/>
                </a:lnTo>
                <a:lnTo>
                  <a:pt x="203751" y="22572"/>
                </a:lnTo>
                <a:lnTo>
                  <a:pt x="205686" y="26441"/>
                </a:lnTo>
                <a:lnTo>
                  <a:pt x="206281" y="31402"/>
                </a:lnTo>
                <a:close/>
              </a:path>
              <a:path w="542289" h="75564">
                <a:moveTo>
                  <a:pt x="200491" y="59382"/>
                </a:moveTo>
                <a:lnTo>
                  <a:pt x="191052" y="59382"/>
                </a:lnTo>
                <a:lnTo>
                  <a:pt x="193979" y="58191"/>
                </a:lnTo>
                <a:lnTo>
                  <a:pt x="196459" y="55810"/>
                </a:lnTo>
                <a:lnTo>
                  <a:pt x="199038" y="53429"/>
                </a:lnTo>
                <a:lnTo>
                  <a:pt x="200577" y="50303"/>
                </a:lnTo>
                <a:lnTo>
                  <a:pt x="201072" y="46434"/>
                </a:lnTo>
                <a:lnTo>
                  <a:pt x="206579" y="46434"/>
                </a:lnTo>
                <a:lnTo>
                  <a:pt x="205785" y="52089"/>
                </a:lnTo>
                <a:lnTo>
                  <a:pt x="203702" y="56455"/>
                </a:lnTo>
                <a:lnTo>
                  <a:pt x="200491" y="59382"/>
                </a:lnTo>
                <a:close/>
              </a:path>
              <a:path w="542289" h="75564">
                <a:moveTo>
                  <a:pt x="238259" y="64144"/>
                </a:moveTo>
                <a:lnTo>
                  <a:pt x="227346" y="64144"/>
                </a:lnTo>
                <a:lnTo>
                  <a:pt x="222087" y="61862"/>
                </a:lnTo>
                <a:lnTo>
                  <a:pt x="218019" y="57298"/>
                </a:lnTo>
                <a:lnTo>
                  <a:pt x="214051" y="52734"/>
                </a:lnTo>
                <a:lnTo>
                  <a:pt x="212066" y="46930"/>
                </a:lnTo>
                <a:lnTo>
                  <a:pt x="212066" y="32841"/>
                </a:lnTo>
                <a:lnTo>
                  <a:pt x="214051" y="27037"/>
                </a:lnTo>
                <a:lnTo>
                  <a:pt x="221988" y="17908"/>
                </a:lnTo>
                <a:lnTo>
                  <a:pt x="227247" y="15626"/>
                </a:lnTo>
                <a:lnTo>
                  <a:pt x="240343" y="15626"/>
                </a:lnTo>
                <a:lnTo>
                  <a:pt x="245602" y="17908"/>
                </a:lnTo>
                <a:lnTo>
                  <a:pt x="247759" y="20389"/>
                </a:lnTo>
                <a:lnTo>
                  <a:pt x="228884" y="20389"/>
                </a:lnTo>
                <a:lnTo>
                  <a:pt x="225014" y="22274"/>
                </a:lnTo>
                <a:lnTo>
                  <a:pt x="221924" y="26193"/>
                </a:lnTo>
                <a:lnTo>
                  <a:pt x="219160" y="29815"/>
                </a:lnTo>
                <a:lnTo>
                  <a:pt x="217722" y="34428"/>
                </a:lnTo>
                <a:lnTo>
                  <a:pt x="217722" y="45342"/>
                </a:lnTo>
                <a:lnTo>
                  <a:pt x="219160" y="49956"/>
                </a:lnTo>
                <a:lnTo>
                  <a:pt x="222037" y="53726"/>
                </a:lnTo>
                <a:lnTo>
                  <a:pt x="225014" y="57497"/>
                </a:lnTo>
                <a:lnTo>
                  <a:pt x="228933" y="59382"/>
                </a:lnTo>
                <a:lnTo>
                  <a:pt x="247752" y="59382"/>
                </a:lnTo>
                <a:lnTo>
                  <a:pt x="245553" y="60870"/>
                </a:lnTo>
                <a:lnTo>
                  <a:pt x="242179" y="63053"/>
                </a:lnTo>
                <a:lnTo>
                  <a:pt x="238259" y="64144"/>
                </a:lnTo>
                <a:close/>
              </a:path>
              <a:path w="542289" h="75564">
                <a:moveTo>
                  <a:pt x="247752" y="59382"/>
                </a:moveTo>
                <a:lnTo>
                  <a:pt x="238656" y="59382"/>
                </a:lnTo>
                <a:lnTo>
                  <a:pt x="242526" y="57497"/>
                </a:lnTo>
                <a:lnTo>
                  <a:pt x="248380" y="49857"/>
                </a:lnTo>
                <a:lnTo>
                  <a:pt x="249836" y="45342"/>
                </a:lnTo>
                <a:lnTo>
                  <a:pt x="249836" y="34428"/>
                </a:lnTo>
                <a:lnTo>
                  <a:pt x="248380" y="29964"/>
                </a:lnTo>
                <a:lnTo>
                  <a:pt x="245292" y="26044"/>
                </a:lnTo>
                <a:lnTo>
                  <a:pt x="242526" y="22324"/>
                </a:lnTo>
                <a:lnTo>
                  <a:pt x="238607" y="20389"/>
                </a:lnTo>
                <a:lnTo>
                  <a:pt x="247759" y="20389"/>
                </a:lnTo>
                <a:lnTo>
                  <a:pt x="253539" y="27037"/>
                </a:lnTo>
                <a:lnTo>
                  <a:pt x="255523" y="32841"/>
                </a:lnTo>
                <a:lnTo>
                  <a:pt x="255523" y="44152"/>
                </a:lnTo>
                <a:lnTo>
                  <a:pt x="254680" y="48170"/>
                </a:lnTo>
                <a:lnTo>
                  <a:pt x="252993" y="51940"/>
                </a:lnTo>
                <a:lnTo>
                  <a:pt x="251406" y="55611"/>
                </a:lnTo>
                <a:lnTo>
                  <a:pt x="248925" y="58588"/>
                </a:lnTo>
                <a:lnTo>
                  <a:pt x="247752" y="59382"/>
                </a:lnTo>
                <a:close/>
              </a:path>
              <a:path w="542289" h="75564">
                <a:moveTo>
                  <a:pt x="272971" y="24854"/>
                </a:moveTo>
                <a:lnTo>
                  <a:pt x="269517" y="24854"/>
                </a:lnTo>
                <a:lnTo>
                  <a:pt x="270608" y="22175"/>
                </a:lnTo>
                <a:lnTo>
                  <a:pt x="272494" y="19992"/>
                </a:lnTo>
                <a:lnTo>
                  <a:pt x="275172" y="18305"/>
                </a:lnTo>
                <a:lnTo>
                  <a:pt x="277852" y="16519"/>
                </a:lnTo>
                <a:lnTo>
                  <a:pt x="280878" y="15626"/>
                </a:lnTo>
                <a:lnTo>
                  <a:pt x="290105" y="15626"/>
                </a:lnTo>
                <a:lnTo>
                  <a:pt x="294321" y="17065"/>
                </a:lnTo>
                <a:lnTo>
                  <a:pt x="297317" y="20389"/>
                </a:lnTo>
                <a:lnTo>
                  <a:pt x="280728" y="20389"/>
                </a:lnTo>
                <a:lnTo>
                  <a:pt x="278050" y="21133"/>
                </a:lnTo>
                <a:lnTo>
                  <a:pt x="275768" y="22621"/>
                </a:lnTo>
                <a:lnTo>
                  <a:pt x="273585" y="24110"/>
                </a:lnTo>
                <a:lnTo>
                  <a:pt x="272971" y="24854"/>
                </a:lnTo>
                <a:close/>
              </a:path>
              <a:path w="542289" h="75564">
                <a:moveTo>
                  <a:pt x="269368" y="62805"/>
                </a:moveTo>
                <a:lnTo>
                  <a:pt x="263713" y="62805"/>
                </a:lnTo>
                <a:lnTo>
                  <a:pt x="263713" y="16966"/>
                </a:lnTo>
                <a:lnTo>
                  <a:pt x="269368" y="16966"/>
                </a:lnTo>
                <a:lnTo>
                  <a:pt x="269368" y="24854"/>
                </a:lnTo>
                <a:lnTo>
                  <a:pt x="272971" y="24854"/>
                </a:lnTo>
                <a:lnTo>
                  <a:pt x="271948" y="26094"/>
                </a:lnTo>
                <a:lnTo>
                  <a:pt x="270857" y="28574"/>
                </a:lnTo>
                <a:lnTo>
                  <a:pt x="269864" y="31055"/>
                </a:lnTo>
                <a:lnTo>
                  <a:pt x="269368" y="33535"/>
                </a:lnTo>
                <a:lnTo>
                  <a:pt x="269368" y="62805"/>
                </a:lnTo>
                <a:close/>
              </a:path>
              <a:path w="542289" h="75564">
                <a:moveTo>
                  <a:pt x="300919" y="62805"/>
                </a:moveTo>
                <a:lnTo>
                  <a:pt x="295413" y="62805"/>
                </a:lnTo>
                <a:lnTo>
                  <a:pt x="295413" y="29418"/>
                </a:lnTo>
                <a:lnTo>
                  <a:pt x="294420" y="26094"/>
                </a:lnTo>
                <a:lnTo>
                  <a:pt x="292436" y="23812"/>
                </a:lnTo>
                <a:lnTo>
                  <a:pt x="290551" y="21530"/>
                </a:lnTo>
                <a:lnTo>
                  <a:pt x="287674" y="20389"/>
                </a:lnTo>
                <a:lnTo>
                  <a:pt x="297317" y="20389"/>
                </a:lnTo>
                <a:lnTo>
                  <a:pt x="299580" y="22820"/>
                </a:lnTo>
                <a:lnTo>
                  <a:pt x="300919" y="27136"/>
                </a:lnTo>
                <a:lnTo>
                  <a:pt x="300919" y="62805"/>
                </a:lnTo>
                <a:close/>
              </a:path>
              <a:path w="542289" h="75564">
                <a:moveTo>
                  <a:pt x="330038" y="62805"/>
                </a:moveTo>
                <a:lnTo>
                  <a:pt x="324085" y="62805"/>
                </a:lnTo>
                <a:lnTo>
                  <a:pt x="306375" y="16966"/>
                </a:lnTo>
                <a:lnTo>
                  <a:pt x="312626" y="16966"/>
                </a:lnTo>
                <a:lnTo>
                  <a:pt x="327062" y="57149"/>
                </a:lnTo>
                <a:lnTo>
                  <a:pt x="332150" y="57149"/>
                </a:lnTo>
                <a:lnTo>
                  <a:pt x="330038" y="62805"/>
                </a:lnTo>
                <a:close/>
              </a:path>
              <a:path w="542289" h="75564">
                <a:moveTo>
                  <a:pt x="332150" y="57149"/>
                </a:moveTo>
                <a:lnTo>
                  <a:pt x="327211" y="57149"/>
                </a:lnTo>
                <a:lnTo>
                  <a:pt x="341349" y="16966"/>
                </a:lnTo>
                <a:lnTo>
                  <a:pt x="347154" y="16966"/>
                </a:lnTo>
                <a:lnTo>
                  <a:pt x="332150" y="57149"/>
                </a:lnTo>
                <a:close/>
              </a:path>
              <a:path w="542289" h="75564">
                <a:moveTo>
                  <a:pt x="355539" y="75009"/>
                </a:moveTo>
                <a:lnTo>
                  <a:pt x="355539" y="71139"/>
                </a:lnTo>
                <a:lnTo>
                  <a:pt x="356829" y="70643"/>
                </a:lnTo>
                <a:lnTo>
                  <a:pt x="357822" y="69601"/>
                </a:lnTo>
                <a:lnTo>
                  <a:pt x="358516" y="68014"/>
                </a:lnTo>
                <a:lnTo>
                  <a:pt x="359309" y="66526"/>
                </a:lnTo>
                <a:lnTo>
                  <a:pt x="359707" y="64938"/>
                </a:lnTo>
                <a:lnTo>
                  <a:pt x="359707" y="62805"/>
                </a:lnTo>
                <a:lnTo>
                  <a:pt x="355986" y="62805"/>
                </a:lnTo>
                <a:lnTo>
                  <a:pt x="355986" y="53429"/>
                </a:lnTo>
                <a:lnTo>
                  <a:pt x="363427" y="53429"/>
                </a:lnTo>
                <a:lnTo>
                  <a:pt x="363427" y="65682"/>
                </a:lnTo>
                <a:lnTo>
                  <a:pt x="362733" y="68113"/>
                </a:lnTo>
                <a:lnTo>
                  <a:pt x="361344" y="70395"/>
                </a:lnTo>
                <a:lnTo>
                  <a:pt x="360054" y="72677"/>
                </a:lnTo>
                <a:lnTo>
                  <a:pt x="358119" y="74215"/>
                </a:lnTo>
                <a:lnTo>
                  <a:pt x="355539" y="75009"/>
                </a:lnTo>
                <a:close/>
              </a:path>
              <a:path w="542289" h="75564">
                <a:moveTo>
                  <a:pt x="406994" y="22175"/>
                </a:moveTo>
                <a:lnTo>
                  <a:pt x="401488" y="22175"/>
                </a:lnTo>
                <a:lnTo>
                  <a:pt x="401488" y="14833"/>
                </a:lnTo>
                <a:lnTo>
                  <a:pt x="403174" y="9673"/>
                </a:lnTo>
                <a:lnTo>
                  <a:pt x="406548" y="5804"/>
                </a:lnTo>
                <a:lnTo>
                  <a:pt x="410020" y="1934"/>
                </a:lnTo>
                <a:lnTo>
                  <a:pt x="414931" y="0"/>
                </a:lnTo>
                <a:lnTo>
                  <a:pt x="427136" y="0"/>
                </a:lnTo>
                <a:lnTo>
                  <a:pt x="431798" y="1587"/>
                </a:lnTo>
                <a:lnTo>
                  <a:pt x="435271" y="4762"/>
                </a:lnTo>
                <a:lnTo>
                  <a:pt x="416767" y="4762"/>
                </a:lnTo>
                <a:lnTo>
                  <a:pt x="413344" y="6201"/>
                </a:lnTo>
                <a:lnTo>
                  <a:pt x="408482" y="11856"/>
                </a:lnTo>
                <a:lnTo>
                  <a:pt x="407192" y="15775"/>
                </a:lnTo>
                <a:lnTo>
                  <a:pt x="406994" y="20835"/>
                </a:lnTo>
                <a:lnTo>
                  <a:pt x="406994" y="22175"/>
                </a:lnTo>
                <a:close/>
              </a:path>
              <a:path w="542289" h="75564">
                <a:moveTo>
                  <a:pt x="440927" y="62805"/>
                </a:moveTo>
                <a:lnTo>
                  <a:pt x="399999" y="62805"/>
                </a:lnTo>
                <a:lnTo>
                  <a:pt x="399999" y="58241"/>
                </a:lnTo>
                <a:lnTo>
                  <a:pt x="424357" y="34131"/>
                </a:lnTo>
                <a:lnTo>
                  <a:pt x="428872" y="30559"/>
                </a:lnTo>
                <a:lnTo>
                  <a:pt x="431253" y="27681"/>
                </a:lnTo>
                <a:lnTo>
                  <a:pt x="433734" y="24804"/>
                </a:lnTo>
                <a:lnTo>
                  <a:pt x="434974" y="21431"/>
                </a:lnTo>
                <a:lnTo>
                  <a:pt x="434974" y="13791"/>
                </a:lnTo>
                <a:lnTo>
                  <a:pt x="433684" y="10715"/>
                </a:lnTo>
                <a:lnTo>
                  <a:pt x="428525" y="5953"/>
                </a:lnTo>
                <a:lnTo>
                  <a:pt x="425200" y="4762"/>
                </a:lnTo>
                <a:lnTo>
                  <a:pt x="435271" y="4762"/>
                </a:lnTo>
                <a:lnTo>
                  <a:pt x="438843" y="7937"/>
                </a:lnTo>
                <a:lnTo>
                  <a:pt x="440629" y="12203"/>
                </a:lnTo>
                <a:lnTo>
                  <a:pt x="440513" y="22175"/>
                </a:lnTo>
                <a:lnTo>
                  <a:pt x="439290" y="25846"/>
                </a:lnTo>
                <a:lnTo>
                  <a:pt x="434031" y="33287"/>
                </a:lnTo>
                <a:lnTo>
                  <a:pt x="429219" y="37256"/>
                </a:lnTo>
                <a:lnTo>
                  <a:pt x="416618" y="44896"/>
                </a:lnTo>
                <a:lnTo>
                  <a:pt x="412699" y="47823"/>
                </a:lnTo>
                <a:lnTo>
                  <a:pt x="408135" y="52784"/>
                </a:lnTo>
                <a:lnTo>
                  <a:pt x="406746" y="55215"/>
                </a:lnTo>
                <a:lnTo>
                  <a:pt x="406250" y="57596"/>
                </a:lnTo>
                <a:lnTo>
                  <a:pt x="440927" y="57596"/>
                </a:lnTo>
                <a:lnTo>
                  <a:pt x="440927" y="62805"/>
                </a:lnTo>
                <a:close/>
              </a:path>
              <a:path w="542289" h="75564">
                <a:moveTo>
                  <a:pt x="455962" y="33635"/>
                </a:moveTo>
                <a:lnTo>
                  <a:pt x="451200" y="33635"/>
                </a:lnTo>
                <a:lnTo>
                  <a:pt x="457301" y="1488"/>
                </a:lnTo>
                <a:lnTo>
                  <a:pt x="488406" y="1488"/>
                </a:lnTo>
                <a:lnTo>
                  <a:pt x="488406" y="6548"/>
                </a:lnTo>
                <a:lnTo>
                  <a:pt x="461171" y="6548"/>
                </a:lnTo>
                <a:lnTo>
                  <a:pt x="457153" y="27235"/>
                </a:lnTo>
                <a:lnTo>
                  <a:pt x="457301" y="27384"/>
                </a:lnTo>
                <a:lnTo>
                  <a:pt x="463614" y="27384"/>
                </a:lnTo>
                <a:lnTo>
                  <a:pt x="462064" y="28128"/>
                </a:lnTo>
                <a:lnTo>
                  <a:pt x="459683" y="29319"/>
                </a:lnTo>
                <a:lnTo>
                  <a:pt x="457648" y="31154"/>
                </a:lnTo>
                <a:lnTo>
                  <a:pt x="455962" y="33635"/>
                </a:lnTo>
                <a:close/>
              </a:path>
              <a:path w="542289" h="75564">
                <a:moveTo>
                  <a:pt x="463614" y="27384"/>
                </a:moveTo>
                <a:lnTo>
                  <a:pt x="457301" y="27384"/>
                </a:lnTo>
                <a:lnTo>
                  <a:pt x="458988" y="25499"/>
                </a:lnTo>
                <a:lnTo>
                  <a:pt x="460972" y="24060"/>
                </a:lnTo>
                <a:lnTo>
                  <a:pt x="465537" y="22076"/>
                </a:lnTo>
                <a:lnTo>
                  <a:pt x="467968" y="21580"/>
                </a:lnTo>
                <a:lnTo>
                  <a:pt x="476897" y="21580"/>
                </a:lnTo>
                <a:lnTo>
                  <a:pt x="481957" y="23564"/>
                </a:lnTo>
                <a:lnTo>
                  <a:pt x="484596" y="26342"/>
                </a:lnTo>
                <a:lnTo>
                  <a:pt x="467125" y="26342"/>
                </a:lnTo>
                <a:lnTo>
                  <a:pt x="464544" y="26937"/>
                </a:lnTo>
                <a:lnTo>
                  <a:pt x="463614" y="27384"/>
                </a:lnTo>
                <a:close/>
              </a:path>
              <a:path w="542289" h="75564">
                <a:moveTo>
                  <a:pt x="483760" y="59382"/>
                </a:moveTo>
                <a:lnTo>
                  <a:pt x="474714" y="59382"/>
                </a:lnTo>
                <a:lnTo>
                  <a:pt x="478385" y="57745"/>
                </a:lnTo>
                <a:lnTo>
                  <a:pt x="481263" y="54470"/>
                </a:lnTo>
                <a:lnTo>
                  <a:pt x="484239" y="51196"/>
                </a:lnTo>
                <a:lnTo>
                  <a:pt x="485728" y="47178"/>
                </a:lnTo>
                <a:lnTo>
                  <a:pt x="485728" y="37752"/>
                </a:lnTo>
                <a:lnTo>
                  <a:pt x="484190" y="33932"/>
                </a:lnTo>
                <a:lnTo>
                  <a:pt x="481114" y="30956"/>
                </a:lnTo>
                <a:lnTo>
                  <a:pt x="478137" y="27880"/>
                </a:lnTo>
                <a:lnTo>
                  <a:pt x="474367" y="26342"/>
                </a:lnTo>
                <a:lnTo>
                  <a:pt x="484596" y="26342"/>
                </a:lnTo>
                <a:lnTo>
                  <a:pt x="489498" y="31501"/>
                </a:lnTo>
                <a:lnTo>
                  <a:pt x="491383" y="36661"/>
                </a:lnTo>
                <a:lnTo>
                  <a:pt x="491383" y="48964"/>
                </a:lnTo>
                <a:lnTo>
                  <a:pt x="489300" y="53974"/>
                </a:lnTo>
                <a:lnTo>
                  <a:pt x="483760" y="59382"/>
                </a:lnTo>
                <a:close/>
              </a:path>
              <a:path w="542289" h="75564">
                <a:moveTo>
                  <a:pt x="475855" y="64144"/>
                </a:moveTo>
                <a:lnTo>
                  <a:pt x="464147" y="64144"/>
                </a:lnTo>
                <a:lnTo>
                  <a:pt x="459385" y="62458"/>
                </a:lnTo>
                <a:lnTo>
                  <a:pt x="451646" y="55711"/>
                </a:lnTo>
                <a:lnTo>
                  <a:pt x="449612" y="50998"/>
                </a:lnTo>
                <a:lnTo>
                  <a:pt x="449414" y="44946"/>
                </a:lnTo>
                <a:lnTo>
                  <a:pt x="454920" y="44946"/>
                </a:lnTo>
                <a:lnTo>
                  <a:pt x="455118" y="49311"/>
                </a:lnTo>
                <a:lnTo>
                  <a:pt x="456607" y="52833"/>
                </a:lnTo>
                <a:lnTo>
                  <a:pt x="459385" y="55512"/>
                </a:lnTo>
                <a:lnTo>
                  <a:pt x="462262" y="58092"/>
                </a:lnTo>
                <a:lnTo>
                  <a:pt x="465883" y="59382"/>
                </a:lnTo>
                <a:lnTo>
                  <a:pt x="483760" y="59382"/>
                </a:lnTo>
                <a:lnTo>
                  <a:pt x="480965" y="62110"/>
                </a:lnTo>
                <a:lnTo>
                  <a:pt x="475855" y="64144"/>
                </a:lnTo>
                <a:close/>
              </a:path>
              <a:path w="542289" h="75564">
                <a:moveTo>
                  <a:pt x="526907" y="64144"/>
                </a:moveTo>
                <a:lnTo>
                  <a:pt x="512917" y="64144"/>
                </a:lnTo>
                <a:lnTo>
                  <a:pt x="507311" y="61565"/>
                </a:lnTo>
                <a:lnTo>
                  <a:pt x="499126" y="22125"/>
                </a:lnTo>
                <a:lnTo>
                  <a:pt x="501011" y="14634"/>
                </a:lnTo>
                <a:lnTo>
                  <a:pt x="508552" y="2926"/>
                </a:lnTo>
                <a:lnTo>
                  <a:pt x="514058" y="0"/>
                </a:lnTo>
                <a:lnTo>
                  <a:pt x="527056" y="0"/>
                </a:lnTo>
                <a:lnTo>
                  <a:pt x="531520" y="1438"/>
                </a:lnTo>
                <a:lnTo>
                  <a:pt x="535206" y="4762"/>
                </a:lnTo>
                <a:lnTo>
                  <a:pt x="516241" y="4762"/>
                </a:lnTo>
                <a:lnTo>
                  <a:pt x="511975" y="7193"/>
                </a:lnTo>
                <a:lnTo>
                  <a:pt x="509097" y="12055"/>
                </a:lnTo>
                <a:lnTo>
                  <a:pt x="506220" y="16817"/>
                </a:lnTo>
                <a:lnTo>
                  <a:pt x="504864" y="23266"/>
                </a:lnTo>
                <a:lnTo>
                  <a:pt x="504781" y="32593"/>
                </a:lnTo>
                <a:lnTo>
                  <a:pt x="509131" y="32593"/>
                </a:lnTo>
                <a:lnTo>
                  <a:pt x="507261" y="34528"/>
                </a:lnTo>
                <a:lnTo>
                  <a:pt x="505823" y="38496"/>
                </a:lnTo>
                <a:lnTo>
                  <a:pt x="505823" y="48418"/>
                </a:lnTo>
                <a:lnTo>
                  <a:pt x="507162" y="52337"/>
                </a:lnTo>
                <a:lnTo>
                  <a:pt x="509841" y="55215"/>
                </a:lnTo>
                <a:lnTo>
                  <a:pt x="512619" y="57993"/>
                </a:lnTo>
                <a:lnTo>
                  <a:pt x="516439" y="59382"/>
                </a:lnTo>
                <a:lnTo>
                  <a:pt x="534696" y="59382"/>
                </a:lnTo>
                <a:lnTo>
                  <a:pt x="531917" y="62160"/>
                </a:lnTo>
                <a:lnTo>
                  <a:pt x="526907" y="64144"/>
                </a:lnTo>
                <a:close/>
              </a:path>
              <a:path w="542289" h="75564">
                <a:moveTo>
                  <a:pt x="540351" y="16371"/>
                </a:moveTo>
                <a:lnTo>
                  <a:pt x="534844" y="16371"/>
                </a:lnTo>
                <a:lnTo>
                  <a:pt x="534348" y="12898"/>
                </a:lnTo>
                <a:lnTo>
                  <a:pt x="532959" y="10120"/>
                </a:lnTo>
                <a:lnTo>
                  <a:pt x="530677" y="8036"/>
                </a:lnTo>
                <a:lnTo>
                  <a:pt x="528395" y="5853"/>
                </a:lnTo>
                <a:lnTo>
                  <a:pt x="525468" y="4762"/>
                </a:lnTo>
                <a:lnTo>
                  <a:pt x="535206" y="4762"/>
                </a:lnTo>
                <a:lnTo>
                  <a:pt x="537870" y="7094"/>
                </a:lnTo>
                <a:lnTo>
                  <a:pt x="539755" y="11112"/>
                </a:lnTo>
                <a:lnTo>
                  <a:pt x="540351" y="16371"/>
                </a:lnTo>
                <a:close/>
              </a:path>
              <a:path w="542289" h="75564">
                <a:moveTo>
                  <a:pt x="509131" y="32593"/>
                </a:moveTo>
                <a:lnTo>
                  <a:pt x="504930" y="32593"/>
                </a:lnTo>
                <a:lnTo>
                  <a:pt x="506418" y="29418"/>
                </a:lnTo>
                <a:lnTo>
                  <a:pt x="508651" y="26937"/>
                </a:lnTo>
                <a:lnTo>
                  <a:pt x="511627" y="25151"/>
                </a:lnTo>
                <a:lnTo>
                  <a:pt x="514703" y="23266"/>
                </a:lnTo>
                <a:lnTo>
                  <a:pt x="517978" y="22324"/>
                </a:lnTo>
                <a:lnTo>
                  <a:pt x="527502" y="22324"/>
                </a:lnTo>
                <a:lnTo>
                  <a:pt x="532414" y="24258"/>
                </a:lnTo>
                <a:lnTo>
                  <a:pt x="535169" y="27086"/>
                </a:lnTo>
                <a:lnTo>
                  <a:pt x="516737" y="27086"/>
                </a:lnTo>
                <a:lnTo>
                  <a:pt x="513016" y="28574"/>
                </a:lnTo>
                <a:lnTo>
                  <a:pt x="509131" y="32593"/>
                </a:lnTo>
                <a:close/>
              </a:path>
              <a:path w="542289" h="75564">
                <a:moveTo>
                  <a:pt x="534696" y="59382"/>
                </a:moveTo>
                <a:lnTo>
                  <a:pt x="525666" y="59382"/>
                </a:lnTo>
                <a:lnTo>
                  <a:pt x="529239" y="57844"/>
                </a:lnTo>
                <a:lnTo>
                  <a:pt x="534894" y="51593"/>
                </a:lnTo>
                <a:lnTo>
                  <a:pt x="536332" y="47823"/>
                </a:lnTo>
                <a:lnTo>
                  <a:pt x="536262" y="38496"/>
                </a:lnTo>
                <a:lnTo>
                  <a:pt x="534943" y="34776"/>
                </a:lnTo>
                <a:lnTo>
                  <a:pt x="532165" y="31700"/>
                </a:lnTo>
                <a:lnTo>
                  <a:pt x="529487" y="28624"/>
                </a:lnTo>
                <a:lnTo>
                  <a:pt x="525865" y="27086"/>
                </a:lnTo>
                <a:lnTo>
                  <a:pt x="535169" y="27086"/>
                </a:lnTo>
                <a:lnTo>
                  <a:pt x="536680" y="28624"/>
                </a:lnTo>
                <a:lnTo>
                  <a:pt x="540054" y="31998"/>
                </a:lnTo>
                <a:lnTo>
                  <a:pt x="541988" y="36958"/>
                </a:lnTo>
                <a:lnTo>
                  <a:pt x="541988" y="49162"/>
                </a:lnTo>
                <a:lnTo>
                  <a:pt x="539954" y="54222"/>
                </a:lnTo>
                <a:lnTo>
                  <a:pt x="535886" y="58191"/>
                </a:lnTo>
                <a:lnTo>
                  <a:pt x="534696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47515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947515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72660" y="3798830"/>
            <a:ext cx="586105" cy="75565"/>
          </a:xfrm>
          <a:custGeom>
            <a:avLst/>
            <a:gdLst/>
            <a:ahLst/>
            <a:cxnLst/>
            <a:rect l="l" t="t" r="r" b="b"/>
            <a:pathLst>
              <a:path w="586104" h="75564">
                <a:moveTo>
                  <a:pt x="22026" y="62805"/>
                </a:moveTo>
                <a:lnTo>
                  <a:pt x="16371" y="62805"/>
                </a:lnTo>
                <a:lnTo>
                  <a:pt x="16371" y="16668"/>
                </a:lnTo>
                <a:lnTo>
                  <a:pt x="0" y="16668"/>
                </a:lnTo>
                <a:lnTo>
                  <a:pt x="0" y="12650"/>
                </a:lnTo>
                <a:lnTo>
                  <a:pt x="5060" y="12551"/>
                </a:lnTo>
                <a:lnTo>
                  <a:pt x="8582" y="12104"/>
                </a:lnTo>
                <a:lnTo>
                  <a:pt x="10567" y="11310"/>
                </a:lnTo>
                <a:lnTo>
                  <a:pt x="12651" y="10517"/>
                </a:lnTo>
                <a:lnTo>
                  <a:pt x="14188" y="9276"/>
                </a:lnTo>
                <a:lnTo>
                  <a:pt x="15180" y="7590"/>
                </a:lnTo>
                <a:lnTo>
                  <a:pt x="16272" y="5903"/>
                </a:lnTo>
                <a:lnTo>
                  <a:pt x="17016" y="3571"/>
                </a:lnTo>
                <a:lnTo>
                  <a:pt x="17413" y="595"/>
                </a:lnTo>
                <a:lnTo>
                  <a:pt x="22026" y="595"/>
                </a:lnTo>
                <a:lnTo>
                  <a:pt x="22026" y="62805"/>
                </a:lnTo>
                <a:close/>
              </a:path>
              <a:path w="586104" h="75564">
                <a:moveTo>
                  <a:pt x="71441" y="62805"/>
                </a:moveTo>
                <a:lnTo>
                  <a:pt x="65785" y="62805"/>
                </a:lnTo>
                <a:lnTo>
                  <a:pt x="65785" y="16668"/>
                </a:lnTo>
                <a:lnTo>
                  <a:pt x="49414" y="16668"/>
                </a:lnTo>
                <a:lnTo>
                  <a:pt x="49414" y="12650"/>
                </a:lnTo>
                <a:lnTo>
                  <a:pt x="54474" y="12551"/>
                </a:lnTo>
                <a:lnTo>
                  <a:pt x="57996" y="12104"/>
                </a:lnTo>
                <a:lnTo>
                  <a:pt x="59981" y="11310"/>
                </a:lnTo>
                <a:lnTo>
                  <a:pt x="62064" y="10517"/>
                </a:lnTo>
                <a:lnTo>
                  <a:pt x="63603" y="9276"/>
                </a:lnTo>
                <a:lnTo>
                  <a:pt x="64594" y="7590"/>
                </a:lnTo>
                <a:lnTo>
                  <a:pt x="65686" y="5903"/>
                </a:lnTo>
                <a:lnTo>
                  <a:pt x="66431" y="3571"/>
                </a:lnTo>
                <a:lnTo>
                  <a:pt x="66827" y="595"/>
                </a:lnTo>
                <a:lnTo>
                  <a:pt x="71441" y="595"/>
                </a:lnTo>
                <a:lnTo>
                  <a:pt x="71441" y="62805"/>
                </a:lnTo>
                <a:close/>
              </a:path>
              <a:path w="586104" h="75564">
                <a:moveTo>
                  <a:pt x="97191" y="62805"/>
                </a:moveTo>
                <a:lnTo>
                  <a:pt x="90345" y="62805"/>
                </a:lnTo>
                <a:lnTo>
                  <a:pt x="108056" y="38992"/>
                </a:lnTo>
                <a:lnTo>
                  <a:pt x="91685" y="16966"/>
                </a:lnTo>
                <a:lnTo>
                  <a:pt x="98679" y="16966"/>
                </a:lnTo>
                <a:lnTo>
                  <a:pt x="111776" y="34379"/>
                </a:lnTo>
                <a:lnTo>
                  <a:pt x="118304" y="34379"/>
                </a:lnTo>
                <a:lnTo>
                  <a:pt x="114902" y="38844"/>
                </a:lnTo>
                <a:lnTo>
                  <a:pt x="118481" y="43606"/>
                </a:lnTo>
                <a:lnTo>
                  <a:pt x="111330" y="43606"/>
                </a:lnTo>
                <a:lnTo>
                  <a:pt x="97191" y="62805"/>
                </a:lnTo>
                <a:close/>
              </a:path>
              <a:path w="586104" h="75564">
                <a:moveTo>
                  <a:pt x="118304" y="34379"/>
                </a:moveTo>
                <a:lnTo>
                  <a:pt x="111776" y="34379"/>
                </a:lnTo>
                <a:lnTo>
                  <a:pt x="124576" y="16966"/>
                </a:lnTo>
                <a:lnTo>
                  <a:pt x="131571" y="16966"/>
                </a:lnTo>
                <a:lnTo>
                  <a:pt x="118304" y="34379"/>
                </a:lnTo>
                <a:close/>
              </a:path>
              <a:path w="586104" h="75564">
                <a:moveTo>
                  <a:pt x="132910" y="62805"/>
                </a:moveTo>
                <a:lnTo>
                  <a:pt x="125766" y="62805"/>
                </a:lnTo>
                <a:lnTo>
                  <a:pt x="111330" y="43606"/>
                </a:lnTo>
                <a:lnTo>
                  <a:pt x="118481" y="43606"/>
                </a:lnTo>
                <a:lnTo>
                  <a:pt x="132910" y="62805"/>
                </a:lnTo>
                <a:close/>
              </a:path>
              <a:path w="586104" h="75564">
                <a:moveTo>
                  <a:pt x="163588" y="62805"/>
                </a:moveTo>
                <a:lnTo>
                  <a:pt x="157932" y="62805"/>
                </a:lnTo>
                <a:lnTo>
                  <a:pt x="157932" y="16668"/>
                </a:lnTo>
                <a:lnTo>
                  <a:pt x="141562" y="16668"/>
                </a:lnTo>
                <a:lnTo>
                  <a:pt x="141562" y="12650"/>
                </a:lnTo>
                <a:lnTo>
                  <a:pt x="146621" y="12551"/>
                </a:lnTo>
                <a:lnTo>
                  <a:pt x="150144" y="12104"/>
                </a:lnTo>
                <a:lnTo>
                  <a:pt x="152129" y="11310"/>
                </a:lnTo>
                <a:lnTo>
                  <a:pt x="154212" y="10517"/>
                </a:lnTo>
                <a:lnTo>
                  <a:pt x="155750" y="9276"/>
                </a:lnTo>
                <a:lnTo>
                  <a:pt x="156742" y="7590"/>
                </a:lnTo>
                <a:lnTo>
                  <a:pt x="157833" y="5903"/>
                </a:lnTo>
                <a:lnTo>
                  <a:pt x="158578" y="3571"/>
                </a:lnTo>
                <a:lnTo>
                  <a:pt x="158974" y="595"/>
                </a:lnTo>
                <a:lnTo>
                  <a:pt x="163588" y="595"/>
                </a:lnTo>
                <a:lnTo>
                  <a:pt x="163588" y="62805"/>
                </a:lnTo>
                <a:close/>
              </a:path>
              <a:path w="586104" h="75564">
                <a:moveTo>
                  <a:pt x="213003" y="62805"/>
                </a:moveTo>
                <a:lnTo>
                  <a:pt x="207347" y="62805"/>
                </a:lnTo>
                <a:lnTo>
                  <a:pt x="207347" y="16668"/>
                </a:lnTo>
                <a:lnTo>
                  <a:pt x="190976" y="16668"/>
                </a:lnTo>
                <a:lnTo>
                  <a:pt x="190976" y="12650"/>
                </a:lnTo>
                <a:lnTo>
                  <a:pt x="196036" y="12551"/>
                </a:lnTo>
                <a:lnTo>
                  <a:pt x="199558" y="12104"/>
                </a:lnTo>
                <a:lnTo>
                  <a:pt x="201542" y="11310"/>
                </a:lnTo>
                <a:lnTo>
                  <a:pt x="203626" y="10517"/>
                </a:lnTo>
                <a:lnTo>
                  <a:pt x="205164" y="9276"/>
                </a:lnTo>
                <a:lnTo>
                  <a:pt x="206156" y="7590"/>
                </a:lnTo>
                <a:lnTo>
                  <a:pt x="207248" y="5903"/>
                </a:lnTo>
                <a:lnTo>
                  <a:pt x="207992" y="3571"/>
                </a:lnTo>
                <a:lnTo>
                  <a:pt x="208389" y="595"/>
                </a:lnTo>
                <a:lnTo>
                  <a:pt x="213003" y="595"/>
                </a:lnTo>
                <a:lnTo>
                  <a:pt x="213003" y="62805"/>
                </a:lnTo>
                <a:close/>
              </a:path>
              <a:path w="586104" h="75564">
                <a:moveTo>
                  <a:pt x="286209" y="64144"/>
                </a:moveTo>
                <a:lnTo>
                  <a:pt x="274700" y="64144"/>
                </a:lnTo>
                <a:lnTo>
                  <a:pt x="269441" y="61862"/>
                </a:lnTo>
                <a:lnTo>
                  <a:pt x="265373" y="57298"/>
                </a:lnTo>
                <a:lnTo>
                  <a:pt x="261405" y="52734"/>
                </a:lnTo>
                <a:lnTo>
                  <a:pt x="259420" y="46930"/>
                </a:lnTo>
                <a:lnTo>
                  <a:pt x="259420" y="32841"/>
                </a:lnTo>
                <a:lnTo>
                  <a:pt x="261405" y="27037"/>
                </a:lnTo>
                <a:lnTo>
                  <a:pt x="269342" y="17908"/>
                </a:lnTo>
                <a:lnTo>
                  <a:pt x="274601" y="15626"/>
                </a:lnTo>
                <a:lnTo>
                  <a:pt x="286507" y="15626"/>
                </a:lnTo>
                <a:lnTo>
                  <a:pt x="290773" y="17015"/>
                </a:lnTo>
                <a:lnTo>
                  <a:pt x="294650" y="20389"/>
                </a:lnTo>
                <a:lnTo>
                  <a:pt x="276288" y="20389"/>
                </a:lnTo>
                <a:lnTo>
                  <a:pt x="272368" y="22274"/>
                </a:lnTo>
                <a:lnTo>
                  <a:pt x="269392" y="26044"/>
                </a:lnTo>
                <a:lnTo>
                  <a:pt x="266514" y="29815"/>
                </a:lnTo>
                <a:lnTo>
                  <a:pt x="265076" y="34428"/>
                </a:lnTo>
                <a:lnTo>
                  <a:pt x="265076" y="45342"/>
                </a:lnTo>
                <a:lnTo>
                  <a:pt x="266514" y="49956"/>
                </a:lnTo>
                <a:lnTo>
                  <a:pt x="269392" y="53726"/>
                </a:lnTo>
                <a:lnTo>
                  <a:pt x="272368" y="57497"/>
                </a:lnTo>
                <a:lnTo>
                  <a:pt x="276288" y="59382"/>
                </a:lnTo>
                <a:lnTo>
                  <a:pt x="293963" y="59382"/>
                </a:lnTo>
                <a:lnTo>
                  <a:pt x="290426" y="62606"/>
                </a:lnTo>
                <a:lnTo>
                  <a:pt x="286209" y="64144"/>
                </a:lnTo>
                <a:close/>
              </a:path>
              <a:path w="586104" h="75564">
                <a:moveTo>
                  <a:pt x="299753" y="31402"/>
                </a:moveTo>
                <a:lnTo>
                  <a:pt x="294098" y="31402"/>
                </a:lnTo>
                <a:lnTo>
                  <a:pt x="293303" y="27731"/>
                </a:lnTo>
                <a:lnTo>
                  <a:pt x="291815" y="25003"/>
                </a:lnTo>
                <a:lnTo>
                  <a:pt x="289632" y="23217"/>
                </a:lnTo>
                <a:lnTo>
                  <a:pt x="287449" y="21332"/>
                </a:lnTo>
                <a:lnTo>
                  <a:pt x="284622" y="20389"/>
                </a:lnTo>
                <a:lnTo>
                  <a:pt x="294650" y="20389"/>
                </a:lnTo>
                <a:lnTo>
                  <a:pt x="297223" y="22572"/>
                </a:lnTo>
                <a:lnTo>
                  <a:pt x="299157" y="26441"/>
                </a:lnTo>
                <a:lnTo>
                  <a:pt x="299753" y="31402"/>
                </a:lnTo>
                <a:close/>
              </a:path>
              <a:path w="586104" h="75564">
                <a:moveTo>
                  <a:pt x="293963" y="59382"/>
                </a:moveTo>
                <a:lnTo>
                  <a:pt x="284523" y="59382"/>
                </a:lnTo>
                <a:lnTo>
                  <a:pt x="287449" y="58191"/>
                </a:lnTo>
                <a:lnTo>
                  <a:pt x="289930" y="55810"/>
                </a:lnTo>
                <a:lnTo>
                  <a:pt x="292510" y="53429"/>
                </a:lnTo>
                <a:lnTo>
                  <a:pt x="294047" y="50303"/>
                </a:lnTo>
                <a:lnTo>
                  <a:pt x="294543" y="46434"/>
                </a:lnTo>
                <a:lnTo>
                  <a:pt x="300051" y="46434"/>
                </a:lnTo>
                <a:lnTo>
                  <a:pt x="299256" y="52089"/>
                </a:lnTo>
                <a:lnTo>
                  <a:pt x="297173" y="56455"/>
                </a:lnTo>
                <a:lnTo>
                  <a:pt x="293963" y="59382"/>
                </a:lnTo>
                <a:close/>
              </a:path>
              <a:path w="586104" h="75564">
                <a:moveTo>
                  <a:pt x="331731" y="64144"/>
                </a:moveTo>
                <a:lnTo>
                  <a:pt x="320817" y="64144"/>
                </a:lnTo>
                <a:lnTo>
                  <a:pt x="315558" y="61862"/>
                </a:lnTo>
                <a:lnTo>
                  <a:pt x="311490" y="57298"/>
                </a:lnTo>
                <a:lnTo>
                  <a:pt x="307522" y="52734"/>
                </a:lnTo>
                <a:lnTo>
                  <a:pt x="305537" y="46930"/>
                </a:lnTo>
                <a:lnTo>
                  <a:pt x="305537" y="32841"/>
                </a:lnTo>
                <a:lnTo>
                  <a:pt x="307522" y="27037"/>
                </a:lnTo>
                <a:lnTo>
                  <a:pt x="315459" y="17908"/>
                </a:lnTo>
                <a:lnTo>
                  <a:pt x="320718" y="15626"/>
                </a:lnTo>
                <a:lnTo>
                  <a:pt x="333815" y="15626"/>
                </a:lnTo>
                <a:lnTo>
                  <a:pt x="339074" y="17908"/>
                </a:lnTo>
                <a:lnTo>
                  <a:pt x="341230" y="20389"/>
                </a:lnTo>
                <a:lnTo>
                  <a:pt x="322355" y="20389"/>
                </a:lnTo>
                <a:lnTo>
                  <a:pt x="318485" y="22274"/>
                </a:lnTo>
                <a:lnTo>
                  <a:pt x="315395" y="26193"/>
                </a:lnTo>
                <a:lnTo>
                  <a:pt x="312631" y="29815"/>
                </a:lnTo>
                <a:lnTo>
                  <a:pt x="311193" y="34428"/>
                </a:lnTo>
                <a:lnTo>
                  <a:pt x="311193" y="45342"/>
                </a:lnTo>
                <a:lnTo>
                  <a:pt x="312631" y="49956"/>
                </a:lnTo>
                <a:lnTo>
                  <a:pt x="315509" y="53726"/>
                </a:lnTo>
                <a:lnTo>
                  <a:pt x="318485" y="57497"/>
                </a:lnTo>
                <a:lnTo>
                  <a:pt x="322405" y="59382"/>
                </a:lnTo>
                <a:lnTo>
                  <a:pt x="341224" y="59382"/>
                </a:lnTo>
                <a:lnTo>
                  <a:pt x="339024" y="60870"/>
                </a:lnTo>
                <a:lnTo>
                  <a:pt x="335650" y="63053"/>
                </a:lnTo>
                <a:lnTo>
                  <a:pt x="331731" y="64144"/>
                </a:lnTo>
                <a:close/>
              </a:path>
              <a:path w="586104" h="75564">
                <a:moveTo>
                  <a:pt x="341224" y="59382"/>
                </a:moveTo>
                <a:lnTo>
                  <a:pt x="332128" y="59382"/>
                </a:lnTo>
                <a:lnTo>
                  <a:pt x="335998" y="57497"/>
                </a:lnTo>
                <a:lnTo>
                  <a:pt x="341851" y="49857"/>
                </a:lnTo>
                <a:lnTo>
                  <a:pt x="343308" y="45342"/>
                </a:lnTo>
                <a:lnTo>
                  <a:pt x="343307" y="34428"/>
                </a:lnTo>
                <a:lnTo>
                  <a:pt x="341851" y="29964"/>
                </a:lnTo>
                <a:lnTo>
                  <a:pt x="338764" y="26044"/>
                </a:lnTo>
                <a:lnTo>
                  <a:pt x="335998" y="22324"/>
                </a:lnTo>
                <a:lnTo>
                  <a:pt x="332078" y="20389"/>
                </a:lnTo>
                <a:lnTo>
                  <a:pt x="341230" y="20389"/>
                </a:lnTo>
                <a:lnTo>
                  <a:pt x="347011" y="27037"/>
                </a:lnTo>
                <a:lnTo>
                  <a:pt x="348995" y="32841"/>
                </a:lnTo>
                <a:lnTo>
                  <a:pt x="348995" y="44152"/>
                </a:lnTo>
                <a:lnTo>
                  <a:pt x="348152" y="48170"/>
                </a:lnTo>
                <a:lnTo>
                  <a:pt x="346465" y="51940"/>
                </a:lnTo>
                <a:lnTo>
                  <a:pt x="344877" y="55611"/>
                </a:lnTo>
                <a:lnTo>
                  <a:pt x="342397" y="58588"/>
                </a:lnTo>
                <a:lnTo>
                  <a:pt x="341224" y="59382"/>
                </a:lnTo>
                <a:close/>
              </a:path>
              <a:path w="586104" h="75564">
                <a:moveTo>
                  <a:pt x="366442" y="24854"/>
                </a:moveTo>
                <a:lnTo>
                  <a:pt x="362989" y="24854"/>
                </a:lnTo>
                <a:lnTo>
                  <a:pt x="364080" y="22175"/>
                </a:lnTo>
                <a:lnTo>
                  <a:pt x="365965" y="19992"/>
                </a:lnTo>
                <a:lnTo>
                  <a:pt x="368644" y="18305"/>
                </a:lnTo>
                <a:lnTo>
                  <a:pt x="371323" y="16519"/>
                </a:lnTo>
                <a:lnTo>
                  <a:pt x="374349" y="15626"/>
                </a:lnTo>
                <a:lnTo>
                  <a:pt x="383576" y="15626"/>
                </a:lnTo>
                <a:lnTo>
                  <a:pt x="387793" y="17065"/>
                </a:lnTo>
                <a:lnTo>
                  <a:pt x="390789" y="20389"/>
                </a:lnTo>
                <a:lnTo>
                  <a:pt x="374200" y="20389"/>
                </a:lnTo>
                <a:lnTo>
                  <a:pt x="371521" y="21133"/>
                </a:lnTo>
                <a:lnTo>
                  <a:pt x="369239" y="22621"/>
                </a:lnTo>
                <a:lnTo>
                  <a:pt x="367056" y="24110"/>
                </a:lnTo>
                <a:lnTo>
                  <a:pt x="366442" y="24854"/>
                </a:lnTo>
                <a:close/>
              </a:path>
              <a:path w="586104" h="75564">
                <a:moveTo>
                  <a:pt x="362839" y="62805"/>
                </a:moveTo>
                <a:lnTo>
                  <a:pt x="357184" y="62805"/>
                </a:lnTo>
                <a:lnTo>
                  <a:pt x="357184" y="16966"/>
                </a:lnTo>
                <a:lnTo>
                  <a:pt x="362839" y="16966"/>
                </a:lnTo>
                <a:lnTo>
                  <a:pt x="362839" y="24854"/>
                </a:lnTo>
                <a:lnTo>
                  <a:pt x="366442" y="24854"/>
                </a:lnTo>
                <a:lnTo>
                  <a:pt x="365420" y="26094"/>
                </a:lnTo>
                <a:lnTo>
                  <a:pt x="364328" y="28574"/>
                </a:lnTo>
                <a:lnTo>
                  <a:pt x="363336" y="31055"/>
                </a:lnTo>
                <a:lnTo>
                  <a:pt x="362839" y="33535"/>
                </a:lnTo>
                <a:lnTo>
                  <a:pt x="362839" y="62805"/>
                </a:lnTo>
                <a:close/>
              </a:path>
              <a:path w="586104" h="75564">
                <a:moveTo>
                  <a:pt x="394391" y="62805"/>
                </a:moveTo>
                <a:lnTo>
                  <a:pt x="388884" y="62805"/>
                </a:lnTo>
                <a:lnTo>
                  <a:pt x="388884" y="29418"/>
                </a:lnTo>
                <a:lnTo>
                  <a:pt x="387892" y="26094"/>
                </a:lnTo>
                <a:lnTo>
                  <a:pt x="385908" y="23812"/>
                </a:lnTo>
                <a:lnTo>
                  <a:pt x="384023" y="21530"/>
                </a:lnTo>
                <a:lnTo>
                  <a:pt x="381145" y="20389"/>
                </a:lnTo>
                <a:lnTo>
                  <a:pt x="390789" y="20389"/>
                </a:lnTo>
                <a:lnTo>
                  <a:pt x="393052" y="22820"/>
                </a:lnTo>
                <a:lnTo>
                  <a:pt x="394391" y="27136"/>
                </a:lnTo>
                <a:lnTo>
                  <a:pt x="394391" y="62805"/>
                </a:lnTo>
                <a:close/>
              </a:path>
              <a:path w="586104" h="75564">
                <a:moveTo>
                  <a:pt x="423510" y="62805"/>
                </a:moveTo>
                <a:lnTo>
                  <a:pt x="417557" y="62805"/>
                </a:lnTo>
                <a:lnTo>
                  <a:pt x="399847" y="16966"/>
                </a:lnTo>
                <a:lnTo>
                  <a:pt x="406097" y="16966"/>
                </a:lnTo>
                <a:lnTo>
                  <a:pt x="420533" y="57149"/>
                </a:lnTo>
                <a:lnTo>
                  <a:pt x="425621" y="57149"/>
                </a:lnTo>
                <a:lnTo>
                  <a:pt x="423510" y="62805"/>
                </a:lnTo>
                <a:close/>
              </a:path>
              <a:path w="586104" h="75564">
                <a:moveTo>
                  <a:pt x="425621" y="57149"/>
                </a:moveTo>
                <a:lnTo>
                  <a:pt x="420683" y="57149"/>
                </a:lnTo>
                <a:lnTo>
                  <a:pt x="434821" y="16966"/>
                </a:lnTo>
                <a:lnTo>
                  <a:pt x="440625" y="16966"/>
                </a:lnTo>
                <a:lnTo>
                  <a:pt x="425621" y="57149"/>
                </a:lnTo>
                <a:close/>
              </a:path>
              <a:path w="586104" h="75564">
                <a:moveTo>
                  <a:pt x="449011" y="75009"/>
                </a:moveTo>
                <a:lnTo>
                  <a:pt x="449011" y="71139"/>
                </a:lnTo>
                <a:lnTo>
                  <a:pt x="450301" y="70643"/>
                </a:lnTo>
                <a:lnTo>
                  <a:pt x="451293" y="69601"/>
                </a:lnTo>
                <a:lnTo>
                  <a:pt x="451987" y="68014"/>
                </a:lnTo>
                <a:lnTo>
                  <a:pt x="452781" y="66526"/>
                </a:lnTo>
                <a:lnTo>
                  <a:pt x="453178" y="64938"/>
                </a:lnTo>
                <a:lnTo>
                  <a:pt x="453178" y="62805"/>
                </a:lnTo>
                <a:lnTo>
                  <a:pt x="449458" y="62805"/>
                </a:lnTo>
                <a:lnTo>
                  <a:pt x="449458" y="53429"/>
                </a:lnTo>
                <a:lnTo>
                  <a:pt x="456899" y="53429"/>
                </a:lnTo>
                <a:lnTo>
                  <a:pt x="456899" y="65682"/>
                </a:lnTo>
                <a:lnTo>
                  <a:pt x="456204" y="68113"/>
                </a:lnTo>
                <a:lnTo>
                  <a:pt x="454815" y="70395"/>
                </a:lnTo>
                <a:lnTo>
                  <a:pt x="453526" y="72677"/>
                </a:lnTo>
                <a:lnTo>
                  <a:pt x="451590" y="74215"/>
                </a:lnTo>
                <a:lnTo>
                  <a:pt x="449011" y="75009"/>
                </a:lnTo>
                <a:close/>
              </a:path>
              <a:path w="586104" h="75564">
                <a:moveTo>
                  <a:pt x="517085" y="41969"/>
                </a:moveTo>
                <a:lnTo>
                  <a:pt x="507659" y="41969"/>
                </a:lnTo>
                <a:lnTo>
                  <a:pt x="502698" y="40034"/>
                </a:lnTo>
                <a:lnTo>
                  <a:pt x="498828" y="36165"/>
                </a:lnTo>
                <a:lnTo>
                  <a:pt x="495058" y="32196"/>
                </a:lnTo>
                <a:lnTo>
                  <a:pt x="493173" y="27185"/>
                </a:lnTo>
                <a:lnTo>
                  <a:pt x="493173" y="15081"/>
                </a:lnTo>
                <a:lnTo>
                  <a:pt x="495158" y="10070"/>
                </a:lnTo>
                <a:lnTo>
                  <a:pt x="503194" y="2033"/>
                </a:lnTo>
                <a:lnTo>
                  <a:pt x="508254" y="0"/>
                </a:lnTo>
                <a:lnTo>
                  <a:pt x="522145" y="0"/>
                </a:lnTo>
                <a:lnTo>
                  <a:pt x="527702" y="2629"/>
                </a:lnTo>
                <a:lnTo>
                  <a:pt x="529030" y="4762"/>
                </a:lnTo>
                <a:lnTo>
                  <a:pt x="509445" y="4762"/>
                </a:lnTo>
                <a:lnTo>
                  <a:pt x="505873" y="6300"/>
                </a:lnTo>
                <a:lnTo>
                  <a:pt x="502996" y="9376"/>
                </a:lnTo>
                <a:lnTo>
                  <a:pt x="500217" y="12451"/>
                </a:lnTo>
                <a:lnTo>
                  <a:pt x="498828" y="16271"/>
                </a:lnTo>
                <a:lnTo>
                  <a:pt x="498828" y="25598"/>
                </a:lnTo>
                <a:lnTo>
                  <a:pt x="500168" y="29517"/>
                </a:lnTo>
                <a:lnTo>
                  <a:pt x="502847" y="32593"/>
                </a:lnTo>
                <a:lnTo>
                  <a:pt x="505625" y="35669"/>
                </a:lnTo>
                <a:lnTo>
                  <a:pt x="509296" y="37206"/>
                </a:lnTo>
                <a:lnTo>
                  <a:pt x="526482" y="37206"/>
                </a:lnTo>
                <a:lnTo>
                  <a:pt x="526213" y="37504"/>
                </a:lnTo>
                <a:lnTo>
                  <a:pt x="520260" y="41076"/>
                </a:lnTo>
                <a:lnTo>
                  <a:pt x="517085" y="41969"/>
                </a:lnTo>
                <a:close/>
              </a:path>
              <a:path w="586104" h="75564">
                <a:moveTo>
                  <a:pt x="526482" y="37206"/>
                </a:moveTo>
                <a:lnTo>
                  <a:pt x="518424" y="37206"/>
                </a:lnTo>
                <a:lnTo>
                  <a:pt x="522145" y="35669"/>
                </a:lnTo>
                <a:lnTo>
                  <a:pt x="527900" y="29517"/>
                </a:lnTo>
                <a:lnTo>
                  <a:pt x="529338" y="25598"/>
                </a:lnTo>
                <a:lnTo>
                  <a:pt x="529338" y="15875"/>
                </a:lnTo>
                <a:lnTo>
                  <a:pt x="527999" y="11955"/>
                </a:lnTo>
                <a:lnTo>
                  <a:pt x="522641" y="6201"/>
                </a:lnTo>
                <a:lnTo>
                  <a:pt x="518772" y="4762"/>
                </a:lnTo>
                <a:lnTo>
                  <a:pt x="529030" y="4762"/>
                </a:lnTo>
                <a:lnTo>
                  <a:pt x="535983" y="31551"/>
                </a:lnTo>
                <a:lnTo>
                  <a:pt x="530231" y="31551"/>
                </a:lnTo>
                <a:lnTo>
                  <a:pt x="528545" y="34924"/>
                </a:lnTo>
                <a:lnTo>
                  <a:pt x="526482" y="37206"/>
                </a:lnTo>
                <a:close/>
              </a:path>
              <a:path w="586104" h="75564">
                <a:moveTo>
                  <a:pt x="527792" y="59382"/>
                </a:moveTo>
                <a:lnTo>
                  <a:pt x="518821" y="59382"/>
                </a:lnTo>
                <a:lnTo>
                  <a:pt x="523038" y="57001"/>
                </a:lnTo>
                <a:lnTo>
                  <a:pt x="525916" y="52238"/>
                </a:lnTo>
                <a:lnTo>
                  <a:pt x="528892" y="47476"/>
                </a:lnTo>
                <a:lnTo>
                  <a:pt x="530273" y="41076"/>
                </a:lnTo>
                <a:lnTo>
                  <a:pt x="530380" y="31551"/>
                </a:lnTo>
                <a:lnTo>
                  <a:pt x="535983" y="31551"/>
                </a:lnTo>
                <a:lnTo>
                  <a:pt x="536023" y="41969"/>
                </a:lnTo>
                <a:lnTo>
                  <a:pt x="534150" y="49410"/>
                </a:lnTo>
                <a:lnTo>
                  <a:pt x="530380" y="55363"/>
                </a:lnTo>
                <a:lnTo>
                  <a:pt x="527792" y="59382"/>
                </a:lnTo>
                <a:close/>
              </a:path>
              <a:path w="586104" h="75564">
                <a:moveTo>
                  <a:pt x="521103" y="64144"/>
                </a:moveTo>
                <a:lnTo>
                  <a:pt x="508304" y="64144"/>
                </a:lnTo>
                <a:lnTo>
                  <a:pt x="503889" y="62805"/>
                </a:lnTo>
                <a:lnTo>
                  <a:pt x="497341" y="57447"/>
                </a:lnTo>
                <a:lnTo>
                  <a:pt x="495356" y="53379"/>
                </a:lnTo>
                <a:lnTo>
                  <a:pt x="494661" y="47922"/>
                </a:lnTo>
                <a:lnTo>
                  <a:pt x="500317" y="47922"/>
                </a:lnTo>
                <a:lnTo>
                  <a:pt x="500913" y="51494"/>
                </a:lnTo>
                <a:lnTo>
                  <a:pt x="502351" y="54322"/>
                </a:lnTo>
                <a:lnTo>
                  <a:pt x="504633" y="56405"/>
                </a:lnTo>
                <a:lnTo>
                  <a:pt x="506915" y="58390"/>
                </a:lnTo>
                <a:lnTo>
                  <a:pt x="509792" y="59382"/>
                </a:lnTo>
                <a:lnTo>
                  <a:pt x="527792" y="59382"/>
                </a:lnTo>
                <a:lnTo>
                  <a:pt x="526610" y="61217"/>
                </a:lnTo>
                <a:lnTo>
                  <a:pt x="521103" y="64144"/>
                </a:lnTo>
                <a:close/>
              </a:path>
              <a:path w="586104" h="75564">
                <a:moveTo>
                  <a:pt x="570964" y="64144"/>
                </a:moveTo>
                <a:lnTo>
                  <a:pt x="556974" y="64144"/>
                </a:lnTo>
                <a:lnTo>
                  <a:pt x="551368" y="61565"/>
                </a:lnTo>
                <a:lnTo>
                  <a:pt x="543183" y="22125"/>
                </a:lnTo>
                <a:lnTo>
                  <a:pt x="545067" y="14634"/>
                </a:lnTo>
                <a:lnTo>
                  <a:pt x="552608" y="2926"/>
                </a:lnTo>
                <a:lnTo>
                  <a:pt x="558115" y="0"/>
                </a:lnTo>
                <a:lnTo>
                  <a:pt x="571113" y="0"/>
                </a:lnTo>
                <a:lnTo>
                  <a:pt x="575578" y="1438"/>
                </a:lnTo>
                <a:lnTo>
                  <a:pt x="579263" y="4762"/>
                </a:lnTo>
                <a:lnTo>
                  <a:pt x="560298" y="4762"/>
                </a:lnTo>
                <a:lnTo>
                  <a:pt x="556032" y="7193"/>
                </a:lnTo>
                <a:lnTo>
                  <a:pt x="553154" y="12055"/>
                </a:lnTo>
                <a:lnTo>
                  <a:pt x="550277" y="16817"/>
                </a:lnTo>
                <a:lnTo>
                  <a:pt x="548922" y="23266"/>
                </a:lnTo>
                <a:lnTo>
                  <a:pt x="548838" y="32593"/>
                </a:lnTo>
                <a:lnTo>
                  <a:pt x="553189" y="32593"/>
                </a:lnTo>
                <a:lnTo>
                  <a:pt x="551319" y="34528"/>
                </a:lnTo>
                <a:lnTo>
                  <a:pt x="549880" y="38496"/>
                </a:lnTo>
                <a:lnTo>
                  <a:pt x="549880" y="48418"/>
                </a:lnTo>
                <a:lnTo>
                  <a:pt x="551220" y="52337"/>
                </a:lnTo>
                <a:lnTo>
                  <a:pt x="553898" y="55215"/>
                </a:lnTo>
                <a:lnTo>
                  <a:pt x="556677" y="57993"/>
                </a:lnTo>
                <a:lnTo>
                  <a:pt x="560496" y="59382"/>
                </a:lnTo>
                <a:lnTo>
                  <a:pt x="578752" y="59382"/>
                </a:lnTo>
                <a:lnTo>
                  <a:pt x="575974" y="62160"/>
                </a:lnTo>
                <a:lnTo>
                  <a:pt x="570964" y="64144"/>
                </a:lnTo>
                <a:close/>
              </a:path>
              <a:path w="586104" h="75564">
                <a:moveTo>
                  <a:pt x="584409" y="16371"/>
                </a:moveTo>
                <a:lnTo>
                  <a:pt x="578901" y="16371"/>
                </a:lnTo>
                <a:lnTo>
                  <a:pt x="578405" y="12898"/>
                </a:lnTo>
                <a:lnTo>
                  <a:pt x="577016" y="10120"/>
                </a:lnTo>
                <a:lnTo>
                  <a:pt x="574734" y="8036"/>
                </a:lnTo>
                <a:lnTo>
                  <a:pt x="572452" y="5853"/>
                </a:lnTo>
                <a:lnTo>
                  <a:pt x="569526" y="4762"/>
                </a:lnTo>
                <a:lnTo>
                  <a:pt x="579263" y="4762"/>
                </a:lnTo>
                <a:lnTo>
                  <a:pt x="581927" y="7094"/>
                </a:lnTo>
                <a:lnTo>
                  <a:pt x="583813" y="11112"/>
                </a:lnTo>
                <a:lnTo>
                  <a:pt x="584409" y="16371"/>
                </a:lnTo>
                <a:close/>
              </a:path>
              <a:path w="586104" h="75564">
                <a:moveTo>
                  <a:pt x="553189" y="32593"/>
                </a:moveTo>
                <a:lnTo>
                  <a:pt x="548987" y="32593"/>
                </a:lnTo>
                <a:lnTo>
                  <a:pt x="550476" y="29418"/>
                </a:lnTo>
                <a:lnTo>
                  <a:pt x="552707" y="26937"/>
                </a:lnTo>
                <a:lnTo>
                  <a:pt x="555684" y="25151"/>
                </a:lnTo>
                <a:lnTo>
                  <a:pt x="558760" y="23266"/>
                </a:lnTo>
                <a:lnTo>
                  <a:pt x="562034" y="22324"/>
                </a:lnTo>
                <a:lnTo>
                  <a:pt x="571559" y="22324"/>
                </a:lnTo>
                <a:lnTo>
                  <a:pt x="576470" y="24258"/>
                </a:lnTo>
                <a:lnTo>
                  <a:pt x="579225" y="27086"/>
                </a:lnTo>
                <a:lnTo>
                  <a:pt x="560794" y="27086"/>
                </a:lnTo>
                <a:lnTo>
                  <a:pt x="557074" y="28574"/>
                </a:lnTo>
                <a:lnTo>
                  <a:pt x="553189" y="32593"/>
                </a:lnTo>
                <a:close/>
              </a:path>
              <a:path w="586104" h="75564">
                <a:moveTo>
                  <a:pt x="578752" y="59382"/>
                </a:moveTo>
                <a:lnTo>
                  <a:pt x="569724" y="59382"/>
                </a:lnTo>
                <a:lnTo>
                  <a:pt x="573296" y="57844"/>
                </a:lnTo>
                <a:lnTo>
                  <a:pt x="578951" y="51593"/>
                </a:lnTo>
                <a:lnTo>
                  <a:pt x="580390" y="47823"/>
                </a:lnTo>
                <a:lnTo>
                  <a:pt x="580320" y="38496"/>
                </a:lnTo>
                <a:lnTo>
                  <a:pt x="579000" y="34776"/>
                </a:lnTo>
                <a:lnTo>
                  <a:pt x="576223" y="31700"/>
                </a:lnTo>
                <a:lnTo>
                  <a:pt x="573543" y="28624"/>
                </a:lnTo>
                <a:lnTo>
                  <a:pt x="569922" y="27086"/>
                </a:lnTo>
                <a:lnTo>
                  <a:pt x="579225" y="27086"/>
                </a:lnTo>
                <a:lnTo>
                  <a:pt x="580737" y="28624"/>
                </a:lnTo>
                <a:lnTo>
                  <a:pt x="584110" y="31998"/>
                </a:lnTo>
                <a:lnTo>
                  <a:pt x="586045" y="36958"/>
                </a:lnTo>
                <a:lnTo>
                  <a:pt x="586045" y="49162"/>
                </a:lnTo>
                <a:lnTo>
                  <a:pt x="584011" y="54222"/>
                </a:lnTo>
                <a:lnTo>
                  <a:pt x="579943" y="58191"/>
                </a:lnTo>
                <a:lnTo>
                  <a:pt x="57875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47515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47515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273457" y="3957407"/>
            <a:ext cx="182872" cy="80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944115" y="31362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944114" y="31362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280243" y="3160258"/>
            <a:ext cx="159407" cy="6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44115" y="29770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44114" y="29770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88068" y="3001681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89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89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89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89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8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8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89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89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89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8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8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8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8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8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89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8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8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8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89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89" h="75564">
                <a:moveTo>
                  <a:pt x="407094" y="20538"/>
                </a:moveTo>
                <a:lnTo>
                  <a:pt x="401438" y="20538"/>
                </a:lnTo>
                <a:lnTo>
                  <a:pt x="401537" y="14386"/>
                </a:lnTo>
                <a:lnTo>
                  <a:pt x="403423" y="9425"/>
                </a:lnTo>
                <a:lnTo>
                  <a:pt x="410765" y="1885"/>
                </a:lnTo>
                <a:lnTo>
                  <a:pt x="415429" y="0"/>
                </a:lnTo>
                <a:lnTo>
                  <a:pt x="426541" y="0"/>
                </a:lnTo>
                <a:lnTo>
                  <a:pt x="431105" y="1389"/>
                </a:lnTo>
                <a:lnTo>
                  <a:pt x="435584" y="4762"/>
                </a:lnTo>
                <a:lnTo>
                  <a:pt x="416966" y="4762"/>
                </a:lnTo>
                <a:lnTo>
                  <a:pt x="413544" y="6101"/>
                </a:lnTo>
                <a:lnTo>
                  <a:pt x="408384" y="11459"/>
                </a:lnTo>
                <a:lnTo>
                  <a:pt x="407094" y="15230"/>
                </a:lnTo>
                <a:lnTo>
                  <a:pt x="407094" y="20538"/>
                </a:lnTo>
                <a:close/>
              </a:path>
              <a:path w="542289" h="75564">
                <a:moveTo>
                  <a:pt x="436052" y="59382"/>
                </a:moveTo>
                <a:lnTo>
                  <a:pt x="425698" y="59382"/>
                </a:lnTo>
                <a:lnTo>
                  <a:pt x="429468" y="58092"/>
                </a:lnTo>
                <a:lnTo>
                  <a:pt x="435620" y="52933"/>
                </a:lnTo>
                <a:lnTo>
                  <a:pt x="437157" y="49658"/>
                </a:lnTo>
                <a:lnTo>
                  <a:pt x="437157" y="41622"/>
                </a:lnTo>
                <a:lnTo>
                  <a:pt x="435818" y="38447"/>
                </a:lnTo>
                <a:lnTo>
                  <a:pt x="433138" y="36165"/>
                </a:lnTo>
                <a:lnTo>
                  <a:pt x="430460" y="33783"/>
                </a:lnTo>
                <a:lnTo>
                  <a:pt x="426789" y="32593"/>
                </a:lnTo>
                <a:lnTo>
                  <a:pt x="417512" y="32593"/>
                </a:lnTo>
                <a:lnTo>
                  <a:pt x="417512" y="27830"/>
                </a:lnTo>
                <a:lnTo>
                  <a:pt x="425797" y="27830"/>
                </a:lnTo>
                <a:lnTo>
                  <a:pt x="428674" y="26838"/>
                </a:lnTo>
                <a:lnTo>
                  <a:pt x="433536" y="22770"/>
                </a:lnTo>
                <a:lnTo>
                  <a:pt x="434776" y="19992"/>
                </a:lnTo>
                <a:lnTo>
                  <a:pt x="434776" y="12749"/>
                </a:lnTo>
                <a:lnTo>
                  <a:pt x="433536" y="9872"/>
                </a:lnTo>
                <a:lnTo>
                  <a:pt x="431055" y="7887"/>
                </a:lnTo>
                <a:lnTo>
                  <a:pt x="428575" y="5804"/>
                </a:lnTo>
                <a:lnTo>
                  <a:pt x="425300" y="4762"/>
                </a:lnTo>
                <a:lnTo>
                  <a:pt x="435584" y="4762"/>
                </a:lnTo>
                <a:lnTo>
                  <a:pt x="438547" y="6945"/>
                </a:lnTo>
                <a:lnTo>
                  <a:pt x="440432" y="10864"/>
                </a:lnTo>
                <a:lnTo>
                  <a:pt x="440432" y="19298"/>
                </a:lnTo>
                <a:lnTo>
                  <a:pt x="439489" y="22225"/>
                </a:lnTo>
                <a:lnTo>
                  <a:pt x="435818" y="27086"/>
                </a:lnTo>
                <a:lnTo>
                  <a:pt x="433288" y="28723"/>
                </a:lnTo>
                <a:lnTo>
                  <a:pt x="430013" y="29616"/>
                </a:lnTo>
                <a:lnTo>
                  <a:pt x="430013" y="29765"/>
                </a:lnTo>
                <a:lnTo>
                  <a:pt x="434280" y="30559"/>
                </a:lnTo>
                <a:lnTo>
                  <a:pt x="437455" y="32345"/>
                </a:lnTo>
                <a:lnTo>
                  <a:pt x="441622" y="37901"/>
                </a:lnTo>
                <a:lnTo>
                  <a:pt x="442663" y="41274"/>
                </a:lnTo>
                <a:lnTo>
                  <a:pt x="442663" y="50899"/>
                </a:lnTo>
                <a:lnTo>
                  <a:pt x="440630" y="55463"/>
                </a:lnTo>
                <a:lnTo>
                  <a:pt x="436052" y="59382"/>
                </a:lnTo>
                <a:close/>
              </a:path>
              <a:path w="542289" h="75564">
                <a:moveTo>
                  <a:pt x="427484" y="64144"/>
                </a:moveTo>
                <a:lnTo>
                  <a:pt x="415081" y="64144"/>
                </a:lnTo>
                <a:lnTo>
                  <a:pt x="409972" y="62408"/>
                </a:lnTo>
                <a:lnTo>
                  <a:pt x="405904" y="58935"/>
                </a:lnTo>
                <a:lnTo>
                  <a:pt x="401935" y="55364"/>
                </a:lnTo>
                <a:lnTo>
                  <a:pt x="400113" y="50899"/>
                </a:lnTo>
                <a:lnTo>
                  <a:pt x="400000" y="43209"/>
                </a:lnTo>
                <a:lnTo>
                  <a:pt x="400099" y="43011"/>
                </a:lnTo>
                <a:lnTo>
                  <a:pt x="405754" y="43011"/>
                </a:lnTo>
                <a:lnTo>
                  <a:pt x="405754" y="48765"/>
                </a:lnTo>
                <a:lnTo>
                  <a:pt x="407144" y="52437"/>
                </a:lnTo>
                <a:lnTo>
                  <a:pt x="412700" y="57993"/>
                </a:lnTo>
                <a:lnTo>
                  <a:pt x="416470" y="59382"/>
                </a:lnTo>
                <a:lnTo>
                  <a:pt x="436052" y="59382"/>
                </a:lnTo>
                <a:lnTo>
                  <a:pt x="432594" y="62408"/>
                </a:lnTo>
                <a:lnTo>
                  <a:pt x="427484" y="64144"/>
                </a:lnTo>
                <a:close/>
              </a:path>
              <a:path w="542289" h="75564">
                <a:moveTo>
                  <a:pt x="477741" y="64144"/>
                </a:moveTo>
                <a:lnTo>
                  <a:pt x="465041" y="64144"/>
                </a:lnTo>
                <a:lnTo>
                  <a:pt x="459882" y="62458"/>
                </a:lnTo>
                <a:lnTo>
                  <a:pt x="451945" y="55711"/>
                </a:lnTo>
                <a:lnTo>
                  <a:pt x="449981" y="51246"/>
                </a:lnTo>
                <a:lnTo>
                  <a:pt x="450070" y="41423"/>
                </a:lnTo>
                <a:lnTo>
                  <a:pt x="451051" y="38348"/>
                </a:lnTo>
                <a:lnTo>
                  <a:pt x="455417" y="32196"/>
                </a:lnTo>
                <a:lnTo>
                  <a:pt x="458543" y="30261"/>
                </a:lnTo>
                <a:lnTo>
                  <a:pt x="462611" y="29467"/>
                </a:lnTo>
                <a:lnTo>
                  <a:pt x="462611" y="29319"/>
                </a:lnTo>
                <a:lnTo>
                  <a:pt x="452490" y="10864"/>
                </a:lnTo>
                <a:lnTo>
                  <a:pt x="454276" y="7094"/>
                </a:lnTo>
                <a:lnTo>
                  <a:pt x="461519" y="1438"/>
                </a:lnTo>
                <a:lnTo>
                  <a:pt x="465983" y="0"/>
                </a:lnTo>
                <a:lnTo>
                  <a:pt x="476600" y="0"/>
                </a:lnTo>
                <a:lnTo>
                  <a:pt x="481115" y="1438"/>
                </a:lnTo>
                <a:lnTo>
                  <a:pt x="485376" y="4762"/>
                </a:lnTo>
                <a:lnTo>
                  <a:pt x="467621" y="4762"/>
                </a:lnTo>
                <a:lnTo>
                  <a:pt x="464446" y="5754"/>
                </a:lnTo>
                <a:lnTo>
                  <a:pt x="459286" y="9723"/>
                </a:lnTo>
                <a:lnTo>
                  <a:pt x="458045" y="12253"/>
                </a:lnTo>
                <a:lnTo>
                  <a:pt x="457997" y="19198"/>
                </a:lnTo>
                <a:lnTo>
                  <a:pt x="459187" y="22026"/>
                </a:lnTo>
                <a:lnTo>
                  <a:pt x="463950" y="26193"/>
                </a:lnTo>
                <a:lnTo>
                  <a:pt x="467125" y="27235"/>
                </a:lnTo>
                <a:lnTo>
                  <a:pt x="484935" y="27235"/>
                </a:lnTo>
                <a:lnTo>
                  <a:pt x="483297" y="28326"/>
                </a:lnTo>
                <a:lnTo>
                  <a:pt x="480023" y="29319"/>
                </a:lnTo>
                <a:lnTo>
                  <a:pt x="480023" y="29467"/>
                </a:lnTo>
                <a:lnTo>
                  <a:pt x="484190" y="30360"/>
                </a:lnTo>
                <a:lnTo>
                  <a:pt x="486765" y="31849"/>
                </a:lnTo>
                <a:lnTo>
                  <a:pt x="466282" y="31849"/>
                </a:lnTo>
                <a:lnTo>
                  <a:pt x="462412" y="33089"/>
                </a:lnTo>
                <a:lnTo>
                  <a:pt x="459634" y="35569"/>
                </a:lnTo>
                <a:lnTo>
                  <a:pt x="456955" y="38050"/>
                </a:lnTo>
                <a:lnTo>
                  <a:pt x="455656" y="41225"/>
                </a:lnTo>
                <a:lnTo>
                  <a:pt x="455616" y="49758"/>
                </a:lnTo>
                <a:lnTo>
                  <a:pt x="457054" y="53181"/>
                </a:lnTo>
                <a:lnTo>
                  <a:pt x="462809" y="58142"/>
                </a:lnTo>
                <a:lnTo>
                  <a:pt x="466628" y="59382"/>
                </a:lnTo>
                <a:lnTo>
                  <a:pt x="486689" y="59382"/>
                </a:lnTo>
                <a:lnTo>
                  <a:pt x="482901" y="62507"/>
                </a:lnTo>
                <a:lnTo>
                  <a:pt x="477741" y="64144"/>
                </a:lnTo>
                <a:close/>
              </a:path>
              <a:path w="542289" h="75564">
                <a:moveTo>
                  <a:pt x="484935" y="27235"/>
                </a:moveTo>
                <a:lnTo>
                  <a:pt x="475558" y="27235"/>
                </a:lnTo>
                <a:lnTo>
                  <a:pt x="478932" y="26193"/>
                </a:lnTo>
                <a:lnTo>
                  <a:pt x="481214" y="24110"/>
                </a:lnTo>
                <a:lnTo>
                  <a:pt x="483496" y="21927"/>
                </a:lnTo>
                <a:lnTo>
                  <a:pt x="484597" y="19198"/>
                </a:lnTo>
                <a:lnTo>
                  <a:pt x="484637" y="12253"/>
                </a:lnTo>
                <a:lnTo>
                  <a:pt x="483447" y="9624"/>
                </a:lnTo>
                <a:lnTo>
                  <a:pt x="481065" y="7739"/>
                </a:lnTo>
                <a:lnTo>
                  <a:pt x="478684" y="5754"/>
                </a:lnTo>
                <a:lnTo>
                  <a:pt x="475459" y="4762"/>
                </a:lnTo>
                <a:lnTo>
                  <a:pt x="485376" y="4762"/>
                </a:lnTo>
                <a:lnTo>
                  <a:pt x="488457" y="7094"/>
                </a:lnTo>
                <a:lnTo>
                  <a:pt x="490292" y="10864"/>
                </a:lnTo>
                <a:lnTo>
                  <a:pt x="490200" y="19198"/>
                </a:lnTo>
                <a:lnTo>
                  <a:pt x="489400" y="21778"/>
                </a:lnTo>
                <a:lnTo>
                  <a:pt x="487614" y="24258"/>
                </a:lnTo>
                <a:lnTo>
                  <a:pt x="485828" y="26640"/>
                </a:lnTo>
                <a:lnTo>
                  <a:pt x="484935" y="27235"/>
                </a:lnTo>
                <a:close/>
              </a:path>
              <a:path w="542289" h="75564">
                <a:moveTo>
                  <a:pt x="486689" y="59382"/>
                </a:moveTo>
                <a:lnTo>
                  <a:pt x="476253" y="59382"/>
                </a:lnTo>
                <a:lnTo>
                  <a:pt x="480073" y="58142"/>
                </a:lnTo>
                <a:lnTo>
                  <a:pt x="482851" y="55661"/>
                </a:lnTo>
                <a:lnTo>
                  <a:pt x="485728" y="53181"/>
                </a:lnTo>
                <a:lnTo>
                  <a:pt x="487167" y="49758"/>
                </a:lnTo>
                <a:lnTo>
                  <a:pt x="487082" y="41225"/>
                </a:lnTo>
                <a:lnTo>
                  <a:pt x="485777" y="38199"/>
                </a:lnTo>
                <a:lnTo>
                  <a:pt x="483000" y="35718"/>
                </a:lnTo>
                <a:lnTo>
                  <a:pt x="480221" y="33139"/>
                </a:lnTo>
                <a:lnTo>
                  <a:pt x="476303" y="31849"/>
                </a:lnTo>
                <a:lnTo>
                  <a:pt x="486765" y="31849"/>
                </a:lnTo>
                <a:lnTo>
                  <a:pt x="487365" y="32196"/>
                </a:lnTo>
                <a:lnTo>
                  <a:pt x="491730" y="37752"/>
                </a:lnTo>
                <a:lnTo>
                  <a:pt x="492822" y="41225"/>
                </a:lnTo>
                <a:lnTo>
                  <a:pt x="492822" y="51246"/>
                </a:lnTo>
                <a:lnTo>
                  <a:pt x="490838" y="55860"/>
                </a:lnTo>
                <a:lnTo>
                  <a:pt x="486689" y="59382"/>
                </a:lnTo>
                <a:close/>
              </a:path>
              <a:path w="542289" h="75564">
                <a:moveTo>
                  <a:pt x="541939" y="47327"/>
                </a:moveTo>
                <a:lnTo>
                  <a:pt x="498779" y="47327"/>
                </a:lnTo>
                <a:lnTo>
                  <a:pt x="498779" y="41969"/>
                </a:lnTo>
                <a:lnTo>
                  <a:pt x="527502" y="595"/>
                </a:lnTo>
                <a:lnTo>
                  <a:pt x="532563" y="595"/>
                </a:lnTo>
                <a:lnTo>
                  <a:pt x="532563" y="8780"/>
                </a:lnTo>
                <a:lnTo>
                  <a:pt x="527354" y="8780"/>
                </a:lnTo>
                <a:lnTo>
                  <a:pt x="503840" y="42564"/>
                </a:lnTo>
                <a:lnTo>
                  <a:pt x="541939" y="42564"/>
                </a:lnTo>
                <a:lnTo>
                  <a:pt x="541939" y="47327"/>
                </a:lnTo>
                <a:close/>
              </a:path>
              <a:path w="542289" h="75564">
                <a:moveTo>
                  <a:pt x="532563" y="42564"/>
                </a:moveTo>
                <a:lnTo>
                  <a:pt x="527502" y="42564"/>
                </a:lnTo>
                <a:lnTo>
                  <a:pt x="527502" y="8780"/>
                </a:lnTo>
                <a:lnTo>
                  <a:pt x="532563" y="8780"/>
                </a:lnTo>
                <a:lnTo>
                  <a:pt x="532563" y="42564"/>
                </a:lnTo>
                <a:close/>
              </a:path>
              <a:path w="542289" h="75564">
                <a:moveTo>
                  <a:pt x="532563" y="62805"/>
                </a:moveTo>
                <a:lnTo>
                  <a:pt x="527502" y="62805"/>
                </a:lnTo>
                <a:lnTo>
                  <a:pt x="527502" y="47327"/>
                </a:lnTo>
                <a:lnTo>
                  <a:pt x="532563" y="47327"/>
                </a:lnTo>
                <a:lnTo>
                  <a:pt x="532563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44115" y="28179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44114" y="28179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88068" y="2842509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44115" y="26587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944114" y="26587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80243" y="2682742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44115" y="249956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909"/>
                </a:lnTo>
                <a:lnTo>
                  <a:pt x="0" y="10890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44114" y="249956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909"/>
                </a:lnTo>
                <a:lnTo>
                  <a:pt x="0" y="10890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99548" y="2522221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944115" y="234038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44114" y="234038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99548" y="2363049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44115" y="202203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944114" y="202203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203823" y="2044705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60" h="66675">
                <a:moveTo>
                  <a:pt x="43637" y="60870"/>
                </a:moveTo>
                <a:lnTo>
                  <a:pt x="31005" y="60870"/>
                </a:lnTo>
                <a:lnTo>
                  <a:pt x="34875" y="59729"/>
                </a:lnTo>
                <a:lnTo>
                  <a:pt x="38248" y="57447"/>
                </a:lnTo>
                <a:lnTo>
                  <a:pt x="41721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0" y="38844"/>
                </a:lnTo>
                <a:lnTo>
                  <a:pt x="31104" y="36760"/>
                </a:lnTo>
                <a:lnTo>
                  <a:pt x="22870" y="34776"/>
                </a:lnTo>
                <a:lnTo>
                  <a:pt x="17958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4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0" y="1785"/>
                </a:lnTo>
                <a:lnTo>
                  <a:pt x="16817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5" y="5060"/>
                </a:lnTo>
                <a:lnTo>
                  <a:pt x="19000" y="5060"/>
                </a:lnTo>
                <a:lnTo>
                  <a:pt x="15080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7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2" y="37355"/>
                </a:lnTo>
                <a:lnTo>
                  <a:pt x="48170" y="40034"/>
                </a:lnTo>
                <a:lnTo>
                  <a:pt x="49559" y="43556"/>
                </a:lnTo>
                <a:lnTo>
                  <a:pt x="49559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60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0" y="11509"/>
                </a:lnTo>
                <a:lnTo>
                  <a:pt x="32742" y="6350"/>
                </a:lnTo>
                <a:lnTo>
                  <a:pt x="28723" y="5060"/>
                </a:lnTo>
                <a:lnTo>
                  <a:pt x="40265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60" h="66675">
                <a:moveTo>
                  <a:pt x="33337" y="66079"/>
                </a:moveTo>
                <a:lnTo>
                  <a:pt x="17462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1" y="43904"/>
                </a:lnTo>
                <a:lnTo>
                  <a:pt x="6101" y="49906"/>
                </a:lnTo>
                <a:lnTo>
                  <a:pt x="7838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89" y="64392"/>
                </a:lnTo>
                <a:lnTo>
                  <a:pt x="33337" y="66079"/>
                </a:lnTo>
                <a:close/>
              </a:path>
              <a:path w="314960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0" y="54669"/>
                </a:lnTo>
                <a:lnTo>
                  <a:pt x="55816" y="48865"/>
                </a:lnTo>
                <a:lnTo>
                  <a:pt x="55816" y="34776"/>
                </a:lnTo>
                <a:lnTo>
                  <a:pt x="57800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1" y="19843"/>
                </a:lnTo>
                <a:lnTo>
                  <a:pt x="91509" y="22324"/>
                </a:lnTo>
                <a:lnTo>
                  <a:pt x="72633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3" y="61317"/>
                </a:lnTo>
                <a:lnTo>
                  <a:pt x="91502" y="61317"/>
                </a:lnTo>
                <a:lnTo>
                  <a:pt x="89302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60" h="66675">
                <a:moveTo>
                  <a:pt x="91502" y="61317"/>
                </a:moveTo>
                <a:lnTo>
                  <a:pt x="82407" y="61317"/>
                </a:lnTo>
                <a:lnTo>
                  <a:pt x="86276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3" y="27979"/>
                </a:lnTo>
                <a:lnTo>
                  <a:pt x="86276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4" y="34776"/>
                </a:lnTo>
                <a:lnTo>
                  <a:pt x="99274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6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60" h="66675">
                <a:moveTo>
                  <a:pt x="116243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1" y="6201"/>
                </a:lnTo>
                <a:lnTo>
                  <a:pt x="115152" y="2331"/>
                </a:lnTo>
                <a:lnTo>
                  <a:pt x="117980" y="1339"/>
                </a:lnTo>
                <a:lnTo>
                  <a:pt x="124032" y="1339"/>
                </a:lnTo>
                <a:lnTo>
                  <a:pt x="125570" y="1438"/>
                </a:lnTo>
                <a:lnTo>
                  <a:pt x="126364" y="1637"/>
                </a:lnTo>
                <a:lnTo>
                  <a:pt x="126364" y="5953"/>
                </a:lnTo>
                <a:lnTo>
                  <a:pt x="120163" y="5953"/>
                </a:lnTo>
                <a:lnTo>
                  <a:pt x="118575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3" y="10417"/>
                </a:lnTo>
                <a:lnTo>
                  <a:pt x="116243" y="18901"/>
                </a:lnTo>
                <a:close/>
              </a:path>
              <a:path w="314960" h="66675">
                <a:moveTo>
                  <a:pt x="139535" y="18901"/>
                </a:moveTo>
                <a:lnTo>
                  <a:pt x="133879" y="18901"/>
                </a:lnTo>
                <a:lnTo>
                  <a:pt x="133879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60" h="66675">
                <a:moveTo>
                  <a:pt x="126364" y="6548"/>
                </a:moveTo>
                <a:lnTo>
                  <a:pt x="125669" y="6350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2" y="5953"/>
                </a:lnTo>
                <a:lnTo>
                  <a:pt x="126364" y="5953"/>
                </a:lnTo>
                <a:lnTo>
                  <a:pt x="126364" y="6548"/>
                </a:lnTo>
                <a:close/>
              </a:path>
              <a:path w="314960" h="66675">
                <a:moveTo>
                  <a:pt x="125173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3" y="18901"/>
                </a:lnTo>
                <a:lnTo>
                  <a:pt x="125173" y="23663"/>
                </a:lnTo>
                <a:close/>
              </a:path>
              <a:path w="314960" h="66675">
                <a:moveTo>
                  <a:pt x="148762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2" y="18901"/>
                </a:lnTo>
                <a:lnTo>
                  <a:pt x="148762" y="23663"/>
                </a:lnTo>
                <a:close/>
              </a:path>
              <a:path w="314960" h="66675">
                <a:moveTo>
                  <a:pt x="116243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3" y="23663"/>
                </a:lnTo>
                <a:lnTo>
                  <a:pt x="116243" y="64740"/>
                </a:lnTo>
                <a:close/>
              </a:path>
              <a:path w="314960" h="66675">
                <a:moveTo>
                  <a:pt x="147175" y="65186"/>
                </a:moveTo>
                <a:lnTo>
                  <a:pt x="140081" y="65186"/>
                </a:lnTo>
                <a:lnTo>
                  <a:pt x="137451" y="64492"/>
                </a:lnTo>
                <a:lnTo>
                  <a:pt x="135963" y="63103"/>
                </a:lnTo>
                <a:lnTo>
                  <a:pt x="134574" y="61713"/>
                </a:lnTo>
                <a:lnTo>
                  <a:pt x="133974" y="59531"/>
                </a:lnTo>
                <a:lnTo>
                  <a:pt x="133879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8" y="60225"/>
                </a:lnTo>
                <a:lnTo>
                  <a:pt x="142759" y="60572"/>
                </a:lnTo>
                <a:lnTo>
                  <a:pt x="148762" y="60572"/>
                </a:lnTo>
                <a:lnTo>
                  <a:pt x="148762" y="65037"/>
                </a:lnTo>
                <a:lnTo>
                  <a:pt x="147968" y="65136"/>
                </a:lnTo>
                <a:lnTo>
                  <a:pt x="147175" y="65186"/>
                </a:lnTo>
                <a:close/>
              </a:path>
              <a:path w="314960" h="66675">
                <a:moveTo>
                  <a:pt x="148762" y="60572"/>
                </a:moveTo>
                <a:lnTo>
                  <a:pt x="146232" y="60572"/>
                </a:lnTo>
                <a:lnTo>
                  <a:pt x="148762" y="60275"/>
                </a:lnTo>
                <a:lnTo>
                  <a:pt x="148762" y="60572"/>
                </a:lnTo>
                <a:close/>
              </a:path>
              <a:path w="314960" h="66675">
                <a:moveTo>
                  <a:pt x="166066" y="26640"/>
                </a:moveTo>
                <a:lnTo>
                  <a:pt x="162254" y="26640"/>
                </a:lnTo>
                <a:lnTo>
                  <a:pt x="163841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5" y="18305"/>
                </a:lnTo>
                <a:lnTo>
                  <a:pt x="173911" y="17561"/>
                </a:lnTo>
                <a:lnTo>
                  <a:pt x="180460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29" y="22324"/>
                </a:lnTo>
                <a:lnTo>
                  <a:pt x="168207" y="23862"/>
                </a:lnTo>
                <a:lnTo>
                  <a:pt x="166066" y="26640"/>
                </a:lnTo>
                <a:close/>
              </a:path>
              <a:path w="314960" h="66675">
                <a:moveTo>
                  <a:pt x="194549" y="26491"/>
                </a:moveTo>
                <a:lnTo>
                  <a:pt x="190382" y="26491"/>
                </a:lnTo>
                <a:lnTo>
                  <a:pt x="191818" y="23713"/>
                </a:lnTo>
                <a:lnTo>
                  <a:pt x="191915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4" y="18355"/>
                </a:lnTo>
                <a:lnTo>
                  <a:pt x="201841" y="17561"/>
                </a:lnTo>
                <a:lnTo>
                  <a:pt x="210176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2" y="23713"/>
                </a:lnTo>
                <a:lnTo>
                  <a:pt x="194549" y="26491"/>
                </a:lnTo>
                <a:close/>
              </a:path>
              <a:path w="314960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4" y="18901"/>
                </a:lnTo>
                <a:lnTo>
                  <a:pt x="162104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60" h="66675">
                <a:moveTo>
                  <a:pt x="191424" y="64740"/>
                </a:moveTo>
                <a:lnTo>
                  <a:pt x="185768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7" y="25300"/>
                </a:lnTo>
                <a:lnTo>
                  <a:pt x="181800" y="23316"/>
                </a:lnTo>
                <a:lnTo>
                  <a:pt x="179368" y="22324"/>
                </a:lnTo>
                <a:lnTo>
                  <a:pt x="188522" y="22324"/>
                </a:lnTo>
                <a:lnTo>
                  <a:pt x="189451" y="23564"/>
                </a:lnTo>
                <a:lnTo>
                  <a:pt x="189566" y="23862"/>
                </a:lnTo>
                <a:lnTo>
                  <a:pt x="190382" y="26491"/>
                </a:lnTo>
                <a:lnTo>
                  <a:pt x="194549" y="26491"/>
                </a:lnTo>
                <a:lnTo>
                  <a:pt x="192465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60" h="66675">
                <a:moveTo>
                  <a:pt x="220148" y="64740"/>
                </a:moveTo>
                <a:lnTo>
                  <a:pt x="214641" y="64740"/>
                </a:lnTo>
                <a:lnTo>
                  <a:pt x="214531" y="29269"/>
                </a:lnTo>
                <a:lnTo>
                  <a:pt x="213748" y="26789"/>
                </a:lnTo>
                <a:lnTo>
                  <a:pt x="211962" y="25003"/>
                </a:lnTo>
                <a:lnTo>
                  <a:pt x="210275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60" h="66675">
                <a:moveTo>
                  <a:pt x="235969" y="32890"/>
                </a:moveTo>
                <a:lnTo>
                  <a:pt x="230314" y="32890"/>
                </a:lnTo>
                <a:lnTo>
                  <a:pt x="230611" y="27930"/>
                </a:lnTo>
                <a:lnTo>
                  <a:pt x="232347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2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6" y="22324"/>
                </a:lnTo>
                <a:lnTo>
                  <a:pt x="244402" y="22324"/>
                </a:lnTo>
                <a:lnTo>
                  <a:pt x="241425" y="23217"/>
                </a:lnTo>
                <a:lnTo>
                  <a:pt x="239243" y="25003"/>
                </a:lnTo>
                <a:lnTo>
                  <a:pt x="237159" y="26789"/>
                </a:lnTo>
                <a:lnTo>
                  <a:pt x="236068" y="29418"/>
                </a:lnTo>
                <a:lnTo>
                  <a:pt x="235969" y="32890"/>
                </a:lnTo>
                <a:close/>
              </a:path>
              <a:path w="314960" h="66675">
                <a:moveTo>
                  <a:pt x="247627" y="66079"/>
                </a:moveTo>
                <a:lnTo>
                  <a:pt x="239194" y="66079"/>
                </a:lnTo>
                <a:lnTo>
                  <a:pt x="235423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2" y="42713"/>
                </a:lnTo>
                <a:lnTo>
                  <a:pt x="236068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1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5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6" y="22324"/>
                </a:lnTo>
                <a:lnTo>
                  <a:pt x="264494" y="23911"/>
                </a:lnTo>
                <a:lnTo>
                  <a:pt x="265883" y="27433"/>
                </a:lnTo>
                <a:lnTo>
                  <a:pt x="265883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0" y="42763"/>
                </a:lnTo>
                <a:lnTo>
                  <a:pt x="244898" y="43457"/>
                </a:lnTo>
                <a:lnTo>
                  <a:pt x="241326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6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3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60" h="66675">
                <a:moveTo>
                  <a:pt x="257103" y="61317"/>
                </a:moveTo>
                <a:lnTo>
                  <a:pt x="248867" y="61317"/>
                </a:lnTo>
                <a:lnTo>
                  <a:pt x="252637" y="59977"/>
                </a:lnTo>
                <a:lnTo>
                  <a:pt x="258689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3" y="39736"/>
                </a:lnTo>
                <a:lnTo>
                  <a:pt x="265883" y="56703"/>
                </a:lnTo>
                <a:lnTo>
                  <a:pt x="260526" y="56703"/>
                </a:lnTo>
                <a:lnTo>
                  <a:pt x="258244" y="60176"/>
                </a:lnTo>
                <a:lnTo>
                  <a:pt x="257103" y="61317"/>
                </a:lnTo>
                <a:close/>
              </a:path>
              <a:path w="314960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3" y="56703"/>
                </a:lnTo>
                <a:lnTo>
                  <a:pt x="265883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60" h="66675">
                <a:moveTo>
                  <a:pt x="270795" y="59977"/>
                </a:moveTo>
                <a:lnTo>
                  <a:pt x="270051" y="59977"/>
                </a:lnTo>
                <a:lnTo>
                  <a:pt x="270596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60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6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5" y="36313"/>
                </a:lnTo>
                <a:lnTo>
                  <a:pt x="296373" y="40778"/>
                </a:lnTo>
                <a:lnTo>
                  <a:pt x="299952" y="45541"/>
                </a:lnTo>
                <a:lnTo>
                  <a:pt x="292801" y="45541"/>
                </a:lnTo>
                <a:lnTo>
                  <a:pt x="278663" y="64740"/>
                </a:lnTo>
                <a:close/>
              </a:path>
              <a:path w="314960" h="66675">
                <a:moveTo>
                  <a:pt x="299775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2" y="18901"/>
                </a:lnTo>
                <a:lnTo>
                  <a:pt x="299775" y="36313"/>
                </a:lnTo>
                <a:close/>
              </a:path>
              <a:path w="314960" h="66675">
                <a:moveTo>
                  <a:pt x="314382" y="64740"/>
                </a:moveTo>
                <a:lnTo>
                  <a:pt x="307238" y="64740"/>
                </a:lnTo>
                <a:lnTo>
                  <a:pt x="292801" y="45541"/>
                </a:lnTo>
                <a:lnTo>
                  <a:pt x="299952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44115" y="218121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944114" y="218121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99548" y="2203877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1" y="64740"/>
                </a:lnTo>
                <a:lnTo>
                  <a:pt x="153571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60" y="14485"/>
                </a:lnTo>
                <a:lnTo>
                  <a:pt x="145782" y="14039"/>
                </a:lnTo>
                <a:lnTo>
                  <a:pt x="147766" y="13245"/>
                </a:lnTo>
                <a:lnTo>
                  <a:pt x="149850" y="12451"/>
                </a:lnTo>
                <a:lnTo>
                  <a:pt x="151388" y="11211"/>
                </a:lnTo>
                <a:lnTo>
                  <a:pt x="152380" y="9524"/>
                </a:lnTo>
                <a:lnTo>
                  <a:pt x="153472" y="7838"/>
                </a:lnTo>
                <a:lnTo>
                  <a:pt x="154216" y="5506"/>
                </a:lnTo>
                <a:lnTo>
                  <a:pt x="154613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9246" y="66079"/>
                </a:moveTo>
                <a:lnTo>
                  <a:pt x="245057" y="66079"/>
                </a:lnTo>
                <a:lnTo>
                  <a:pt x="239650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50" y="4613"/>
                </a:lnTo>
                <a:lnTo>
                  <a:pt x="245057" y="1934"/>
                </a:lnTo>
                <a:lnTo>
                  <a:pt x="259246" y="1934"/>
                </a:lnTo>
                <a:lnTo>
                  <a:pt x="264653" y="4663"/>
                </a:lnTo>
                <a:lnTo>
                  <a:pt x="266021" y="6697"/>
                </a:lnTo>
                <a:lnTo>
                  <a:pt x="246794" y="6697"/>
                </a:lnTo>
                <a:lnTo>
                  <a:pt x="242825" y="8979"/>
                </a:lnTo>
                <a:lnTo>
                  <a:pt x="240046" y="13543"/>
                </a:lnTo>
                <a:lnTo>
                  <a:pt x="237368" y="18008"/>
                </a:lnTo>
                <a:lnTo>
                  <a:pt x="236029" y="24804"/>
                </a:lnTo>
                <a:lnTo>
                  <a:pt x="236029" y="43060"/>
                </a:lnTo>
                <a:lnTo>
                  <a:pt x="237368" y="49906"/>
                </a:lnTo>
                <a:lnTo>
                  <a:pt x="242726" y="59035"/>
                </a:lnTo>
                <a:lnTo>
                  <a:pt x="246744" y="61317"/>
                </a:lnTo>
                <a:lnTo>
                  <a:pt x="266081" y="61317"/>
                </a:lnTo>
                <a:lnTo>
                  <a:pt x="264653" y="63400"/>
                </a:lnTo>
                <a:lnTo>
                  <a:pt x="259246" y="66079"/>
                </a:lnTo>
                <a:close/>
              </a:path>
              <a:path w="323850" h="66675">
                <a:moveTo>
                  <a:pt x="266081" y="61317"/>
                </a:moveTo>
                <a:lnTo>
                  <a:pt x="257460" y="61317"/>
                </a:lnTo>
                <a:lnTo>
                  <a:pt x="261477" y="59035"/>
                </a:lnTo>
                <a:lnTo>
                  <a:pt x="266835" y="49906"/>
                </a:lnTo>
                <a:lnTo>
                  <a:pt x="268175" y="43060"/>
                </a:lnTo>
                <a:lnTo>
                  <a:pt x="268156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10" y="6697"/>
                </a:lnTo>
                <a:lnTo>
                  <a:pt x="266021" y="6697"/>
                </a:lnTo>
                <a:lnTo>
                  <a:pt x="271995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5" y="52685"/>
                </a:lnTo>
                <a:lnTo>
                  <a:pt x="266081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2" y="66079"/>
                </a:lnTo>
                <a:lnTo>
                  <a:pt x="289064" y="63400"/>
                </a:lnTo>
                <a:lnTo>
                  <a:pt x="285294" y="58042"/>
                </a:lnTo>
                <a:lnTo>
                  <a:pt x="281623" y="52685"/>
                </a:lnTo>
                <a:lnTo>
                  <a:pt x="279787" y="44697"/>
                </a:lnTo>
                <a:lnTo>
                  <a:pt x="279787" y="23365"/>
                </a:lnTo>
                <a:lnTo>
                  <a:pt x="281623" y="15329"/>
                </a:lnTo>
                <a:lnTo>
                  <a:pt x="285294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9" y="8979"/>
                </a:lnTo>
                <a:lnTo>
                  <a:pt x="289461" y="13543"/>
                </a:lnTo>
                <a:lnTo>
                  <a:pt x="286782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2" y="49906"/>
                </a:lnTo>
                <a:lnTo>
                  <a:pt x="292140" y="59035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2" y="59035"/>
                </a:lnTo>
                <a:lnTo>
                  <a:pt x="316250" y="49906"/>
                </a:lnTo>
                <a:lnTo>
                  <a:pt x="317589" y="43060"/>
                </a:lnTo>
                <a:lnTo>
                  <a:pt x="317570" y="24804"/>
                </a:lnTo>
                <a:lnTo>
                  <a:pt x="316250" y="18107"/>
                </a:lnTo>
                <a:lnTo>
                  <a:pt x="310892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10" y="15577"/>
                </a:lnTo>
                <a:lnTo>
                  <a:pt x="323211" y="23365"/>
                </a:lnTo>
                <a:lnTo>
                  <a:pt x="323234" y="44697"/>
                </a:lnTo>
                <a:lnTo>
                  <a:pt x="321410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53610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53609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889731" y="3479882"/>
            <a:ext cx="159407" cy="64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53610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53609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879549" y="3957407"/>
            <a:ext cx="182872" cy="803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53610" y="29783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553609" y="297834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89731" y="3002366"/>
            <a:ext cx="159407" cy="647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553610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553609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73" y="0"/>
                </a:lnTo>
                <a:lnTo>
                  <a:pt x="830673" y="108924"/>
                </a:lnTo>
                <a:lnTo>
                  <a:pt x="0" y="1089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889731" y="2524840"/>
            <a:ext cx="159407" cy="647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51884" y="170175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551884" y="170175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888021" y="1725767"/>
            <a:ext cx="159407" cy="647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554435" y="90907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554435" y="90907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890564" y="933079"/>
            <a:ext cx="159407" cy="647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554435" y="2723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554435" y="2723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814144" y="295044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59" h="66675">
                <a:moveTo>
                  <a:pt x="43637" y="60870"/>
                </a:moveTo>
                <a:lnTo>
                  <a:pt x="31005" y="60870"/>
                </a:lnTo>
                <a:lnTo>
                  <a:pt x="34875" y="59729"/>
                </a:lnTo>
                <a:lnTo>
                  <a:pt x="38248" y="57447"/>
                </a:lnTo>
                <a:lnTo>
                  <a:pt x="41721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0" y="38844"/>
                </a:lnTo>
                <a:lnTo>
                  <a:pt x="31104" y="36760"/>
                </a:lnTo>
                <a:lnTo>
                  <a:pt x="22870" y="34776"/>
                </a:lnTo>
                <a:lnTo>
                  <a:pt x="17958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4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0" y="1785"/>
                </a:lnTo>
                <a:lnTo>
                  <a:pt x="16817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5" y="5060"/>
                </a:lnTo>
                <a:lnTo>
                  <a:pt x="19000" y="5060"/>
                </a:lnTo>
                <a:lnTo>
                  <a:pt x="15080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7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2" y="37355"/>
                </a:lnTo>
                <a:lnTo>
                  <a:pt x="48170" y="40034"/>
                </a:lnTo>
                <a:lnTo>
                  <a:pt x="49559" y="43556"/>
                </a:lnTo>
                <a:lnTo>
                  <a:pt x="49559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59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0" y="11509"/>
                </a:lnTo>
                <a:lnTo>
                  <a:pt x="32742" y="6350"/>
                </a:lnTo>
                <a:lnTo>
                  <a:pt x="28723" y="5060"/>
                </a:lnTo>
                <a:lnTo>
                  <a:pt x="40265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59" h="66675">
                <a:moveTo>
                  <a:pt x="33337" y="66079"/>
                </a:moveTo>
                <a:lnTo>
                  <a:pt x="17462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1" y="43904"/>
                </a:lnTo>
                <a:lnTo>
                  <a:pt x="6101" y="49906"/>
                </a:lnTo>
                <a:lnTo>
                  <a:pt x="7838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89" y="64392"/>
                </a:lnTo>
                <a:lnTo>
                  <a:pt x="33337" y="66079"/>
                </a:lnTo>
                <a:close/>
              </a:path>
              <a:path w="314959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0" y="54669"/>
                </a:lnTo>
                <a:lnTo>
                  <a:pt x="55816" y="48865"/>
                </a:lnTo>
                <a:lnTo>
                  <a:pt x="55816" y="34776"/>
                </a:lnTo>
                <a:lnTo>
                  <a:pt x="57800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1" y="19843"/>
                </a:lnTo>
                <a:lnTo>
                  <a:pt x="91509" y="22324"/>
                </a:lnTo>
                <a:lnTo>
                  <a:pt x="72633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3" y="61317"/>
                </a:lnTo>
                <a:lnTo>
                  <a:pt x="91502" y="61317"/>
                </a:lnTo>
                <a:lnTo>
                  <a:pt x="89302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59" h="66675">
                <a:moveTo>
                  <a:pt x="91502" y="61317"/>
                </a:moveTo>
                <a:lnTo>
                  <a:pt x="82407" y="61317"/>
                </a:lnTo>
                <a:lnTo>
                  <a:pt x="86276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3" y="27979"/>
                </a:lnTo>
                <a:lnTo>
                  <a:pt x="86276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4" y="34776"/>
                </a:lnTo>
                <a:lnTo>
                  <a:pt x="99274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6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59" h="66675">
                <a:moveTo>
                  <a:pt x="116243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1" y="6201"/>
                </a:lnTo>
                <a:lnTo>
                  <a:pt x="115152" y="2331"/>
                </a:lnTo>
                <a:lnTo>
                  <a:pt x="117980" y="1339"/>
                </a:lnTo>
                <a:lnTo>
                  <a:pt x="124032" y="1339"/>
                </a:lnTo>
                <a:lnTo>
                  <a:pt x="125570" y="1438"/>
                </a:lnTo>
                <a:lnTo>
                  <a:pt x="126364" y="1637"/>
                </a:lnTo>
                <a:lnTo>
                  <a:pt x="126364" y="5953"/>
                </a:lnTo>
                <a:lnTo>
                  <a:pt x="120163" y="5953"/>
                </a:lnTo>
                <a:lnTo>
                  <a:pt x="118575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3" y="10417"/>
                </a:lnTo>
                <a:lnTo>
                  <a:pt x="116243" y="18901"/>
                </a:lnTo>
                <a:close/>
              </a:path>
              <a:path w="314959" h="66675">
                <a:moveTo>
                  <a:pt x="139535" y="18901"/>
                </a:moveTo>
                <a:lnTo>
                  <a:pt x="133879" y="18901"/>
                </a:lnTo>
                <a:lnTo>
                  <a:pt x="133879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59" h="66675">
                <a:moveTo>
                  <a:pt x="126364" y="6548"/>
                </a:moveTo>
                <a:lnTo>
                  <a:pt x="125669" y="6350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2" y="5953"/>
                </a:lnTo>
                <a:lnTo>
                  <a:pt x="126364" y="5953"/>
                </a:lnTo>
                <a:lnTo>
                  <a:pt x="126364" y="6548"/>
                </a:lnTo>
                <a:close/>
              </a:path>
              <a:path w="314959" h="66675">
                <a:moveTo>
                  <a:pt x="125173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3" y="18901"/>
                </a:lnTo>
                <a:lnTo>
                  <a:pt x="125173" y="23663"/>
                </a:lnTo>
                <a:close/>
              </a:path>
              <a:path w="314959" h="66675">
                <a:moveTo>
                  <a:pt x="148762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2" y="18901"/>
                </a:lnTo>
                <a:lnTo>
                  <a:pt x="148762" y="23663"/>
                </a:lnTo>
                <a:close/>
              </a:path>
              <a:path w="314959" h="66675">
                <a:moveTo>
                  <a:pt x="116243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3" y="23663"/>
                </a:lnTo>
                <a:lnTo>
                  <a:pt x="116243" y="64740"/>
                </a:lnTo>
                <a:close/>
              </a:path>
              <a:path w="314959" h="66675">
                <a:moveTo>
                  <a:pt x="147175" y="65186"/>
                </a:moveTo>
                <a:lnTo>
                  <a:pt x="140081" y="65186"/>
                </a:lnTo>
                <a:lnTo>
                  <a:pt x="137451" y="64492"/>
                </a:lnTo>
                <a:lnTo>
                  <a:pt x="135963" y="63103"/>
                </a:lnTo>
                <a:lnTo>
                  <a:pt x="134574" y="61713"/>
                </a:lnTo>
                <a:lnTo>
                  <a:pt x="133974" y="59531"/>
                </a:lnTo>
                <a:lnTo>
                  <a:pt x="133879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8" y="60225"/>
                </a:lnTo>
                <a:lnTo>
                  <a:pt x="142759" y="60572"/>
                </a:lnTo>
                <a:lnTo>
                  <a:pt x="148762" y="60572"/>
                </a:lnTo>
                <a:lnTo>
                  <a:pt x="148762" y="65037"/>
                </a:lnTo>
                <a:lnTo>
                  <a:pt x="147968" y="65136"/>
                </a:lnTo>
                <a:lnTo>
                  <a:pt x="147175" y="65186"/>
                </a:lnTo>
                <a:close/>
              </a:path>
              <a:path w="314959" h="66675">
                <a:moveTo>
                  <a:pt x="148762" y="60572"/>
                </a:moveTo>
                <a:lnTo>
                  <a:pt x="146232" y="60572"/>
                </a:lnTo>
                <a:lnTo>
                  <a:pt x="148762" y="60275"/>
                </a:lnTo>
                <a:lnTo>
                  <a:pt x="148762" y="60572"/>
                </a:lnTo>
                <a:close/>
              </a:path>
              <a:path w="314959" h="66675">
                <a:moveTo>
                  <a:pt x="166066" y="26640"/>
                </a:moveTo>
                <a:lnTo>
                  <a:pt x="162254" y="26640"/>
                </a:lnTo>
                <a:lnTo>
                  <a:pt x="163841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5" y="18305"/>
                </a:lnTo>
                <a:lnTo>
                  <a:pt x="173911" y="17561"/>
                </a:lnTo>
                <a:lnTo>
                  <a:pt x="180460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29" y="22324"/>
                </a:lnTo>
                <a:lnTo>
                  <a:pt x="168207" y="23862"/>
                </a:lnTo>
                <a:lnTo>
                  <a:pt x="166066" y="26640"/>
                </a:lnTo>
                <a:close/>
              </a:path>
              <a:path w="314959" h="66675">
                <a:moveTo>
                  <a:pt x="194549" y="26491"/>
                </a:moveTo>
                <a:lnTo>
                  <a:pt x="190382" y="26491"/>
                </a:lnTo>
                <a:lnTo>
                  <a:pt x="191818" y="23713"/>
                </a:lnTo>
                <a:lnTo>
                  <a:pt x="191915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4" y="18355"/>
                </a:lnTo>
                <a:lnTo>
                  <a:pt x="201841" y="17561"/>
                </a:lnTo>
                <a:lnTo>
                  <a:pt x="210176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2" y="23713"/>
                </a:lnTo>
                <a:lnTo>
                  <a:pt x="194549" y="26491"/>
                </a:lnTo>
                <a:close/>
              </a:path>
              <a:path w="314959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4" y="18901"/>
                </a:lnTo>
                <a:lnTo>
                  <a:pt x="162104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59" h="66675">
                <a:moveTo>
                  <a:pt x="191424" y="64740"/>
                </a:moveTo>
                <a:lnTo>
                  <a:pt x="185768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7" y="25300"/>
                </a:lnTo>
                <a:lnTo>
                  <a:pt x="181800" y="23316"/>
                </a:lnTo>
                <a:lnTo>
                  <a:pt x="179368" y="22324"/>
                </a:lnTo>
                <a:lnTo>
                  <a:pt x="188522" y="22324"/>
                </a:lnTo>
                <a:lnTo>
                  <a:pt x="189451" y="23564"/>
                </a:lnTo>
                <a:lnTo>
                  <a:pt x="189566" y="23862"/>
                </a:lnTo>
                <a:lnTo>
                  <a:pt x="190382" y="26491"/>
                </a:lnTo>
                <a:lnTo>
                  <a:pt x="194549" y="26491"/>
                </a:lnTo>
                <a:lnTo>
                  <a:pt x="192465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59" h="66675">
                <a:moveTo>
                  <a:pt x="220148" y="64740"/>
                </a:moveTo>
                <a:lnTo>
                  <a:pt x="214641" y="64740"/>
                </a:lnTo>
                <a:lnTo>
                  <a:pt x="214531" y="29269"/>
                </a:lnTo>
                <a:lnTo>
                  <a:pt x="213748" y="26789"/>
                </a:lnTo>
                <a:lnTo>
                  <a:pt x="211962" y="25003"/>
                </a:lnTo>
                <a:lnTo>
                  <a:pt x="210275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59" h="66675">
                <a:moveTo>
                  <a:pt x="235969" y="32890"/>
                </a:moveTo>
                <a:lnTo>
                  <a:pt x="230314" y="32890"/>
                </a:lnTo>
                <a:lnTo>
                  <a:pt x="230611" y="27930"/>
                </a:lnTo>
                <a:lnTo>
                  <a:pt x="232347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2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6" y="22324"/>
                </a:lnTo>
                <a:lnTo>
                  <a:pt x="244402" y="22324"/>
                </a:lnTo>
                <a:lnTo>
                  <a:pt x="241425" y="23217"/>
                </a:lnTo>
                <a:lnTo>
                  <a:pt x="239243" y="25003"/>
                </a:lnTo>
                <a:lnTo>
                  <a:pt x="237159" y="26789"/>
                </a:lnTo>
                <a:lnTo>
                  <a:pt x="236068" y="29418"/>
                </a:lnTo>
                <a:lnTo>
                  <a:pt x="235969" y="32890"/>
                </a:lnTo>
                <a:close/>
              </a:path>
              <a:path w="314959" h="66675">
                <a:moveTo>
                  <a:pt x="247627" y="66079"/>
                </a:moveTo>
                <a:lnTo>
                  <a:pt x="239194" y="66079"/>
                </a:lnTo>
                <a:lnTo>
                  <a:pt x="235423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2" y="42713"/>
                </a:lnTo>
                <a:lnTo>
                  <a:pt x="236068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1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5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6" y="22324"/>
                </a:lnTo>
                <a:lnTo>
                  <a:pt x="264494" y="23911"/>
                </a:lnTo>
                <a:lnTo>
                  <a:pt x="265883" y="27433"/>
                </a:lnTo>
                <a:lnTo>
                  <a:pt x="265883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0" y="42763"/>
                </a:lnTo>
                <a:lnTo>
                  <a:pt x="244898" y="43457"/>
                </a:lnTo>
                <a:lnTo>
                  <a:pt x="241326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6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3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59" h="66675">
                <a:moveTo>
                  <a:pt x="257103" y="61317"/>
                </a:moveTo>
                <a:lnTo>
                  <a:pt x="248867" y="61317"/>
                </a:lnTo>
                <a:lnTo>
                  <a:pt x="252637" y="59977"/>
                </a:lnTo>
                <a:lnTo>
                  <a:pt x="258689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3" y="39736"/>
                </a:lnTo>
                <a:lnTo>
                  <a:pt x="265883" y="56703"/>
                </a:lnTo>
                <a:lnTo>
                  <a:pt x="260526" y="56703"/>
                </a:lnTo>
                <a:lnTo>
                  <a:pt x="258244" y="60176"/>
                </a:lnTo>
                <a:lnTo>
                  <a:pt x="257103" y="61317"/>
                </a:lnTo>
                <a:close/>
              </a:path>
              <a:path w="314959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3" y="56703"/>
                </a:lnTo>
                <a:lnTo>
                  <a:pt x="265883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59" h="66675">
                <a:moveTo>
                  <a:pt x="270795" y="59977"/>
                </a:moveTo>
                <a:lnTo>
                  <a:pt x="270051" y="59977"/>
                </a:lnTo>
                <a:lnTo>
                  <a:pt x="270596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59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6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5" y="36313"/>
                </a:lnTo>
                <a:lnTo>
                  <a:pt x="296373" y="40778"/>
                </a:lnTo>
                <a:lnTo>
                  <a:pt x="299952" y="45541"/>
                </a:lnTo>
                <a:lnTo>
                  <a:pt x="292801" y="45541"/>
                </a:lnTo>
                <a:lnTo>
                  <a:pt x="278663" y="64740"/>
                </a:lnTo>
                <a:close/>
              </a:path>
              <a:path w="314959" h="66675">
                <a:moveTo>
                  <a:pt x="299775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2" y="18901"/>
                </a:lnTo>
                <a:lnTo>
                  <a:pt x="299775" y="36313"/>
                </a:lnTo>
                <a:close/>
              </a:path>
              <a:path w="314959" h="66675">
                <a:moveTo>
                  <a:pt x="314382" y="64740"/>
                </a:moveTo>
                <a:lnTo>
                  <a:pt x="307238" y="64740"/>
                </a:lnTo>
                <a:lnTo>
                  <a:pt x="292801" y="45541"/>
                </a:lnTo>
                <a:lnTo>
                  <a:pt x="299952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556085" y="10670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556084" y="10670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700037" y="1091627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53584" y="185839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53584" y="185839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97551" y="188299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551884" y="28191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551884" y="28191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95837" y="2843785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551884" y="26600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551884" y="26600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95837" y="2684613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551884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551884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695837" y="3321301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551884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551884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95837" y="3162129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551884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551884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720545" y="3639654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551884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551884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720545" y="3798827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554384" y="13843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554384" y="13843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698351" y="1408999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554384" y="12252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554384" y="12252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698351" y="1249818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557759" y="154357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557759" y="154357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701723" y="156818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550184" y="217960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550184" y="217960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694151" y="220421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550184" y="202043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550184" y="202043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694151" y="2045030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553559" y="233879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553559" y="233879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697523" y="2363393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550184" y="59072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550184" y="59072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805622" y="613392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550184" y="43155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550184" y="43155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805622" y="454218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1" y="64740"/>
                </a:lnTo>
                <a:lnTo>
                  <a:pt x="153571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60" y="14485"/>
                </a:lnTo>
                <a:lnTo>
                  <a:pt x="145782" y="14039"/>
                </a:lnTo>
                <a:lnTo>
                  <a:pt x="147766" y="13245"/>
                </a:lnTo>
                <a:lnTo>
                  <a:pt x="149850" y="12451"/>
                </a:lnTo>
                <a:lnTo>
                  <a:pt x="151388" y="11211"/>
                </a:lnTo>
                <a:lnTo>
                  <a:pt x="152380" y="9524"/>
                </a:lnTo>
                <a:lnTo>
                  <a:pt x="153472" y="7838"/>
                </a:lnTo>
                <a:lnTo>
                  <a:pt x="154216" y="5506"/>
                </a:lnTo>
                <a:lnTo>
                  <a:pt x="154613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9246" y="66079"/>
                </a:moveTo>
                <a:lnTo>
                  <a:pt x="245057" y="66079"/>
                </a:lnTo>
                <a:lnTo>
                  <a:pt x="239650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50" y="4613"/>
                </a:lnTo>
                <a:lnTo>
                  <a:pt x="245057" y="1934"/>
                </a:lnTo>
                <a:lnTo>
                  <a:pt x="259246" y="1934"/>
                </a:lnTo>
                <a:lnTo>
                  <a:pt x="264653" y="4663"/>
                </a:lnTo>
                <a:lnTo>
                  <a:pt x="266021" y="6697"/>
                </a:lnTo>
                <a:lnTo>
                  <a:pt x="246794" y="6697"/>
                </a:lnTo>
                <a:lnTo>
                  <a:pt x="242825" y="8979"/>
                </a:lnTo>
                <a:lnTo>
                  <a:pt x="240046" y="13543"/>
                </a:lnTo>
                <a:lnTo>
                  <a:pt x="237368" y="18008"/>
                </a:lnTo>
                <a:lnTo>
                  <a:pt x="236029" y="24804"/>
                </a:lnTo>
                <a:lnTo>
                  <a:pt x="236029" y="43060"/>
                </a:lnTo>
                <a:lnTo>
                  <a:pt x="237368" y="49906"/>
                </a:lnTo>
                <a:lnTo>
                  <a:pt x="242726" y="59035"/>
                </a:lnTo>
                <a:lnTo>
                  <a:pt x="246744" y="61317"/>
                </a:lnTo>
                <a:lnTo>
                  <a:pt x="266081" y="61317"/>
                </a:lnTo>
                <a:lnTo>
                  <a:pt x="264653" y="63400"/>
                </a:lnTo>
                <a:lnTo>
                  <a:pt x="259246" y="66079"/>
                </a:lnTo>
                <a:close/>
              </a:path>
              <a:path w="323850" h="66675">
                <a:moveTo>
                  <a:pt x="266081" y="61317"/>
                </a:moveTo>
                <a:lnTo>
                  <a:pt x="257460" y="61317"/>
                </a:lnTo>
                <a:lnTo>
                  <a:pt x="261477" y="59035"/>
                </a:lnTo>
                <a:lnTo>
                  <a:pt x="266835" y="49906"/>
                </a:lnTo>
                <a:lnTo>
                  <a:pt x="268175" y="43060"/>
                </a:lnTo>
                <a:lnTo>
                  <a:pt x="268156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10" y="6697"/>
                </a:lnTo>
                <a:lnTo>
                  <a:pt x="266021" y="6697"/>
                </a:lnTo>
                <a:lnTo>
                  <a:pt x="271995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5" y="52685"/>
                </a:lnTo>
                <a:lnTo>
                  <a:pt x="266081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2" y="66079"/>
                </a:lnTo>
                <a:lnTo>
                  <a:pt x="289064" y="63400"/>
                </a:lnTo>
                <a:lnTo>
                  <a:pt x="285294" y="58042"/>
                </a:lnTo>
                <a:lnTo>
                  <a:pt x="281623" y="52685"/>
                </a:lnTo>
                <a:lnTo>
                  <a:pt x="279787" y="44697"/>
                </a:lnTo>
                <a:lnTo>
                  <a:pt x="279787" y="23365"/>
                </a:lnTo>
                <a:lnTo>
                  <a:pt x="281623" y="15329"/>
                </a:lnTo>
                <a:lnTo>
                  <a:pt x="285294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9" y="8979"/>
                </a:lnTo>
                <a:lnTo>
                  <a:pt x="289461" y="13543"/>
                </a:lnTo>
                <a:lnTo>
                  <a:pt x="286782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2" y="49906"/>
                </a:lnTo>
                <a:lnTo>
                  <a:pt x="292140" y="59035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2" y="59035"/>
                </a:lnTo>
                <a:lnTo>
                  <a:pt x="316250" y="49906"/>
                </a:lnTo>
                <a:lnTo>
                  <a:pt x="317589" y="43060"/>
                </a:lnTo>
                <a:lnTo>
                  <a:pt x="317570" y="24804"/>
                </a:lnTo>
                <a:lnTo>
                  <a:pt x="316250" y="18107"/>
                </a:lnTo>
                <a:lnTo>
                  <a:pt x="310892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10" y="15577"/>
                </a:lnTo>
                <a:lnTo>
                  <a:pt x="323211" y="23365"/>
                </a:lnTo>
                <a:lnTo>
                  <a:pt x="323234" y="44697"/>
                </a:lnTo>
                <a:lnTo>
                  <a:pt x="321410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550184" y="74989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550184" y="74989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805622" y="772566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>
            <a:spLocks noGrp="1"/>
          </p:cNvSpPr>
          <p:nvPr>
            <p:ph type="title"/>
          </p:nvPr>
        </p:nvSpPr>
        <p:spPr>
          <a:xfrm>
            <a:off x="225099" y="65025"/>
            <a:ext cx="3638550" cy="8020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VGGNet</a:t>
            </a:r>
            <a:endParaRPr sz="3000"/>
          </a:p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[Simonyan and Zisserman,</a:t>
            </a:r>
            <a:r>
              <a:rPr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185" name="object 185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86" name="object 1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23</a:t>
            </a:fld>
            <a:endParaRPr sz="2000"/>
          </a:p>
        </p:txBody>
      </p:sp>
      <p:sp>
        <p:nvSpPr>
          <p:cNvPr id="187" name="object 18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88" name="object 1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80" name="object 180"/>
          <p:cNvSpPr txBox="1"/>
          <p:nvPr/>
        </p:nvSpPr>
        <p:spPr>
          <a:xfrm>
            <a:off x="400499" y="1214851"/>
            <a:ext cx="316039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Small filters, Deeper</a:t>
            </a:r>
            <a:r>
              <a:rPr sz="18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networks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8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(AlexNet)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-&gt;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16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19 layers</a:t>
            </a: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(VGG16Net)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Only 3x3 CONV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stride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1, pad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and 2x2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MAX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POOL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stride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00499" y="3424646"/>
            <a:ext cx="336867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5240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11.7% top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error in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ILSVRC’13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(ZFNet)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-&gt;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7.3% top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error in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ILSVRC’14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5029291" y="4112429"/>
            <a:ext cx="647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AlexNet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629488" y="4112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7696286" y="4112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65025"/>
            <a:ext cx="3638550" cy="8020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VGGNet</a:t>
            </a:r>
            <a:endParaRPr sz="3000"/>
          </a:p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[Simonyan and Zisserman,</a:t>
            </a:r>
            <a:r>
              <a:rPr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624" y="1171893"/>
            <a:ext cx="3881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Q: Why use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smaller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filters?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(3x3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conv)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21112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21112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5062" y="3321292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1112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21112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7237" y="3479868"/>
            <a:ext cx="159407" cy="6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21112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21112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89770" y="3639635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21112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1112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89770" y="3798817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21112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21112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47054" y="3957394"/>
            <a:ext cx="182872" cy="80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21112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21112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65062" y="3162120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21112" y="29783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21112" y="297834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7237" y="3002352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21112" y="281916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21112" y="281916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5062" y="2843766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21112" y="26599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21112" y="26599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65062" y="2684594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21112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21112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57237" y="2524827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21112" y="217484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21112" y="217484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65062" y="2199439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21112" y="201566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21112" y="201566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65062" y="2040267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21112" y="185774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21112" y="185774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7237" y="1881748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21112" y="15381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21112" y="15381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65062" y="1562742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21112" y="137897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21112" y="137897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65062" y="1403570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21112" y="121979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21112" y="121979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57237" y="1243803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21112" y="90145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21112" y="90145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76542" y="924116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21112" y="7422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21112" y="7422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76542" y="764942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1" y="64740"/>
                </a:lnTo>
                <a:lnTo>
                  <a:pt x="153571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60" y="14485"/>
                </a:lnTo>
                <a:lnTo>
                  <a:pt x="145782" y="14039"/>
                </a:lnTo>
                <a:lnTo>
                  <a:pt x="147766" y="13245"/>
                </a:lnTo>
                <a:lnTo>
                  <a:pt x="149850" y="12451"/>
                </a:lnTo>
                <a:lnTo>
                  <a:pt x="151388" y="11211"/>
                </a:lnTo>
                <a:lnTo>
                  <a:pt x="152380" y="9524"/>
                </a:lnTo>
                <a:lnTo>
                  <a:pt x="153472" y="7838"/>
                </a:lnTo>
                <a:lnTo>
                  <a:pt x="154216" y="5506"/>
                </a:lnTo>
                <a:lnTo>
                  <a:pt x="154613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9246" y="66079"/>
                </a:moveTo>
                <a:lnTo>
                  <a:pt x="245057" y="66079"/>
                </a:lnTo>
                <a:lnTo>
                  <a:pt x="239650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50" y="4613"/>
                </a:lnTo>
                <a:lnTo>
                  <a:pt x="245057" y="1934"/>
                </a:lnTo>
                <a:lnTo>
                  <a:pt x="259246" y="1934"/>
                </a:lnTo>
                <a:lnTo>
                  <a:pt x="264653" y="4663"/>
                </a:lnTo>
                <a:lnTo>
                  <a:pt x="266021" y="6697"/>
                </a:lnTo>
                <a:lnTo>
                  <a:pt x="246794" y="6697"/>
                </a:lnTo>
                <a:lnTo>
                  <a:pt x="242825" y="8979"/>
                </a:lnTo>
                <a:lnTo>
                  <a:pt x="240046" y="13543"/>
                </a:lnTo>
                <a:lnTo>
                  <a:pt x="237368" y="18008"/>
                </a:lnTo>
                <a:lnTo>
                  <a:pt x="236029" y="24804"/>
                </a:lnTo>
                <a:lnTo>
                  <a:pt x="236029" y="43060"/>
                </a:lnTo>
                <a:lnTo>
                  <a:pt x="237368" y="49906"/>
                </a:lnTo>
                <a:lnTo>
                  <a:pt x="242726" y="59035"/>
                </a:lnTo>
                <a:lnTo>
                  <a:pt x="246744" y="61317"/>
                </a:lnTo>
                <a:lnTo>
                  <a:pt x="266081" y="61317"/>
                </a:lnTo>
                <a:lnTo>
                  <a:pt x="264653" y="63400"/>
                </a:lnTo>
                <a:lnTo>
                  <a:pt x="259246" y="66079"/>
                </a:lnTo>
                <a:close/>
              </a:path>
              <a:path w="323850" h="66675">
                <a:moveTo>
                  <a:pt x="266081" y="61317"/>
                </a:moveTo>
                <a:lnTo>
                  <a:pt x="257460" y="61317"/>
                </a:lnTo>
                <a:lnTo>
                  <a:pt x="261477" y="59035"/>
                </a:lnTo>
                <a:lnTo>
                  <a:pt x="266835" y="49906"/>
                </a:lnTo>
                <a:lnTo>
                  <a:pt x="268175" y="43060"/>
                </a:lnTo>
                <a:lnTo>
                  <a:pt x="268156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10" y="6697"/>
                </a:lnTo>
                <a:lnTo>
                  <a:pt x="266021" y="6697"/>
                </a:lnTo>
                <a:lnTo>
                  <a:pt x="271995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5" y="52685"/>
                </a:lnTo>
                <a:lnTo>
                  <a:pt x="266081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2" y="66079"/>
                </a:lnTo>
                <a:lnTo>
                  <a:pt x="289064" y="63400"/>
                </a:lnTo>
                <a:lnTo>
                  <a:pt x="285294" y="58042"/>
                </a:lnTo>
                <a:lnTo>
                  <a:pt x="281623" y="52685"/>
                </a:lnTo>
                <a:lnTo>
                  <a:pt x="279787" y="44697"/>
                </a:lnTo>
                <a:lnTo>
                  <a:pt x="279787" y="23365"/>
                </a:lnTo>
                <a:lnTo>
                  <a:pt x="281623" y="15329"/>
                </a:lnTo>
                <a:lnTo>
                  <a:pt x="285294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9" y="8979"/>
                </a:lnTo>
                <a:lnTo>
                  <a:pt x="289461" y="13543"/>
                </a:lnTo>
                <a:lnTo>
                  <a:pt x="286782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2" y="49906"/>
                </a:lnTo>
                <a:lnTo>
                  <a:pt x="292140" y="59035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2" y="59035"/>
                </a:lnTo>
                <a:lnTo>
                  <a:pt x="316250" y="49906"/>
                </a:lnTo>
                <a:lnTo>
                  <a:pt x="317589" y="43060"/>
                </a:lnTo>
                <a:lnTo>
                  <a:pt x="317570" y="24804"/>
                </a:lnTo>
                <a:lnTo>
                  <a:pt x="316250" y="18107"/>
                </a:lnTo>
                <a:lnTo>
                  <a:pt x="310892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10" y="15577"/>
                </a:lnTo>
                <a:lnTo>
                  <a:pt x="323211" y="23365"/>
                </a:lnTo>
                <a:lnTo>
                  <a:pt x="323234" y="44697"/>
                </a:lnTo>
                <a:lnTo>
                  <a:pt x="321410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21112" y="58310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21112" y="58310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80817" y="605768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59" h="66675">
                <a:moveTo>
                  <a:pt x="43637" y="60870"/>
                </a:moveTo>
                <a:lnTo>
                  <a:pt x="31005" y="60870"/>
                </a:lnTo>
                <a:lnTo>
                  <a:pt x="34875" y="59729"/>
                </a:lnTo>
                <a:lnTo>
                  <a:pt x="38248" y="57447"/>
                </a:lnTo>
                <a:lnTo>
                  <a:pt x="41721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0" y="38844"/>
                </a:lnTo>
                <a:lnTo>
                  <a:pt x="31104" y="36760"/>
                </a:lnTo>
                <a:lnTo>
                  <a:pt x="22870" y="34776"/>
                </a:lnTo>
                <a:lnTo>
                  <a:pt x="17958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4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0" y="1785"/>
                </a:lnTo>
                <a:lnTo>
                  <a:pt x="16817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5" y="5060"/>
                </a:lnTo>
                <a:lnTo>
                  <a:pt x="19000" y="5060"/>
                </a:lnTo>
                <a:lnTo>
                  <a:pt x="15080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7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2" y="37355"/>
                </a:lnTo>
                <a:lnTo>
                  <a:pt x="48170" y="40034"/>
                </a:lnTo>
                <a:lnTo>
                  <a:pt x="49559" y="43556"/>
                </a:lnTo>
                <a:lnTo>
                  <a:pt x="49559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59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0" y="11509"/>
                </a:lnTo>
                <a:lnTo>
                  <a:pt x="32742" y="6350"/>
                </a:lnTo>
                <a:lnTo>
                  <a:pt x="28723" y="5060"/>
                </a:lnTo>
                <a:lnTo>
                  <a:pt x="40265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59" h="66675">
                <a:moveTo>
                  <a:pt x="33337" y="66079"/>
                </a:moveTo>
                <a:lnTo>
                  <a:pt x="17462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1" y="43904"/>
                </a:lnTo>
                <a:lnTo>
                  <a:pt x="6101" y="49906"/>
                </a:lnTo>
                <a:lnTo>
                  <a:pt x="7838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89" y="64392"/>
                </a:lnTo>
                <a:lnTo>
                  <a:pt x="33337" y="66079"/>
                </a:lnTo>
                <a:close/>
              </a:path>
              <a:path w="314959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0" y="54669"/>
                </a:lnTo>
                <a:lnTo>
                  <a:pt x="55816" y="48865"/>
                </a:lnTo>
                <a:lnTo>
                  <a:pt x="55816" y="34776"/>
                </a:lnTo>
                <a:lnTo>
                  <a:pt x="57800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1" y="19843"/>
                </a:lnTo>
                <a:lnTo>
                  <a:pt x="91509" y="22324"/>
                </a:lnTo>
                <a:lnTo>
                  <a:pt x="72633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3" y="61317"/>
                </a:lnTo>
                <a:lnTo>
                  <a:pt x="91502" y="61317"/>
                </a:lnTo>
                <a:lnTo>
                  <a:pt x="89302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59" h="66675">
                <a:moveTo>
                  <a:pt x="91502" y="61317"/>
                </a:moveTo>
                <a:lnTo>
                  <a:pt x="82407" y="61317"/>
                </a:lnTo>
                <a:lnTo>
                  <a:pt x="86276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3" y="27979"/>
                </a:lnTo>
                <a:lnTo>
                  <a:pt x="86276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4" y="34776"/>
                </a:lnTo>
                <a:lnTo>
                  <a:pt x="99274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6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59" h="66675">
                <a:moveTo>
                  <a:pt x="116243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1" y="6201"/>
                </a:lnTo>
                <a:lnTo>
                  <a:pt x="115152" y="2331"/>
                </a:lnTo>
                <a:lnTo>
                  <a:pt x="117980" y="1339"/>
                </a:lnTo>
                <a:lnTo>
                  <a:pt x="124032" y="1339"/>
                </a:lnTo>
                <a:lnTo>
                  <a:pt x="125570" y="1438"/>
                </a:lnTo>
                <a:lnTo>
                  <a:pt x="126364" y="1637"/>
                </a:lnTo>
                <a:lnTo>
                  <a:pt x="126364" y="5953"/>
                </a:lnTo>
                <a:lnTo>
                  <a:pt x="120163" y="5953"/>
                </a:lnTo>
                <a:lnTo>
                  <a:pt x="118575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3" y="10417"/>
                </a:lnTo>
                <a:lnTo>
                  <a:pt x="116243" y="18901"/>
                </a:lnTo>
                <a:close/>
              </a:path>
              <a:path w="314959" h="66675">
                <a:moveTo>
                  <a:pt x="139535" y="18901"/>
                </a:moveTo>
                <a:lnTo>
                  <a:pt x="133879" y="18901"/>
                </a:lnTo>
                <a:lnTo>
                  <a:pt x="133879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59" h="66675">
                <a:moveTo>
                  <a:pt x="126364" y="6548"/>
                </a:moveTo>
                <a:lnTo>
                  <a:pt x="125669" y="6350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2" y="5953"/>
                </a:lnTo>
                <a:lnTo>
                  <a:pt x="126364" y="5953"/>
                </a:lnTo>
                <a:lnTo>
                  <a:pt x="126364" y="6548"/>
                </a:lnTo>
                <a:close/>
              </a:path>
              <a:path w="314959" h="66675">
                <a:moveTo>
                  <a:pt x="125173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3" y="18901"/>
                </a:lnTo>
                <a:lnTo>
                  <a:pt x="125173" y="23663"/>
                </a:lnTo>
                <a:close/>
              </a:path>
              <a:path w="314959" h="66675">
                <a:moveTo>
                  <a:pt x="148762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2" y="18901"/>
                </a:lnTo>
                <a:lnTo>
                  <a:pt x="148762" y="23663"/>
                </a:lnTo>
                <a:close/>
              </a:path>
              <a:path w="314959" h="66675">
                <a:moveTo>
                  <a:pt x="116243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3" y="23663"/>
                </a:lnTo>
                <a:lnTo>
                  <a:pt x="116243" y="64740"/>
                </a:lnTo>
                <a:close/>
              </a:path>
              <a:path w="314959" h="66675">
                <a:moveTo>
                  <a:pt x="147175" y="65186"/>
                </a:moveTo>
                <a:lnTo>
                  <a:pt x="140081" y="65186"/>
                </a:lnTo>
                <a:lnTo>
                  <a:pt x="137451" y="64492"/>
                </a:lnTo>
                <a:lnTo>
                  <a:pt x="135963" y="63103"/>
                </a:lnTo>
                <a:lnTo>
                  <a:pt x="134574" y="61713"/>
                </a:lnTo>
                <a:lnTo>
                  <a:pt x="133974" y="59531"/>
                </a:lnTo>
                <a:lnTo>
                  <a:pt x="133879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8" y="60225"/>
                </a:lnTo>
                <a:lnTo>
                  <a:pt x="142759" y="60572"/>
                </a:lnTo>
                <a:lnTo>
                  <a:pt x="148762" y="60572"/>
                </a:lnTo>
                <a:lnTo>
                  <a:pt x="148762" y="65037"/>
                </a:lnTo>
                <a:lnTo>
                  <a:pt x="147968" y="65136"/>
                </a:lnTo>
                <a:lnTo>
                  <a:pt x="147175" y="65186"/>
                </a:lnTo>
                <a:close/>
              </a:path>
              <a:path w="314959" h="66675">
                <a:moveTo>
                  <a:pt x="148762" y="60572"/>
                </a:moveTo>
                <a:lnTo>
                  <a:pt x="146232" y="60572"/>
                </a:lnTo>
                <a:lnTo>
                  <a:pt x="148762" y="60275"/>
                </a:lnTo>
                <a:lnTo>
                  <a:pt x="148762" y="60572"/>
                </a:lnTo>
                <a:close/>
              </a:path>
              <a:path w="314959" h="66675">
                <a:moveTo>
                  <a:pt x="166066" y="26640"/>
                </a:moveTo>
                <a:lnTo>
                  <a:pt x="162254" y="26640"/>
                </a:lnTo>
                <a:lnTo>
                  <a:pt x="163841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5" y="18305"/>
                </a:lnTo>
                <a:lnTo>
                  <a:pt x="173911" y="17561"/>
                </a:lnTo>
                <a:lnTo>
                  <a:pt x="180460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29" y="22324"/>
                </a:lnTo>
                <a:lnTo>
                  <a:pt x="168207" y="23862"/>
                </a:lnTo>
                <a:lnTo>
                  <a:pt x="166066" y="26640"/>
                </a:lnTo>
                <a:close/>
              </a:path>
              <a:path w="314959" h="66675">
                <a:moveTo>
                  <a:pt x="194549" y="26491"/>
                </a:moveTo>
                <a:lnTo>
                  <a:pt x="190382" y="26491"/>
                </a:lnTo>
                <a:lnTo>
                  <a:pt x="191818" y="23713"/>
                </a:lnTo>
                <a:lnTo>
                  <a:pt x="191915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4" y="18355"/>
                </a:lnTo>
                <a:lnTo>
                  <a:pt x="201841" y="17561"/>
                </a:lnTo>
                <a:lnTo>
                  <a:pt x="210176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2" y="23713"/>
                </a:lnTo>
                <a:lnTo>
                  <a:pt x="194549" y="26491"/>
                </a:lnTo>
                <a:close/>
              </a:path>
              <a:path w="314959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4" y="18901"/>
                </a:lnTo>
                <a:lnTo>
                  <a:pt x="162104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59" h="66675">
                <a:moveTo>
                  <a:pt x="191424" y="64740"/>
                </a:moveTo>
                <a:lnTo>
                  <a:pt x="185768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7" y="25300"/>
                </a:lnTo>
                <a:lnTo>
                  <a:pt x="181800" y="23316"/>
                </a:lnTo>
                <a:lnTo>
                  <a:pt x="179368" y="22324"/>
                </a:lnTo>
                <a:lnTo>
                  <a:pt x="188522" y="22324"/>
                </a:lnTo>
                <a:lnTo>
                  <a:pt x="189451" y="23564"/>
                </a:lnTo>
                <a:lnTo>
                  <a:pt x="189566" y="23862"/>
                </a:lnTo>
                <a:lnTo>
                  <a:pt x="190382" y="26491"/>
                </a:lnTo>
                <a:lnTo>
                  <a:pt x="194549" y="26491"/>
                </a:lnTo>
                <a:lnTo>
                  <a:pt x="192465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59" h="66675">
                <a:moveTo>
                  <a:pt x="220148" y="64740"/>
                </a:moveTo>
                <a:lnTo>
                  <a:pt x="214641" y="64740"/>
                </a:lnTo>
                <a:lnTo>
                  <a:pt x="214531" y="29269"/>
                </a:lnTo>
                <a:lnTo>
                  <a:pt x="213748" y="26789"/>
                </a:lnTo>
                <a:lnTo>
                  <a:pt x="211962" y="25003"/>
                </a:lnTo>
                <a:lnTo>
                  <a:pt x="210275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59" h="66675">
                <a:moveTo>
                  <a:pt x="235969" y="32890"/>
                </a:moveTo>
                <a:lnTo>
                  <a:pt x="230314" y="32890"/>
                </a:lnTo>
                <a:lnTo>
                  <a:pt x="230611" y="27930"/>
                </a:lnTo>
                <a:lnTo>
                  <a:pt x="232347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2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6" y="22324"/>
                </a:lnTo>
                <a:lnTo>
                  <a:pt x="244402" y="22324"/>
                </a:lnTo>
                <a:lnTo>
                  <a:pt x="241425" y="23217"/>
                </a:lnTo>
                <a:lnTo>
                  <a:pt x="239243" y="25003"/>
                </a:lnTo>
                <a:lnTo>
                  <a:pt x="237159" y="26789"/>
                </a:lnTo>
                <a:lnTo>
                  <a:pt x="236068" y="29418"/>
                </a:lnTo>
                <a:lnTo>
                  <a:pt x="235969" y="32890"/>
                </a:lnTo>
                <a:close/>
              </a:path>
              <a:path w="314959" h="66675">
                <a:moveTo>
                  <a:pt x="247627" y="66079"/>
                </a:moveTo>
                <a:lnTo>
                  <a:pt x="239194" y="66079"/>
                </a:lnTo>
                <a:lnTo>
                  <a:pt x="235423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2" y="42713"/>
                </a:lnTo>
                <a:lnTo>
                  <a:pt x="236068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1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5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6" y="22324"/>
                </a:lnTo>
                <a:lnTo>
                  <a:pt x="264494" y="23911"/>
                </a:lnTo>
                <a:lnTo>
                  <a:pt x="265883" y="27433"/>
                </a:lnTo>
                <a:lnTo>
                  <a:pt x="265883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0" y="42763"/>
                </a:lnTo>
                <a:lnTo>
                  <a:pt x="244898" y="43457"/>
                </a:lnTo>
                <a:lnTo>
                  <a:pt x="241326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6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3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59" h="66675">
                <a:moveTo>
                  <a:pt x="257103" y="61317"/>
                </a:moveTo>
                <a:lnTo>
                  <a:pt x="248867" y="61317"/>
                </a:lnTo>
                <a:lnTo>
                  <a:pt x="252637" y="59977"/>
                </a:lnTo>
                <a:lnTo>
                  <a:pt x="258689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3" y="39736"/>
                </a:lnTo>
                <a:lnTo>
                  <a:pt x="265883" y="56703"/>
                </a:lnTo>
                <a:lnTo>
                  <a:pt x="260526" y="56703"/>
                </a:lnTo>
                <a:lnTo>
                  <a:pt x="258244" y="60176"/>
                </a:lnTo>
                <a:lnTo>
                  <a:pt x="257103" y="61317"/>
                </a:lnTo>
                <a:close/>
              </a:path>
              <a:path w="314959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3" y="56703"/>
                </a:lnTo>
                <a:lnTo>
                  <a:pt x="265883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59" h="66675">
                <a:moveTo>
                  <a:pt x="270795" y="59977"/>
                </a:moveTo>
                <a:lnTo>
                  <a:pt x="270051" y="59977"/>
                </a:lnTo>
                <a:lnTo>
                  <a:pt x="270596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59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6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5" y="36313"/>
                </a:lnTo>
                <a:lnTo>
                  <a:pt x="296373" y="40778"/>
                </a:lnTo>
                <a:lnTo>
                  <a:pt x="299952" y="45541"/>
                </a:lnTo>
                <a:lnTo>
                  <a:pt x="292801" y="45541"/>
                </a:lnTo>
                <a:lnTo>
                  <a:pt x="278663" y="64740"/>
                </a:lnTo>
                <a:close/>
              </a:path>
              <a:path w="314959" h="66675">
                <a:moveTo>
                  <a:pt x="299775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2" y="18901"/>
                </a:lnTo>
                <a:lnTo>
                  <a:pt x="299775" y="36313"/>
                </a:lnTo>
                <a:close/>
              </a:path>
              <a:path w="314959" h="66675">
                <a:moveTo>
                  <a:pt x="314382" y="64740"/>
                </a:moveTo>
                <a:lnTo>
                  <a:pt x="307238" y="64740"/>
                </a:lnTo>
                <a:lnTo>
                  <a:pt x="292801" y="45541"/>
                </a:lnTo>
                <a:lnTo>
                  <a:pt x="299952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21112" y="10606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21112" y="10606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76542" y="1083291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24487" y="169732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24487" y="169732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68434" y="1721933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21112" y="234164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21112" y="234164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65062" y="2366250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47515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47515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91469" y="3321292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89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89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89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89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8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8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89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89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89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8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8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8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8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8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89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8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8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8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89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89" h="75564">
                <a:moveTo>
                  <a:pt x="407094" y="20538"/>
                </a:moveTo>
                <a:lnTo>
                  <a:pt x="401438" y="20538"/>
                </a:lnTo>
                <a:lnTo>
                  <a:pt x="401537" y="14386"/>
                </a:lnTo>
                <a:lnTo>
                  <a:pt x="403423" y="9425"/>
                </a:lnTo>
                <a:lnTo>
                  <a:pt x="410765" y="1885"/>
                </a:lnTo>
                <a:lnTo>
                  <a:pt x="415429" y="0"/>
                </a:lnTo>
                <a:lnTo>
                  <a:pt x="426541" y="0"/>
                </a:lnTo>
                <a:lnTo>
                  <a:pt x="431105" y="1389"/>
                </a:lnTo>
                <a:lnTo>
                  <a:pt x="435584" y="4762"/>
                </a:lnTo>
                <a:lnTo>
                  <a:pt x="416966" y="4762"/>
                </a:lnTo>
                <a:lnTo>
                  <a:pt x="413544" y="6101"/>
                </a:lnTo>
                <a:lnTo>
                  <a:pt x="408384" y="11459"/>
                </a:lnTo>
                <a:lnTo>
                  <a:pt x="407094" y="15230"/>
                </a:lnTo>
                <a:lnTo>
                  <a:pt x="407094" y="20538"/>
                </a:lnTo>
                <a:close/>
              </a:path>
              <a:path w="542289" h="75564">
                <a:moveTo>
                  <a:pt x="436052" y="59382"/>
                </a:moveTo>
                <a:lnTo>
                  <a:pt x="425698" y="59382"/>
                </a:lnTo>
                <a:lnTo>
                  <a:pt x="429468" y="58092"/>
                </a:lnTo>
                <a:lnTo>
                  <a:pt x="435620" y="52933"/>
                </a:lnTo>
                <a:lnTo>
                  <a:pt x="437157" y="49658"/>
                </a:lnTo>
                <a:lnTo>
                  <a:pt x="437157" y="41622"/>
                </a:lnTo>
                <a:lnTo>
                  <a:pt x="435818" y="38447"/>
                </a:lnTo>
                <a:lnTo>
                  <a:pt x="433138" y="36165"/>
                </a:lnTo>
                <a:lnTo>
                  <a:pt x="430460" y="33783"/>
                </a:lnTo>
                <a:lnTo>
                  <a:pt x="426789" y="32593"/>
                </a:lnTo>
                <a:lnTo>
                  <a:pt x="417512" y="32593"/>
                </a:lnTo>
                <a:lnTo>
                  <a:pt x="417512" y="27830"/>
                </a:lnTo>
                <a:lnTo>
                  <a:pt x="425797" y="27830"/>
                </a:lnTo>
                <a:lnTo>
                  <a:pt x="428674" y="26838"/>
                </a:lnTo>
                <a:lnTo>
                  <a:pt x="433536" y="22770"/>
                </a:lnTo>
                <a:lnTo>
                  <a:pt x="434776" y="19992"/>
                </a:lnTo>
                <a:lnTo>
                  <a:pt x="434776" y="12749"/>
                </a:lnTo>
                <a:lnTo>
                  <a:pt x="433536" y="9872"/>
                </a:lnTo>
                <a:lnTo>
                  <a:pt x="431055" y="7887"/>
                </a:lnTo>
                <a:lnTo>
                  <a:pt x="428575" y="5804"/>
                </a:lnTo>
                <a:lnTo>
                  <a:pt x="425300" y="4762"/>
                </a:lnTo>
                <a:lnTo>
                  <a:pt x="435584" y="4762"/>
                </a:lnTo>
                <a:lnTo>
                  <a:pt x="438547" y="6945"/>
                </a:lnTo>
                <a:lnTo>
                  <a:pt x="440432" y="10864"/>
                </a:lnTo>
                <a:lnTo>
                  <a:pt x="440432" y="19298"/>
                </a:lnTo>
                <a:lnTo>
                  <a:pt x="439489" y="22225"/>
                </a:lnTo>
                <a:lnTo>
                  <a:pt x="435818" y="27086"/>
                </a:lnTo>
                <a:lnTo>
                  <a:pt x="433288" y="28723"/>
                </a:lnTo>
                <a:lnTo>
                  <a:pt x="430013" y="29616"/>
                </a:lnTo>
                <a:lnTo>
                  <a:pt x="430013" y="29765"/>
                </a:lnTo>
                <a:lnTo>
                  <a:pt x="434280" y="30559"/>
                </a:lnTo>
                <a:lnTo>
                  <a:pt x="437455" y="32345"/>
                </a:lnTo>
                <a:lnTo>
                  <a:pt x="441622" y="37901"/>
                </a:lnTo>
                <a:lnTo>
                  <a:pt x="442663" y="41274"/>
                </a:lnTo>
                <a:lnTo>
                  <a:pt x="442663" y="50899"/>
                </a:lnTo>
                <a:lnTo>
                  <a:pt x="440630" y="55463"/>
                </a:lnTo>
                <a:lnTo>
                  <a:pt x="436052" y="59382"/>
                </a:lnTo>
                <a:close/>
              </a:path>
              <a:path w="542289" h="75564">
                <a:moveTo>
                  <a:pt x="427484" y="64144"/>
                </a:moveTo>
                <a:lnTo>
                  <a:pt x="415081" y="64144"/>
                </a:lnTo>
                <a:lnTo>
                  <a:pt x="409972" y="62408"/>
                </a:lnTo>
                <a:lnTo>
                  <a:pt x="405904" y="58935"/>
                </a:lnTo>
                <a:lnTo>
                  <a:pt x="401935" y="55364"/>
                </a:lnTo>
                <a:lnTo>
                  <a:pt x="400113" y="50899"/>
                </a:lnTo>
                <a:lnTo>
                  <a:pt x="400000" y="43209"/>
                </a:lnTo>
                <a:lnTo>
                  <a:pt x="400099" y="43011"/>
                </a:lnTo>
                <a:lnTo>
                  <a:pt x="405754" y="43011"/>
                </a:lnTo>
                <a:lnTo>
                  <a:pt x="405754" y="48765"/>
                </a:lnTo>
                <a:lnTo>
                  <a:pt x="407144" y="52437"/>
                </a:lnTo>
                <a:lnTo>
                  <a:pt x="412700" y="57993"/>
                </a:lnTo>
                <a:lnTo>
                  <a:pt x="416470" y="59382"/>
                </a:lnTo>
                <a:lnTo>
                  <a:pt x="436052" y="59382"/>
                </a:lnTo>
                <a:lnTo>
                  <a:pt x="432594" y="62408"/>
                </a:lnTo>
                <a:lnTo>
                  <a:pt x="427484" y="64144"/>
                </a:lnTo>
                <a:close/>
              </a:path>
              <a:path w="542289" h="75564">
                <a:moveTo>
                  <a:pt x="477741" y="64144"/>
                </a:moveTo>
                <a:lnTo>
                  <a:pt x="465041" y="64144"/>
                </a:lnTo>
                <a:lnTo>
                  <a:pt x="459882" y="62458"/>
                </a:lnTo>
                <a:lnTo>
                  <a:pt x="451945" y="55711"/>
                </a:lnTo>
                <a:lnTo>
                  <a:pt x="449981" y="51246"/>
                </a:lnTo>
                <a:lnTo>
                  <a:pt x="450070" y="41423"/>
                </a:lnTo>
                <a:lnTo>
                  <a:pt x="451051" y="38348"/>
                </a:lnTo>
                <a:lnTo>
                  <a:pt x="455417" y="32196"/>
                </a:lnTo>
                <a:lnTo>
                  <a:pt x="458543" y="30261"/>
                </a:lnTo>
                <a:lnTo>
                  <a:pt x="462611" y="29467"/>
                </a:lnTo>
                <a:lnTo>
                  <a:pt x="462611" y="29319"/>
                </a:lnTo>
                <a:lnTo>
                  <a:pt x="452490" y="10864"/>
                </a:lnTo>
                <a:lnTo>
                  <a:pt x="454276" y="7094"/>
                </a:lnTo>
                <a:lnTo>
                  <a:pt x="461519" y="1438"/>
                </a:lnTo>
                <a:lnTo>
                  <a:pt x="465983" y="0"/>
                </a:lnTo>
                <a:lnTo>
                  <a:pt x="476600" y="0"/>
                </a:lnTo>
                <a:lnTo>
                  <a:pt x="481115" y="1438"/>
                </a:lnTo>
                <a:lnTo>
                  <a:pt x="485376" y="4762"/>
                </a:lnTo>
                <a:lnTo>
                  <a:pt x="467621" y="4762"/>
                </a:lnTo>
                <a:lnTo>
                  <a:pt x="464446" y="5754"/>
                </a:lnTo>
                <a:lnTo>
                  <a:pt x="459286" y="9723"/>
                </a:lnTo>
                <a:lnTo>
                  <a:pt x="458045" y="12253"/>
                </a:lnTo>
                <a:lnTo>
                  <a:pt x="457997" y="19198"/>
                </a:lnTo>
                <a:lnTo>
                  <a:pt x="459187" y="22026"/>
                </a:lnTo>
                <a:lnTo>
                  <a:pt x="463950" y="26193"/>
                </a:lnTo>
                <a:lnTo>
                  <a:pt x="467125" y="27235"/>
                </a:lnTo>
                <a:lnTo>
                  <a:pt x="484935" y="27235"/>
                </a:lnTo>
                <a:lnTo>
                  <a:pt x="483297" y="28326"/>
                </a:lnTo>
                <a:lnTo>
                  <a:pt x="480023" y="29319"/>
                </a:lnTo>
                <a:lnTo>
                  <a:pt x="480023" y="29467"/>
                </a:lnTo>
                <a:lnTo>
                  <a:pt x="484190" y="30360"/>
                </a:lnTo>
                <a:lnTo>
                  <a:pt x="486765" y="31849"/>
                </a:lnTo>
                <a:lnTo>
                  <a:pt x="466282" y="31849"/>
                </a:lnTo>
                <a:lnTo>
                  <a:pt x="462412" y="33089"/>
                </a:lnTo>
                <a:lnTo>
                  <a:pt x="459634" y="35569"/>
                </a:lnTo>
                <a:lnTo>
                  <a:pt x="456955" y="38050"/>
                </a:lnTo>
                <a:lnTo>
                  <a:pt x="455656" y="41225"/>
                </a:lnTo>
                <a:lnTo>
                  <a:pt x="455616" y="49758"/>
                </a:lnTo>
                <a:lnTo>
                  <a:pt x="457054" y="53181"/>
                </a:lnTo>
                <a:lnTo>
                  <a:pt x="462809" y="58142"/>
                </a:lnTo>
                <a:lnTo>
                  <a:pt x="466628" y="59382"/>
                </a:lnTo>
                <a:lnTo>
                  <a:pt x="486689" y="59382"/>
                </a:lnTo>
                <a:lnTo>
                  <a:pt x="482901" y="62507"/>
                </a:lnTo>
                <a:lnTo>
                  <a:pt x="477741" y="64144"/>
                </a:lnTo>
                <a:close/>
              </a:path>
              <a:path w="542289" h="75564">
                <a:moveTo>
                  <a:pt x="484935" y="27235"/>
                </a:moveTo>
                <a:lnTo>
                  <a:pt x="475558" y="27235"/>
                </a:lnTo>
                <a:lnTo>
                  <a:pt x="478932" y="26193"/>
                </a:lnTo>
                <a:lnTo>
                  <a:pt x="481214" y="24110"/>
                </a:lnTo>
                <a:lnTo>
                  <a:pt x="483496" y="21927"/>
                </a:lnTo>
                <a:lnTo>
                  <a:pt x="484597" y="19198"/>
                </a:lnTo>
                <a:lnTo>
                  <a:pt x="484637" y="12253"/>
                </a:lnTo>
                <a:lnTo>
                  <a:pt x="483447" y="9624"/>
                </a:lnTo>
                <a:lnTo>
                  <a:pt x="481065" y="7739"/>
                </a:lnTo>
                <a:lnTo>
                  <a:pt x="478684" y="5754"/>
                </a:lnTo>
                <a:lnTo>
                  <a:pt x="475459" y="4762"/>
                </a:lnTo>
                <a:lnTo>
                  <a:pt x="485376" y="4762"/>
                </a:lnTo>
                <a:lnTo>
                  <a:pt x="488457" y="7094"/>
                </a:lnTo>
                <a:lnTo>
                  <a:pt x="490292" y="10864"/>
                </a:lnTo>
                <a:lnTo>
                  <a:pt x="490200" y="19198"/>
                </a:lnTo>
                <a:lnTo>
                  <a:pt x="489400" y="21778"/>
                </a:lnTo>
                <a:lnTo>
                  <a:pt x="487614" y="24258"/>
                </a:lnTo>
                <a:lnTo>
                  <a:pt x="485828" y="26640"/>
                </a:lnTo>
                <a:lnTo>
                  <a:pt x="484935" y="27235"/>
                </a:lnTo>
                <a:close/>
              </a:path>
              <a:path w="542289" h="75564">
                <a:moveTo>
                  <a:pt x="486689" y="59382"/>
                </a:moveTo>
                <a:lnTo>
                  <a:pt x="476253" y="59382"/>
                </a:lnTo>
                <a:lnTo>
                  <a:pt x="480073" y="58142"/>
                </a:lnTo>
                <a:lnTo>
                  <a:pt x="482851" y="55661"/>
                </a:lnTo>
                <a:lnTo>
                  <a:pt x="485728" y="53181"/>
                </a:lnTo>
                <a:lnTo>
                  <a:pt x="487167" y="49758"/>
                </a:lnTo>
                <a:lnTo>
                  <a:pt x="487082" y="41225"/>
                </a:lnTo>
                <a:lnTo>
                  <a:pt x="485777" y="38199"/>
                </a:lnTo>
                <a:lnTo>
                  <a:pt x="483000" y="35718"/>
                </a:lnTo>
                <a:lnTo>
                  <a:pt x="480221" y="33139"/>
                </a:lnTo>
                <a:lnTo>
                  <a:pt x="476303" y="31849"/>
                </a:lnTo>
                <a:lnTo>
                  <a:pt x="486765" y="31849"/>
                </a:lnTo>
                <a:lnTo>
                  <a:pt x="487365" y="32196"/>
                </a:lnTo>
                <a:lnTo>
                  <a:pt x="491730" y="37752"/>
                </a:lnTo>
                <a:lnTo>
                  <a:pt x="492822" y="41225"/>
                </a:lnTo>
                <a:lnTo>
                  <a:pt x="492822" y="51246"/>
                </a:lnTo>
                <a:lnTo>
                  <a:pt x="490838" y="55860"/>
                </a:lnTo>
                <a:lnTo>
                  <a:pt x="486689" y="59382"/>
                </a:lnTo>
                <a:close/>
              </a:path>
              <a:path w="542289" h="75564">
                <a:moveTo>
                  <a:pt x="541939" y="47327"/>
                </a:moveTo>
                <a:lnTo>
                  <a:pt x="498779" y="47327"/>
                </a:lnTo>
                <a:lnTo>
                  <a:pt x="498779" y="41969"/>
                </a:lnTo>
                <a:lnTo>
                  <a:pt x="527502" y="595"/>
                </a:lnTo>
                <a:lnTo>
                  <a:pt x="532563" y="595"/>
                </a:lnTo>
                <a:lnTo>
                  <a:pt x="532563" y="8780"/>
                </a:lnTo>
                <a:lnTo>
                  <a:pt x="527354" y="8780"/>
                </a:lnTo>
                <a:lnTo>
                  <a:pt x="503840" y="42564"/>
                </a:lnTo>
                <a:lnTo>
                  <a:pt x="541939" y="42564"/>
                </a:lnTo>
                <a:lnTo>
                  <a:pt x="541939" y="47327"/>
                </a:lnTo>
                <a:close/>
              </a:path>
              <a:path w="542289" h="75564">
                <a:moveTo>
                  <a:pt x="532563" y="42564"/>
                </a:moveTo>
                <a:lnTo>
                  <a:pt x="527502" y="42564"/>
                </a:lnTo>
                <a:lnTo>
                  <a:pt x="527502" y="8780"/>
                </a:lnTo>
                <a:lnTo>
                  <a:pt x="532563" y="8780"/>
                </a:lnTo>
                <a:lnTo>
                  <a:pt x="532563" y="42564"/>
                </a:lnTo>
                <a:close/>
              </a:path>
              <a:path w="542289" h="75564">
                <a:moveTo>
                  <a:pt x="532563" y="62805"/>
                </a:moveTo>
                <a:lnTo>
                  <a:pt x="527502" y="62805"/>
                </a:lnTo>
                <a:lnTo>
                  <a:pt x="527502" y="47327"/>
                </a:lnTo>
                <a:lnTo>
                  <a:pt x="532563" y="47327"/>
                </a:lnTo>
                <a:lnTo>
                  <a:pt x="532563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47515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47515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283644" y="3479868"/>
            <a:ext cx="159407" cy="64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47515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47515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92014" y="3639635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6548" y="33635"/>
                </a:moveTo>
                <a:lnTo>
                  <a:pt x="1785" y="33635"/>
                </a:lnTo>
                <a:lnTo>
                  <a:pt x="7888" y="1488"/>
                </a:lnTo>
                <a:lnTo>
                  <a:pt x="38993" y="1488"/>
                </a:lnTo>
                <a:lnTo>
                  <a:pt x="38993" y="6548"/>
                </a:lnTo>
                <a:lnTo>
                  <a:pt x="11757" y="6548"/>
                </a:lnTo>
                <a:lnTo>
                  <a:pt x="7739" y="27235"/>
                </a:lnTo>
                <a:lnTo>
                  <a:pt x="7888" y="27384"/>
                </a:lnTo>
                <a:lnTo>
                  <a:pt x="14201" y="27384"/>
                </a:lnTo>
                <a:lnTo>
                  <a:pt x="12651" y="28128"/>
                </a:lnTo>
                <a:lnTo>
                  <a:pt x="10269" y="29319"/>
                </a:lnTo>
                <a:lnTo>
                  <a:pt x="8235" y="31154"/>
                </a:lnTo>
                <a:lnTo>
                  <a:pt x="6548" y="33635"/>
                </a:lnTo>
                <a:close/>
              </a:path>
              <a:path w="542289" h="75564">
                <a:moveTo>
                  <a:pt x="14201" y="27384"/>
                </a:moveTo>
                <a:lnTo>
                  <a:pt x="7888" y="27384"/>
                </a:lnTo>
                <a:lnTo>
                  <a:pt x="9574" y="25499"/>
                </a:lnTo>
                <a:lnTo>
                  <a:pt x="11559" y="24060"/>
                </a:lnTo>
                <a:lnTo>
                  <a:pt x="16122" y="22076"/>
                </a:lnTo>
                <a:lnTo>
                  <a:pt x="18553" y="21580"/>
                </a:lnTo>
                <a:lnTo>
                  <a:pt x="27483" y="21580"/>
                </a:lnTo>
                <a:lnTo>
                  <a:pt x="32544" y="23564"/>
                </a:lnTo>
                <a:lnTo>
                  <a:pt x="35183" y="26342"/>
                </a:lnTo>
                <a:lnTo>
                  <a:pt x="17710" y="26342"/>
                </a:lnTo>
                <a:lnTo>
                  <a:pt x="15131" y="26937"/>
                </a:lnTo>
                <a:lnTo>
                  <a:pt x="14201" y="27384"/>
                </a:lnTo>
                <a:close/>
              </a:path>
              <a:path w="542289" h="75564">
                <a:moveTo>
                  <a:pt x="34346" y="59382"/>
                </a:moveTo>
                <a:lnTo>
                  <a:pt x="25301" y="59382"/>
                </a:lnTo>
                <a:lnTo>
                  <a:pt x="28972" y="57745"/>
                </a:lnTo>
                <a:lnTo>
                  <a:pt x="31849" y="54471"/>
                </a:lnTo>
                <a:lnTo>
                  <a:pt x="34826" y="51196"/>
                </a:lnTo>
                <a:lnTo>
                  <a:pt x="36313" y="47178"/>
                </a:lnTo>
                <a:lnTo>
                  <a:pt x="36313" y="37752"/>
                </a:lnTo>
                <a:lnTo>
                  <a:pt x="34776" y="33932"/>
                </a:lnTo>
                <a:lnTo>
                  <a:pt x="31701" y="30956"/>
                </a:lnTo>
                <a:lnTo>
                  <a:pt x="28724" y="27880"/>
                </a:lnTo>
                <a:lnTo>
                  <a:pt x="24953" y="26342"/>
                </a:lnTo>
                <a:lnTo>
                  <a:pt x="35183" y="26342"/>
                </a:lnTo>
                <a:lnTo>
                  <a:pt x="40084" y="31501"/>
                </a:lnTo>
                <a:lnTo>
                  <a:pt x="41969" y="36661"/>
                </a:lnTo>
                <a:lnTo>
                  <a:pt x="41969" y="48964"/>
                </a:lnTo>
                <a:lnTo>
                  <a:pt x="39885" y="53974"/>
                </a:lnTo>
                <a:lnTo>
                  <a:pt x="34346" y="59382"/>
                </a:lnTo>
                <a:close/>
              </a:path>
              <a:path w="542289" h="75564">
                <a:moveTo>
                  <a:pt x="26442" y="64144"/>
                </a:moveTo>
                <a:lnTo>
                  <a:pt x="14734" y="64144"/>
                </a:lnTo>
                <a:lnTo>
                  <a:pt x="9971" y="62458"/>
                </a:lnTo>
                <a:lnTo>
                  <a:pt x="2232" y="55711"/>
                </a:lnTo>
                <a:lnTo>
                  <a:pt x="199" y="50998"/>
                </a:lnTo>
                <a:lnTo>
                  <a:pt x="0" y="44946"/>
                </a:lnTo>
                <a:lnTo>
                  <a:pt x="5507" y="44946"/>
                </a:lnTo>
                <a:lnTo>
                  <a:pt x="5705" y="49311"/>
                </a:lnTo>
                <a:lnTo>
                  <a:pt x="7193" y="52833"/>
                </a:lnTo>
                <a:lnTo>
                  <a:pt x="9971" y="55512"/>
                </a:lnTo>
                <a:lnTo>
                  <a:pt x="12849" y="58092"/>
                </a:lnTo>
                <a:lnTo>
                  <a:pt x="16470" y="59382"/>
                </a:lnTo>
                <a:lnTo>
                  <a:pt x="34346" y="59382"/>
                </a:lnTo>
                <a:lnTo>
                  <a:pt x="31551" y="62110"/>
                </a:lnTo>
                <a:lnTo>
                  <a:pt x="26442" y="64144"/>
                </a:lnTo>
                <a:close/>
              </a:path>
              <a:path w="542289" h="75564">
                <a:moveTo>
                  <a:pt x="53135" y="62805"/>
                </a:moveTo>
                <a:lnTo>
                  <a:pt x="46289" y="62805"/>
                </a:lnTo>
                <a:lnTo>
                  <a:pt x="63999" y="38992"/>
                </a:lnTo>
                <a:lnTo>
                  <a:pt x="47628" y="16966"/>
                </a:lnTo>
                <a:lnTo>
                  <a:pt x="54623" y="16966"/>
                </a:lnTo>
                <a:lnTo>
                  <a:pt x="67720" y="34379"/>
                </a:lnTo>
                <a:lnTo>
                  <a:pt x="74247" y="34379"/>
                </a:lnTo>
                <a:lnTo>
                  <a:pt x="70845" y="38844"/>
                </a:lnTo>
                <a:lnTo>
                  <a:pt x="74425" y="43606"/>
                </a:lnTo>
                <a:lnTo>
                  <a:pt x="67273" y="43606"/>
                </a:lnTo>
                <a:lnTo>
                  <a:pt x="53135" y="62805"/>
                </a:lnTo>
                <a:close/>
              </a:path>
              <a:path w="542289" h="75564">
                <a:moveTo>
                  <a:pt x="74247" y="34379"/>
                </a:moveTo>
                <a:lnTo>
                  <a:pt x="67720" y="34379"/>
                </a:lnTo>
                <a:lnTo>
                  <a:pt x="80519" y="16966"/>
                </a:lnTo>
                <a:lnTo>
                  <a:pt x="87514" y="16966"/>
                </a:lnTo>
                <a:lnTo>
                  <a:pt x="74247" y="34379"/>
                </a:lnTo>
                <a:close/>
              </a:path>
              <a:path w="542289" h="75564">
                <a:moveTo>
                  <a:pt x="88853" y="62805"/>
                </a:moveTo>
                <a:lnTo>
                  <a:pt x="81710" y="62805"/>
                </a:lnTo>
                <a:lnTo>
                  <a:pt x="67273" y="43606"/>
                </a:lnTo>
                <a:lnTo>
                  <a:pt x="74425" y="43606"/>
                </a:lnTo>
                <a:lnTo>
                  <a:pt x="88853" y="62805"/>
                </a:lnTo>
                <a:close/>
              </a:path>
              <a:path w="542289" h="75564">
                <a:moveTo>
                  <a:pt x="98695" y="33635"/>
                </a:moveTo>
                <a:lnTo>
                  <a:pt x="93933" y="33635"/>
                </a:lnTo>
                <a:lnTo>
                  <a:pt x="100036" y="1488"/>
                </a:lnTo>
                <a:lnTo>
                  <a:pt x="131140" y="1488"/>
                </a:lnTo>
                <a:lnTo>
                  <a:pt x="131140" y="6548"/>
                </a:lnTo>
                <a:lnTo>
                  <a:pt x="103905" y="6548"/>
                </a:lnTo>
                <a:lnTo>
                  <a:pt x="99886" y="27235"/>
                </a:lnTo>
                <a:lnTo>
                  <a:pt x="100036" y="27384"/>
                </a:lnTo>
                <a:lnTo>
                  <a:pt x="106348" y="27384"/>
                </a:lnTo>
                <a:lnTo>
                  <a:pt x="104798" y="28128"/>
                </a:lnTo>
                <a:lnTo>
                  <a:pt x="102417" y="29319"/>
                </a:lnTo>
                <a:lnTo>
                  <a:pt x="100382" y="31154"/>
                </a:lnTo>
                <a:lnTo>
                  <a:pt x="98695" y="33635"/>
                </a:lnTo>
                <a:close/>
              </a:path>
              <a:path w="542289" h="75564">
                <a:moveTo>
                  <a:pt x="106348" y="27384"/>
                </a:moveTo>
                <a:lnTo>
                  <a:pt x="100036" y="27384"/>
                </a:lnTo>
                <a:lnTo>
                  <a:pt x="101722" y="25499"/>
                </a:lnTo>
                <a:lnTo>
                  <a:pt x="103707" y="24060"/>
                </a:lnTo>
                <a:lnTo>
                  <a:pt x="108270" y="22076"/>
                </a:lnTo>
                <a:lnTo>
                  <a:pt x="110701" y="21580"/>
                </a:lnTo>
                <a:lnTo>
                  <a:pt x="119630" y="21580"/>
                </a:lnTo>
                <a:lnTo>
                  <a:pt x="124691" y="23564"/>
                </a:lnTo>
                <a:lnTo>
                  <a:pt x="127330" y="26342"/>
                </a:lnTo>
                <a:lnTo>
                  <a:pt x="109858" y="26342"/>
                </a:lnTo>
                <a:lnTo>
                  <a:pt x="107278" y="26937"/>
                </a:lnTo>
                <a:lnTo>
                  <a:pt x="106348" y="27384"/>
                </a:lnTo>
                <a:close/>
              </a:path>
              <a:path w="542289" h="75564">
                <a:moveTo>
                  <a:pt x="126494" y="59382"/>
                </a:moveTo>
                <a:lnTo>
                  <a:pt x="117448" y="59382"/>
                </a:lnTo>
                <a:lnTo>
                  <a:pt x="121119" y="57745"/>
                </a:lnTo>
                <a:lnTo>
                  <a:pt x="123997" y="54471"/>
                </a:lnTo>
                <a:lnTo>
                  <a:pt x="126973" y="51196"/>
                </a:lnTo>
                <a:lnTo>
                  <a:pt x="128461" y="47178"/>
                </a:lnTo>
                <a:lnTo>
                  <a:pt x="128461" y="37752"/>
                </a:lnTo>
                <a:lnTo>
                  <a:pt x="126924" y="33932"/>
                </a:lnTo>
                <a:lnTo>
                  <a:pt x="123848" y="30956"/>
                </a:lnTo>
                <a:lnTo>
                  <a:pt x="120872" y="27880"/>
                </a:lnTo>
                <a:lnTo>
                  <a:pt x="117101" y="26342"/>
                </a:lnTo>
                <a:lnTo>
                  <a:pt x="127330" y="26342"/>
                </a:lnTo>
                <a:lnTo>
                  <a:pt x="132232" y="31501"/>
                </a:lnTo>
                <a:lnTo>
                  <a:pt x="134117" y="36661"/>
                </a:lnTo>
                <a:lnTo>
                  <a:pt x="134117" y="48964"/>
                </a:lnTo>
                <a:lnTo>
                  <a:pt x="132033" y="53974"/>
                </a:lnTo>
                <a:lnTo>
                  <a:pt x="126494" y="59382"/>
                </a:lnTo>
                <a:close/>
              </a:path>
              <a:path w="542289" h="75564">
                <a:moveTo>
                  <a:pt x="118589" y="64144"/>
                </a:moveTo>
                <a:lnTo>
                  <a:pt x="106881" y="64144"/>
                </a:lnTo>
                <a:lnTo>
                  <a:pt x="102119" y="62458"/>
                </a:lnTo>
                <a:lnTo>
                  <a:pt x="94380" y="55711"/>
                </a:lnTo>
                <a:lnTo>
                  <a:pt x="92346" y="50998"/>
                </a:lnTo>
                <a:lnTo>
                  <a:pt x="92147" y="44946"/>
                </a:lnTo>
                <a:lnTo>
                  <a:pt x="97654" y="44946"/>
                </a:lnTo>
                <a:lnTo>
                  <a:pt x="97852" y="49311"/>
                </a:lnTo>
                <a:lnTo>
                  <a:pt x="99340" y="52833"/>
                </a:lnTo>
                <a:lnTo>
                  <a:pt x="102119" y="55512"/>
                </a:lnTo>
                <a:lnTo>
                  <a:pt x="104996" y="58092"/>
                </a:lnTo>
                <a:lnTo>
                  <a:pt x="108618" y="59382"/>
                </a:lnTo>
                <a:lnTo>
                  <a:pt x="126494" y="59382"/>
                </a:lnTo>
                <a:lnTo>
                  <a:pt x="123699" y="62110"/>
                </a:lnTo>
                <a:lnTo>
                  <a:pt x="118589" y="64144"/>
                </a:lnTo>
                <a:close/>
              </a:path>
              <a:path w="542289" h="75564">
                <a:moveTo>
                  <a:pt x="192738" y="64144"/>
                </a:moveTo>
                <a:lnTo>
                  <a:pt x="181229" y="64144"/>
                </a:lnTo>
                <a:lnTo>
                  <a:pt x="175971" y="61862"/>
                </a:lnTo>
                <a:lnTo>
                  <a:pt x="171903" y="57298"/>
                </a:lnTo>
                <a:lnTo>
                  <a:pt x="167933" y="52734"/>
                </a:lnTo>
                <a:lnTo>
                  <a:pt x="165949" y="46930"/>
                </a:lnTo>
                <a:lnTo>
                  <a:pt x="165949" y="32841"/>
                </a:lnTo>
                <a:lnTo>
                  <a:pt x="167933" y="27037"/>
                </a:lnTo>
                <a:lnTo>
                  <a:pt x="175872" y="17908"/>
                </a:lnTo>
                <a:lnTo>
                  <a:pt x="181130" y="15626"/>
                </a:lnTo>
                <a:lnTo>
                  <a:pt x="193037" y="15626"/>
                </a:lnTo>
                <a:lnTo>
                  <a:pt x="197303" y="17015"/>
                </a:lnTo>
                <a:lnTo>
                  <a:pt x="201179" y="20389"/>
                </a:lnTo>
                <a:lnTo>
                  <a:pt x="182816" y="20389"/>
                </a:lnTo>
                <a:lnTo>
                  <a:pt x="178898" y="22274"/>
                </a:lnTo>
                <a:lnTo>
                  <a:pt x="175921" y="26044"/>
                </a:lnTo>
                <a:lnTo>
                  <a:pt x="173044" y="29815"/>
                </a:lnTo>
                <a:lnTo>
                  <a:pt x="171605" y="34428"/>
                </a:lnTo>
                <a:lnTo>
                  <a:pt x="171605" y="45342"/>
                </a:lnTo>
                <a:lnTo>
                  <a:pt x="173044" y="49956"/>
                </a:lnTo>
                <a:lnTo>
                  <a:pt x="175921" y="53726"/>
                </a:lnTo>
                <a:lnTo>
                  <a:pt x="178898" y="57497"/>
                </a:lnTo>
                <a:lnTo>
                  <a:pt x="182816" y="59382"/>
                </a:lnTo>
                <a:lnTo>
                  <a:pt x="200492" y="59382"/>
                </a:lnTo>
                <a:lnTo>
                  <a:pt x="196955" y="62606"/>
                </a:lnTo>
                <a:lnTo>
                  <a:pt x="192738" y="64144"/>
                </a:lnTo>
                <a:close/>
              </a:path>
              <a:path w="542289" h="75564">
                <a:moveTo>
                  <a:pt x="206282" y="31402"/>
                </a:moveTo>
                <a:lnTo>
                  <a:pt x="200626" y="31402"/>
                </a:lnTo>
                <a:lnTo>
                  <a:pt x="199833" y="27731"/>
                </a:lnTo>
                <a:lnTo>
                  <a:pt x="198345" y="25003"/>
                </a:lnTo>
                <a:lnTo>
                  <a:pt x="196162" y="23217"/>
                </a:lnTo>
                <a:lnTo>
                  <a:pt x="193979" y="21332"/>
                </a:lnTo>
                <a:lnTo>
                  <a:pt x="191151" y="20389"/>
                </a:lnTo>
                <a:lnTo>
                  <a:pt x="201179" y="20389"/>
                </a:lnTo>
                <a:lnTo>
                  <a:pt x="203752" y="22572"/>
                </a:lnTo>
                <a:lnTo>
                  <a:pt x="205687" y="26441"/>
                </a:lnTo>
                <a:lnTo>
                  <a:pt x="206282" y="31402"/>
                </a:lnTo>
                <a:close/>
              </a:path>
              <a:path w="542289" h="75564">
                <a:moveTo>
                  <a:pt x="200492" y="59382"/>
                </a:moveTo>
                <a:lnTo>
                  <a:pt x="191052" y="59382"/>
                </a:lnTo>
                <a:lnTo>
                  <a:pt x="193979" y="58191"/>
                </a:lnTo>
                <a:lnTo>
                  <a:pt x="196459" y="55810"/>
                </a:lnTo>
                <a:lnTo>
                  <a:pt x="199039" y="53429"/>
                </a:lnTo>
                <a:lnTo>
                  <a:pt x="200577" y="50303"/>
                </a:lnTo>
                <a:lnTo>
                  <a:pt x="201073" y="46434"/>
                </a:lnTo>
                <a:lnTo>
                  <a:pt x="206579" y="46434"/>
                </a:lnTo>
                <a:lnTo>
                  <a:pt x="205786" y="52089"/>
                </a:lnTo>
                <a:lnTo>
                  <a:pt x="203702" y="56455"/>
                </a:lnTo>
                <a:lnTo>
                  <a:pt x="200492" y="59382"/>
                </a:lnTo>
                <a:close/>
              </a:path>
              <a:path w="542289" h="75564">
                <a:moveTo>
                  <a:pt x="238260" y="64144"/>
                </a:moveTo>
                <a:lnTo>
                  <a:pt x="227347" y="64144"/>
                </a:lnTo>
                <a:lnTo>
                  <a:pt x="222088" y="61862"/>
                </a:lnTo>
                <a:lnTo>
                  <a:pt x="218020" y="57298"/>
                </a:lnTo>
                <a:lnTo>
                  <a:pt x="214051" y="52734"/>
                </a:lnTo>
                <a:lnTo>
                  <a:pt x="212067" y="46930"/>
                </a:lnTo>
                <a:lnTo>
                  <a:pt x="212067" y="32841"/>
                </a:lnTo>
                <a:lnTo>
                  <a:pt x="214051" y="27037"/>
                </a:lnTo>
                <a:lnTo>
                  <a:pt x="221989" y="17908"/>
                </a:lnTo>
                <a:lnTo>
                  <a:pt x="227247" y="15626"/>
                </a:lnTo>
                <a:lnTo>
                  <a:pt x="240344" y="15626"/>
                </a:lnTo>
                <a:lnTo>
                  <a:pt x="245602" y="17908"/>
                </a:lnTo>
                <a:lnTo>
                  <a:pt x="247759" y="20389"/>
                </a:lnTo>
                <a:lnTo>
                  <a:pt x="228884" y="20389"/>
                </a:lnTo>
                <a:lnTo>
                  <a:pt x="225015" y="22274"/>
                </a:lnTo>
                <a:lnTo>
                  <a:pt x="221925" y="26193"/>
                </a:lnTo>
                <a:lnTo>
                  <a:pt x="219161" y="29815"/>
                </a:lnTo>
                <a:lnTo>
                  <a:pt x="217722" y="34428"/>
                </a:lnTo>
                <a:lnTo>
                  <a:pt x="217722" y="45342"/>
                </a:lnTo>
                <a:lnTo>
                  <a:pt x="219161" y="49956"/>
                </a:lnTo>
                <a:lnTo>
                  <a:pt x="222038" y="53726"/>
                </a:lnTo>
                <a:lnTo>
                  <a:pt x="225015" y="57497"/>
                </a:lnTo>
                <a:lnTo>
                  <a:pt x="228933" y="59382"/>
                </a:lnTo>
                <a:lnTo>
                  <a:pt x="247753" y="59382"/>
                </a:lnTo>
                <a:lnTo>
                  <a:pt x="245553" y="60870"/>
                </a:lnTo>
                <a:lnTo>
                  <a:pt x="242180" y="63053"/>
                </a:lnTo>
                <a:lnTo>
                  <a:pt x="238260" y="64144"/>
                </a:lnTo>
                <a:close/>
              </a:path>
              <a:path w="542289" h="75564">
                <a:moveTo>
                  <a:pt x="247753" y="59382"/>
                </a:moveTo>
                <a:lnTo>
                  <a:pt x="238657" y="59382"/>
                </a:lnTo>
                <a:lnTo>
                  <a:pt x="242526" y="57497"/>
                </a:lnTo>
                <a:lnTo>
                  <a:pt x="248381" y="49857"/>
                </a:lnTo>
                <a:lnTo>
                  <a:pt x="249837" y="45342"/>
                </a:lnTo>
                <a:lnTo>
                  <a:pt x="249837" y="34428"/>
                </a:lnTo>
                <a:lnTo>
                  <a:pt x="248381" y="29964"/>
                </a:lnTo>
                <a:lnTo>
                  <a:pt x="245293" y="26044"/>
                </a:lnTo>
                <a:lnTo>
                  <a:pt x="242526" y="22324"/>
                </a:lnTo>
                <a:lnTo>
                  <a:pt x="238608" y="20389"/>
                </a:lnTo>
                <a:lnTo>
                  <a:pt x="247759" y="20389"/>
                </a:lnTo>
                <a:lnTo>
                  <a:pt x="253540" y="27037"/>
                </a:lnTo>
                <a:lnTo>
                  <a:pt x="255524" y="32841"/>
                </a:lnTo>
                <a:lnTo>
                  <a:pt x="255524" y="44152"/>
                </a:lnTo>
                <a:lnTo>
                  <a:pt x="254681" y="48170"/>
                </a:lnTo>
                <a:lnTo>
                  <a:pt x="252994" y="51940"/>
                </a:lnTo>
                <a:lnTo>
                  <a:pt x="251407" y="55612"/>
                </a:lnTo>
                <a:lnTo>
                  <a:pt x="248926" y="58588"/>
                </a:lnTo>
                <a:lnTo>
                  <a:pt x="247753" y="59382"/>
                </a:lnTo>
                <a:close/>
              </a:path>
              <a:path w="542289" h="75564">
                <a:moveTo>
                  <a:pt x="272972" y="24854"/>
                </a:moveTo>
                <a:lnTo>
                  <a:pt x="269517" y="24854"/>
                </a:lnTo>
                <a:lnTo>
                  <a:pt x="270609" y="22175"/>
                </a:lnTo>
                <a:lnTo>
                  <a:pt x="272494" y="19992"/>
                </a:lnTo>
                <a:lnTo>
                  <a:pt x="275173" y="18305"/>
                </a:lnTo>
                <a:lnTo>
                  <a:pt x="277852" y="16519"/>
                </a:lnTo>
                <a:lnTo>
                  <a:pt x="280878" y="15626"/>
                </a:lnTo>
                <a:lnTo>
                  <a:pt x="290106" y="15626"/>
                </a:lnTo>
                <a:lnTo>
                  <a:pt x="294322" y="17065"/>
                </a:lnTo>
                <a:lnTo>
                  <a:pt x="297318" y="20389"/>
                </a:lnTo>
                <a:lnTo>
                  <a:pt x="280729" y="20389"/>
                </a:lnTo>
                <a:lnTo>
                  <a:pt x="278051" y="21133"/>
                </a:lnTo>
                <a:lnTo>
                  <a:pt x="275769" y="22621"/>
                </a:lnTo>
                <a:lnTo>
                  <a:pt x="273586" y="24110"/>
                </a:lnTo>
                <a:lnTo>
                  <a:pt x="272972" y="24854"/>
                </a:lnTo>
                <a:close/>
              </a:path>
              <a:path w="542289" h="75564">
                <a:moveTo>
                  <a:pt x="269369" y="62805"/>
                </a:moveTo>
                <a:lnTo>
                  <a:pt x="263714" y="62805"/>
                </a:lnTo>
                <a:lnTo>
                  <a:pt x="263714" y="16966"/>
                </a:lnTo>
                <a:lnTo>
                  <a:pt x="269369" y="16966"/>
                </a:lnTo>
                <a:lnTo>
                  <a:pt x="269369" y="24854"/>
                </a:lnTo>
                <a:lnTo>
                  <a:pt x="272972" y="24854"/>
                </a:lnTo>
                <a:lnTo>
                  <a:pt x="271948" y="26094"/>
                </a:lnTo>
                <a:lnTo>
                  <a:pt x="270858" y="28574"/>
                </a:lnTo>
                <a:lnTo>
                  <a:pt x="269865" y="31055"/>
                </a:lnTo>
                <a:lnTo>
                  <a:pt x="269369" y="33535"/>
                </a:lnTo>
                <a:lnTo>
                  <a:pt x="269369" y="62805"/>
                </a:lnTo>
                <a:close/>
              </a:path>
              <a:path w="542289" h="75564">
                <a:moveTo>
                  <a:pt x="300920" y="62805"/>
                </a:moveTo>
                <a:lnTo>
                  <a:pt x="295414" y="62805"/>
                </a:lnTo>
                <a:lnTo>
                  <a:pt x="295414" y="29418"/>
                </a:lnTo>
                <a:lnTo>
                  <a:pt x="294421" y="26094"/>
                </a:lnTo>
                <a:lnTo>
                  <a:pt x="292437" y="23812"/>
                </a:lnTo>
                <a:lnTo>
                  <a:pt x="290552" y="21530"/>
                </a:lnTo>
                <a:lnTo>
                  <a:pt x="287675" y="20389"/>
                </a:lnTo>
                <a:lnTo>
                  <a:pt x="297318" y="20389"/>
                </a:lnTo>
                <a:lnTo>
                  <a:pt x="299581" y="22820"/>
                </a:lnTo>
                <a:lnTo>
                  <a:pt x="300920" y="27136"/>
                </a:lnTo>
                <a:lnTo>
                  <a:pt x="300920" y="62805"/>
                </a:lnTo>
                <a:close/>
              </a:path>
              <a:path w="542289" h="75564">
                <a:moveTo>
                  <a:pt x="330039" y="62805"/>
                </a:moveTo>
                <a:lnTo>
                  <a:pt x="324086" y="62805"/>
                </a:lnTo>
                <a:lnTo>
                  <a:pt x="306375" y="16966"/>
                </a:lnTo>
                <a:lnTo>
                  <a:pt x="312627" y="16966"/>
                </a:lnTo>
                <a:lnTo>
                  <a:pt x="327063" y="57149"/>
                </a:lnTo>
                <a:lnTo>
                  <a:pt x="332151" y="57149"/>
                </a:lnTo>
                <a:lnTo>
                  <a:pt x="330039" y="62805"/>
                </a:lnTo>
                <a:close/>
              </a:path>
              <a:path w="542289" h="75564">
                <a:moveTo>
                  <a:pt x="332151" y="57149"/>
                </a:moveTo>
                <a:lnTo>
                  <a:pt x="327211" y="57149"/>
                </a:lnTo>
                <a:lnTo>
                  <a:pt x="341350" y="16966"/>
                </a:lnTo>
                <a:lnTo>
                  <a:pt x="347155" y="16966"/>
                </a:lnTo>
                <a:lnTo>
                  <a:pt x="332151" y="57149"/>
                </a:lnTo>
                <a:close/>
              </a:path>
              <a:path w="542289" h="75564">
                <a:moveTo>
                  <a:pt x="355540" y="75009"/>
                </a:moveTo>
                <a:lnTo>
                  <a:pt x="355540" y="71139"/>
                </a:lnTo>
                <a:lnTo>
                  <a:pt x="356830" y="70643"/>
                </a:lnTo>
                <a:lnTo>
                  <a:pt x="357823" y="69601"/>
                </a:lnTo>
                <a:lnTo>
                  <a:pt x="358517" y="68014"/>
                </a:lnTo>
                <a:lnTo>
                  <a:pt x="359310" y="66526"/>
                </a:lnTo>
                <a:lnTo>
                  <a:pt x="359708" y="64938"/>
                </a:lnTo>
                <a:lnTo>
                  <a:pt x="359708" y="62805"/>
                </a:lnTo>
                <a:lnTo>
                  <a:pt x="355987" y="62805"/>
                </a:lnTo>
                <a:lnTo>
                  <a:pt x="355987" y="53429"/>
                </a:lnTo>
                <a:lnTo>
                  <a:pt x="363428" y="53429"/>
                </a:lnTo>
                <a:lnTo>
                  <a:pt x="363428" y="65682"/>
                </a:lnTo>
                <a:lnTo>
                  <a:pt x="362734" y="68113"/>
                </a:lnTo>
                <a:lnTo>
                  <a:pt x="361345" y="70395"/>
                </a:lnTo>
                <a:lnTo>
                  <a:pt x="360054" y="72677"/>
                </a:lnTo>
                <a:lnTo>
                  <a:pt x="358120" y="74215"/>
                </a:lnTo>
                <a:lnTo>
                  <a:pt x="355540" y="75009"/>
                </a:lnTo>
                <a:close/>
              </a:path>
              <a:path w="542289" h="75564">
                <a:moveTo>
                  <a:pt x="406994" y="22175"/>
                </a:moveTo>
                <a:lnTo>
                  <a:pt x="401488" y="22175"/>
                </a:lnTo>
                <a:lnTo>
                  <a:pt x="401488" y="14833"/>
                </a:lnTo>
                <a:lnTo>
                  <a:pt x="403175" y="9673"/>
                </a:lnTo>
                <a:lnTo>
                  <a:pt x="406549" y="5804"/>
                </a:lnTo>
                <a:lnTo>
                  <a:pt x="410021" y="1934"/>
                </a:lnTo>
                <a:lnTo>
                  <a:pt x="414932" y="0"/>
                </a:lnTo>
                <a:lnTo>
                  <a:pt x="427136" y="0"/>
                </a:lnTo>
                <a:lnTo>
                  <a:pt x="431799" y="1587"/>
                </a:lnTo>
                <a:lnTo>
                  <a:pt x="435272" y="4762"/>
                </a:lnTo>
                <a:lnTo>
                  <a:pt x="416768" y="4762"/>
                </a:lnTo>
                <a:lnTo>
                  <a:pt x="413345" y="6201"/>
                </a:lnTo>
                <a:lnTo>
                  <a:pt x="408483" y="11856"/>
                </a:lnTo>
                <a:lnTo>
                  <a:pt x="407193" y="15775"/>
                </a:lnTo>
                <a:lnTo>
                  <a:pt x="406994" y="20835"/>
                </a:lnTo>
                <a:lnTo>
                  <a:pt x="406994" y="22175"/>
                </a:lnTo>
                <a:close/>
              </a:path>
              <a:path w="542289" h="75564">
                <a:moveTo>
                  <a:pt x="440927" y="62805"/>
                </a:moveTo>
                <a:lnTo>
                  <a:pt x="400000" y="62805"/>
                </a:lnTo>
                <a:lnTo>
                  <a:pt x="400000" y="58241"/>
                </a:lnTo>
                <a:lnTo>
                  <a:pt x="424358" y="34131"/>
                </a:lnTo>
                <a:lnTo>
                  <a:pt x="428872" y="30559"/>
                </a:lnTo>
                <a:lnTo>
                  <a:pt x="431253" y="27681"/>
                </a:lnTo>
                <a:lnTo>
                  <a:pt x="433734" y="24804"/>
                </a:lnTo>
                <a:lnTo>
                  <a:pt x="434974" y="21431"/>
                </a:lnTo>
                <a:lnTo>
                  <a:pt x="434974" y="13791"/>
                </a:lnTo>
                <a:lnTo>
                  <a:pt x="433684" y="10715"/>
                </a:lnTo>
                <a:lnTo>
                  <a:pt x="428526" y="5953"/>
                </a:lnTo>
                <a:lnTo>
                  <a:pt x="425201" y="4762"/>
                </a:lnTo>
                <a:lnTo>
                  <a:pt x="435272" y="4762"/>
                </a:lnTo>
                <a:lnTo>
                  <a:pt x="438844" y="7937"/>
                </a:lnTo>
                <a:lnTo>
                  <a:pt x="440630" y="12203"/>
                </a:lnTo>
                <a:lnTo>
                  <a:pt x="440514" y="22175"/>
                </a:lnTo>
                <a:lnTo>
                  <a:pt x="439291" y="25846"/>
                </a:lnTo>
                <a:lnTo>
                  <a:pt x="434032" y="33287"/>
                </a:lnTo>
                <a:lnTo>
                  <a:pt x="429220" y="37256"/>
                </a:lnTo>
                <a:lnTo>
                  <a:pt x="416619" y="44896"/>
                </a:lnTo>
                <a:lnTo>
                  <a:pt x="412700" y="47823"/>
                </a:lnTo>
                <a:lnTo>
                  <a:pt x="408135" y="52784"/>
                </a:lnTo>
                <a:lnTo>
                  <a:pt x="406747" y="55215"/>
                </a:lnTo>
                <a:lnTo>
                  <a:pt x="406250" y="57596"/>
                </a:lnTo>
                <a:lnTo>
                  <a:pt x="440927" y="57596"/>
                </a:lnTo>
                <a:lnTo>
                  <a:pt x="440927" y="62805"/>
                </a:lnTo>
                <a:close/>
              </a:path>
              <a:path w="542289" h="75564">
                <a:moveTo>
                  <a:pt x="455962" y="33635"/>
                </a:moveTo>
                <a:lnTo>
                  <a:pt x="451200" y="33635"/>
                </a:lnTo>
                <a:lnTo>
                  <a:pt x="457302" y="1488"/>
                </a:lnTo>
                <a:lnTo>
                  <a:pt x="488407" y="1488"/>
                </a:lnTo>
                <a:lnTo>
                  <a:pt x="488407" y="6548"/>
                </a:lnTo>
                <a:lnTo>
                  <a:pt x="461171" y="6548"/>
                </a:lnTo>
                <a:lnTo>
                  <a:pt x="457153" y="27235"/>
                </a:lnTo>
                <a:lnTo>
                  <a:pt x="457302" y="27384"/>
                </a:lnTo>
                <a:lnTo>
                  <a:pt x="463615" y="27384"/>
                </a:lnTo>
                <a:lnTo>
                  <a:pt x="462065" y="28128"/>
                </a:lnTo>
                <a:lnTo>
                  <a:pt x="459684" y="29319"/>
                </a:lnTo>
                <a:lnTo>
                  <a:pt x="457649" y="31154"/>
                </a:lnTo>
                <a:lnTo>
                  <a:pt x="455962" y="33635"/>
                </a:lnTo>
                <a:close/>
              </a:path>
              <a:path w="542289" h="75564">
                <a:moveTo>
                  <a:pt x="463615" y="27384"/>
                </a:moveTo>
                <a:lnTo>
                  <a:pt x="457302" y="27384"/>
                </a:lnTo>
                <a:lnTo>
                  <a:pt x="458988" y="25499"/>
                </a:lnTo>
                <a:lnTo>
                  <a:pt x="460973" y="24060"/>
                </a:lnTo>
                <a:lnTo>
                  <a:pt x="465538" y="22076"/>
                </a:lnTo>
                <a:lnTo>
                  <a:pt x="467968" y="21580"/>
                </a:lnTo>
                <a:lnTo>
                  <a:pt x="476898" y="21580"/>
                </a:lnTo>
                <a:lnTo>
                  <a:pt x="481958" y="23564"/>
                </a:lnTo>
                <a:lnTo>
                  <a:pt x="484597" y="26342"/>
                </a:lnTo>
                <a:lnTo>
                  <a:pt x="467125" y="26342"/>
                </a:lnTo>
                <a:lnTo>
                  <a:pt x="464545" y="26937"/>
                </a:lnTo>
                <a:lnTo>
                  <a:pt x="463615" y="27384"/>
                </a:lnTo>
                <a:close/>
              </a:path>
              <a:path w="542289" h="75564">
                <a:moveTo>
                  <a:pt x="483760" y="59382"/>
                </a:moveTo>
                <a:lnTo>
                  <a:pt x="474715" y="59382"/>
                </a:lnTo>
                <a:lnTo>
                  <a:pt x="478386" y="57745"/>
                </a:lnTo>
                <a:lnTo>
                  <a:pt x="481263" y="54471"/>
                </a:lnTo>
                <a:lnTo>
                  <a:pt x="484240" y="51196"/>
                </a:lnTo>
                <a:lnTo>
                  <a:pt x="485728" y="47178"/>
                </a:lnTo>
                <a:lnTo>
                  <a:pt x="485728" y="37752"/>
                </a:lnTo>
                <a:lnTo>
                  <a:pt x="484190" y="33932"/>
                </a:lnTo>
                <a:lnTo>
                  <a:pt x="481115" y="30956"/>
                </a:lnTo>
                <a:lnTo>
                  <a:pt x="478138" y="27880"/>
                </a:lnTo>
                <a:lnTo>
                  <a:pt x="474367" y="26342"/>
                </a:lnTo>
                <a:lnTo>
                  <a:pt x="484597" y="26342"/>
                </a:lnTo>
                <a:lnTo>
                  <a:pt x="489499" y="31501"/>
                </a:lnTo>
                <a:lnTo>
                  <a:pt x="491384" y="36661"/>
                </a:lnTo>
                <a:lnTo>
                  <a:pt x="491384" y="48964"/>
                </a:lnTo>
                <a:lnTo>
                  <a:pt x="489300" y="53974"/>
                </a:lnTo>
                <a:lnTo>
                  <a:pt x="483760" y="59382"/>
                </a:lnTo>
                <a:close/>
              </a:path>
              <a:path w="542289" h="75564">
                <a:moveTo>
                  <a:pt x="475856" y="64144"/>
                </a:moveTo>
                <a:lnTo>
                  <a:pt x="464148" y="64144"/>
                </a:lnTo>
                <a:lnTo>
                  <a:pt x="459386" y="62458"/>
                </a:lnTo>
                <a:lnTo>
                  <a:pt x="451646" y="55711"/>
                </a:lnTo>
                <a:lnTo>
                  <a:pt x="449613" y="50998"/>
                </a:lnTo>
                <a:lnTo>
                  <a:pt x="449414" y="44946"/>
                </a:lnTo>
                <a:lnTo>
                  <a:pt x="454921" y="44946"/>
                </a:lnTo>
                <a:lnTo>
                  <a:pt x="455119" y="49311"/>
                </a:lnTo>
                <a:lnTo>
                  <a:pt x="456607" y="52833"/>
                </a:lnTo>
                <a:lnTo>
                  <a:pt x="459386" y="55512"/>
                </a:lnTo>
                <a:lnTo>
                  <a:pt x="462263" y="58092"/>
                </a:lnTo>
                <a:lnTo>
                  <a:pt x="465884" y="59382"/>
                </a:lnTo>
                <a:lnTo>
                  <a:pt x="483760" y="59382"/>
                </a:lnTo>
                <a:lnTo>
                  <a:pt x="480965" y="62110"/>
                </a:lnTo>
                <a:lnTo>
                  <a:pt x="475856" y="64144"/>
                </a:lnTo>
                <a:close/>
              </a:path>
              <a:path w="542289" h="75564">
                <a:moveTo>
                  <a:pt x="526907" y="64144"/>
                </a:moveTo>
                <a:lnTo>
                  <a:pt x="512918" y="64144"/>
                </a:lnTo>
                <a:lnTo>
                  <a:pt x="507311" y="61565"/>
                </a:lnTo>
                <a:lnTo>
                  <a:pt x="499127" y="22125"/>
                </a:lnTo>
                <a:lnTo>
                  <a:pt x="501012" y="14634"/>
                </a:lnTo>
                <a:lnTo>
                  <a:pt x="508552" y="2927"/>
                </a:lnTo>
                <a:lnTo>
                  <a:pt x="514059" y="0"/>
                </a:lnTo>
                <a:lnTo>
                  <a:pt x="527056" y="0"/>
                </a:lnTo>
                <a:lnTo>
                  <a:pt x="531521" y="1438"/>
                </a:lnTo>
                <a:lnTo>
                  <a:pt x="535206" y="4762"/>
                </a:lnTo>
                <a:lnTo>
                  <a:pt x="516241" y="4762"/>
                </a:lnTo>
                <a:lnTo>
                  <a:pt x="511975" y="7193"/>
                </a:lnTo>
                <a:lnTo>
                  <a:pt x="509097" y="12055"/>
                </a:lnTo>
                <a:lnTo>
                  <a:pt x="506220" y="16817"/>
                </a:lnTo>
                <a:lnTo>
                  <a:pt x="504865" y="23266"/>
                </a:lnTo>
                <a:lnTo>
                  <a:pt x="504782" y="32593"/>
                </a:lnTo>
                <a:lnTo>
                  <a:pt x="509132" y="32593"/>
                </a:lnTo>
                <a:lnTo>
                  <a:pt x="507262" y="34528"/>
                </a:lnTo>
                <a:lnTo>
                  <a:pt x="505824" y="38496"/>
                </a:lnTo>
                <a:lnTo>
                  <a:pt x="505824" y="48418"/>
                </a:lnTo>
                <a:lnTo>
                  <a:pt x="507163" y="52337"/>
                </a:lnTo>
                <a:lnTo>
                  <a:pt x="509842" y="55215"/>
                </a:lnTo>
                <a:lnTo>
                  <a:pt x="512620" y="57993"/>
                </a:lnTo>
                <a:lnTo>
                  <a:pt x="516440" y="59382"/>
                </a:lnTo>
                <a:lnTo>
                  <a:pt x="534696" y="59382"/>
                </a:lnTo>
                <a:lnTo>
                  <a:pt x="531918" y="62160"/>
                </a:lnTo>
                <a:lnTo>
                  <a:pt x="526907" y="64144"/>
                </a:lnTo>
                <a:close/>
              </a:path>
              <a:path w="542289" h="75564">
                <a:moveTo>
                  <a:pt x="540352" y="16371"/>
                </a:moveTo>
                <a:lnTo>
                  <a:pt x="534845" y="16371"/>
                </a:lnTo>
                <a:lnTo>
                  <a:pt x="534349" y="12898"/>
                </a:lnTo>
                <a:lnTo>
                  <a:pt x="532959" y="10120"/>
                </a:lnTo>
                <a:lnTo>
                  <a:pt x="530678" y="8036"/>
                </a:lnTo>
                <a:lnTo>
                  <a:pt x="528396" y="5853"/>
                </a:lnTo>
                <a:lnTo>
                  <a:pt x="525469" y="4762"/>
                </a:lnTo>
                <a:lnTo>
                  <a:pt x="535206" y="4762"/>
                </a:lnTo>
                <a:lnTo>
                  <a:pt x="537871" y="7094"/>
                </a:lnTo>
                <a:lnTo>
                  <a:pt x="539756" y="11112"/>
                </a:lnTo>
                <a:lnTo>
                  <a:pt x="540352" y="16371"/>
                </a:lnTo>
                <a:close/>
              </a:path>
              <a:path w="542289" h="75564">
                <a:moveTo>
                  <a:pt x="509132" y="32593"/>
                </a:moveTo>
                <a:lnTo>
                  <a:pt x="504930" y="32593"/>
                </a:lnTo>
                <a:lnTo>
                  <a:pt x="506419" y="29418"/>
                </a:lnTo>
                <a:lnTo>
                  <a:pt x="508652" y="26937"/>
                </a:lnTo>
                <a:lnTo>
                  <a:pt x="511628" y="25151"/>
                </a:lnTo>
                <a:lnTo>
                  <a:pt x="514704" y="23266"/>
                </a:lnTo>
                <a:lnTo>
                  <a:pt x="517978" y="22324"/>
                </a:lnTo>
                <a:lnTo>
                  <a:pt x="527502" y="22324"/>
                </a:lnTo>
                <a:lnTo>
                  <a:pt x="532414" y="24258"/>
                </a:lnTo>
                <a:lnTo>
                  <a:pt x="535169" y="27086"/>
                </a:lnTo>
                <a:lnTo>
                  <a:pt x="516737" y="27086"/>
                </a:lnTo>
                <a:lnTo>
                  <a:pt x="513017" y="28574"/>
                </a:lnTo>
                <a:lnTo>
                  <a:pt x="509132" y="32593"/>
                </a:lnTo>
                <a:close/>
              </a:path>
              <a:path w="542289" h="75564">
                <a:moveTo>
                  <a:pt x="534696" y="59382"/>
                </a:moveTo>
                <a:lnTo>
                  <a:pt x="525667" y="59382"/>
                </a:lnTo>
                <a:lnTo>
                  <a:pt x="529239" y="57844"/>
                </a:lnTo>
                <a:lnTo>
                  <a:pt x="534895" y="51593"/>
                </a:lnTo>
                <a:lnTo>
                  <a:pt x="536333" y="47823"/>
                </a:lnTo>
                <a:lnTo>
                  <a:pt x="536263" y="38496"/>
                </a:lnTo>
                <a:lnTo>
                  <a:pt x="534944" y="34776"/>
                </a:lnTo>
                <a:lnTo>
                  <a:pt x="532166" y="31700"/>
                </a:lnTo>
                <a:lnTo>
                  <a:pt x="529487" y="28624"/>
                </a:lnTo>
                <a:lnTo>
                  <a:pt x="525865" y="27086"/>
                </a:lnTo>
                <a:lnTo>
                  <a:pt x="535169" y="27086"/>
                </a:lnTo>
                <a:lnTo>
                  <a:pt x="536681" y="28624"/>
                </a:lnTo>
                <a:lnTo>
                  <a:pt x="540054" y="31998"/>
                </a:lnTo>
                <a:lnTo>
                  <a:pt x="541989" y="36958"/>
                </a:lnTo>
                <a:lnTo>
                  <a:pt x="541989" y="49162"/>
                </a:lnTo>
                <a:lnTo>
                  <a:pt x="539954" y="54222"/>
                </a:lnTo>
                <a:lnTo>
                  <a:pt x="535886" y="58191"/>
                </a:lnTo>
                <a:lnTo>
                  <a:pt x="534696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47515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47515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72665" y="3798817"/>
            <a:ext cx="586105" cy="75565"/>
          </a:xfrm>
          <a:custGeom>
            <a:avLst/>
            <a:gdLst/>
            <a:ahLst/>
            <a:cxnLst/>
            <a:rect l="l" t="t" r="r" b="b"/>
            <a:pathLst>
              <a:path w="586104" h="75564">
                <a:moveTo>
                  <a:pt x="22026" y="62805"/>
                </a:moveTo>
                <a:lnTo>
                  <a:pt x="16370" y="62805"/>
                </a:lnTo>
                <a:lnTo>
                  <a:pt x="16370" y="16668"/>
                </a:lnTo>
                <a:lnTo>
                  <a:pt x="0" y="16668"/>
                </a:lnTo>
                <a:lnTo>
                  <a:pt x="0" y="12650"/>
                </a:lnTo>
                <a:lnTo>
                  <a:pt x="5059" y="12551"/>
                </a:lnTo>
                <a:lnTo>
                  <a:pt x="8582" y="12104"/>
                </a:lnTo>
                <a:lnTo>
                  <a:pt x="10567" y="11310"/>
                </a:lnTo>
                <a:lnTo>
                  <a:pt x="12650" y="10517"/>
                </a:lnTo>
                <a:lnTo>
                  <a:pt x="14188" y="9276"/>
                </a:lnTo>
                <a:lnTo>
                  <a:pt x="15179" y="7590"/>
                </a:lnTo>
                <a:lnTo>
                  <a:pt x="16271" y="5903"/>
                </a:lnTo>
                <a:lnTo>
                  <a:pt x="17016" y="3571"/>
                </a:lnTo>
                <a:lnTo>
                  <a:pt x="17412" y="595"/>
                </a:lnTo>
                <a:lnTo>
                  <a:pt x="22026" y="595"/>
                </a:lnTo>
                <a:lnTo>
                  <a:pt x="22026" y="62805"/>
                </a:lnTo>
                <a:close/>
              </a:path>
              <a:path w="586104" h="75564">
                <a:moveTo>
                  <a:pt x="71441" y="62805"/>
                </a:moveTo>
                <a:lnTo>
                  <a:pt x="65785" y="62805"/>
                </a:lnTo>
                <a:lnTo>
                  <a:pt x="65785" y="16668"/>
                </a:lnTo>
                <a:lnTo>
                  <a:pt x="49414" y="16668"/>
                </a:lnTo>
                <a:lnTo>
                  <a:pt x="49414" y="12650"/>
                </a:lnTo>
                <a:lnTo>
                  <a:pt x="54474" y="12551"/>
                </a:lnTo>
                <a:lnTo>
                  <a:pt x="57996" y="12104"/>
                </a:lnTo>
                <a:lnTo>
                  <a:pt x="59980" y="11310"/>
                </a:lnTo>
                <a:lnTo>
                  <a:pt x="62064" y="10517"/>
                </a:lnTo>
                <a:lnTo>
                  <a:pt x="63602" y="9276"/>
                </a:lnTo>
                <a:lnTo>
                  <a:pt x="64594" y="7590"/>
                </a:lnTo>
                <a:lnTo>
                  <a:pt x="65686" y="5903"/>
                </a:lnTo>
                <a:lnTo>
                  <a:pt x="66430" y="3571"/>
                </a:lnTo>
                <a:lnTo>
                  <a:pt x="66827" y="595"/>
                </a:lnTo>
                <a:lnTo>
                  <a:pt x="71441" y="595"/>
                </a:lnTo>
                <a:lnTo>
                  <a:pt x="71441" y="62805"/>
                </a:lnTo>
                <a:close/>
              </a:path>
              <a:path w="586104" h="75564">
                <a:moveTo>
                  <a:pt x="97191" y="62805"/>
                </a:moveTo>
                <a:lnTo>
                  <a:pt x="90345" y="62805"/>
                </a:lnTo>
                <a:lnTo>
                  <a:pt x="108056" y="38992"/>
                </a:lnTo>
                <a:lnTo>
                  <a:pt x="91684" y="16966"/>
                </a:lnTo>
                <a:lnTo>
                  <a:pt x="98679" y="16966"/>
                </a:lnTo>
                <a:lnTo>
                  <a:pt x="111776" y="34379"/>
                </a:lnTo>
                <a:lnTo>
                  <a:pt x="118303" y="34379"/>
                </a:lnTo>
                <a:lnTo>
                  <a:pt x="114901" y="38844"/>
                </a:lnTo>
                <a:lnTo>
                  <a:pt x="118481" y="43606"/>
                </a:lnTo>
                <a:lnTo>
                  <a:pt x="111329" y="43606"/>
                </a:lnTo>
                <a:lnTo>
                  <a:pt x="97191" y="62805"/>
                </a:lnTo>
                <a:close/>
              </a:path>
              <a:path w="586104" h="75564">
                <a:moveTo>
                  <a:pt x="118303" y="34379"/>
                </a:moveTo>
                <a:lnTo>
                  <a:pt x="111776" y="34379"/>
                </a:lnTo>
                <a:lnTo>
                  <a:pt x="124576" y="16966"/>
                </a:lnTo>
                <a:lnTo>
                  <a:pt x="131570" y="16966"/>
                </a:lnTo>
                <a:lnTo>
                  <a:pt x="118303" y="34379"/>
                </a:lnTo>
                <a:close/>
              </a:path>
              <a:path w="586104" h="75564">
                <a:moveTo>
                  <a:pt x="132910" y="62805"/>
                </a:moveTo>
                <a:lnTo>
                  <a:pt x="125766" y="62805"/>
                </a:lnTo>
                <a:lnTo>
                  <a:pt x="111329" y="43606"/>
                </a:lnTo>
                <a:lnTo>
                  <a:pt x="118481" y="43606"/>
                </a:lnTo>
                <a:lnTo>
                  <a:pt x="132910" y="62805"/>
                </a:lnTo>
                <a:close/>
              </a:path>
              <a:path w="586104" h="75564">
                <a:moveTo>
                  <a:pt x="163588" y="62805"/>
                </a:moveTo>
                <a:lnTo>
                  <a:pt x="157932" y="62805"/>
                </a:lnTo>
                <a:lnTo>
                  <a:pt x="157932" y="16668"/>
                </a:lnTo>
                <a:lnTo>
                  <a:pt x="141562" y="16668"/>
                </a:lnTo>
                <a:lnTo>
                  <a:pt x="141562" y="12650"/>
                </a:lnTo>
                <a:lnTo>
                  <a:pt x="146621" y="12551"/>
                </a:lnTo>
                <a:lnTo>
                  <a:pt x="150144" y="12104"/>
                </a:lnTo>
                <a:lnTo>
                  <a:pt x="152128" y="11310"/>
                </a:lnTo>
                <a:lnTo>
                  <a:pt x="154212" y="10517"/>
                </a:lnTo>
                <a:lnTo>
                  <a:pt x="155749" y="9276"/>
                </a:lnTo>
                <a:lnTo>
                  <a:pt x="156742" y="7590"/>
                </a:lnTo>
                <a:lnTo>
                  <a:pt x="157833" y="5903"/>
                </a:lnTo>
                <a:lnTo>
                  <a:pt x="158577" y="3571"/>
                </a:lnTo>
                <a:lnTo>
                  <a:pt x="158974" y="595"/>
                </a:lnTo>
                <a:lnTo>
                  <a:pt x="163588" y="595"/>
                </a:lnTo>
                <a:lnTo>
                  <a:pt x="163588" y="62805"/>
                </a:lnTo>
                <a:close/>
              </a:path>
              <a:path w="586104" h="75564">
                <a:moveTo>
                  <a:pt x="213002" y="62805"/>
                </a:moveTo>
                <a:lnTo>
                  <a:pt x="207347" y="62805"/>
                </a:lnTo>
                <a:lnTo>
                  <a:pt x="207347" y="16668"/>
                </a:lnTo>
                <a:lnTo>
                  <a:pt x="190975" y="16668"/>
                </a:lnTo>
                <a:lnTo>
                  <a:pt x="190975" y="12650"/>
                </a:lnTo>
                <a:lnTo>
                  <a:pt x="196036" y="12551"/>
                </a:lnTo>
                <a:lnTo>
                  <a:pt x="199558" y="12104"/>
                </a:lnTo>
                <a:lnTo>
                  <a:pt x="201542" y="11310"/>
                </a:lnTo>
                <a:lnTo>
                  <a:pt x="203626" y="10517"/>
                </a:lnTo>
                <a:lnTo>
                  <a:pt x="205164" y="9276"/>
                </a:lnTo>
                <a:lnTo>
                  <a:pt x="206156" y="7590"/>
                </a:lnTo>
                <a:lnTo>
                  <a:pt x="207248" y="5903"/>
                </a:lnTo>
                <a:lnTo>
                  <a:pt x="207992" y="3571"/>
                </a:lnTo>
                <a:lnTo>
                  <a:pt x="208389" y="595"/>
                </a:lnTo>
                <a:lnTo>
                  <a:pt x="213002" y="595"/>
                </a:lnTo>
                <a:lnTo>
                  <a:pt x="213002" y="62805"/>
                </a:lnTo>
                <a:close/>
              </a:path>
              <a:path w="586104" h="75564">
                <a:moveTo>
                  <a:pt x="286209" y="64144"/>
                </a:moveTo>
                <a:lnTo>
                  <a:pt x="274700" y="64144"/>
                </a:lnTo>
                <a:lnTo>
                  <a:pt x="269441" y="61862"/>
                </a:lnTo>
                <a:lnTo>
                  <a:pt x="265373" y="57298"/>
                </a:lnTo>
                <a:lnTo>
                  <a:pt x="261404" y="52734"/>
                </a:lnTo>
                <a:lnTo>
                  <a:pt x="259420" y="46930"/>
                </a:lnTo>
                <a:lnTo>
                  <a:pt x="259420" y="32841"/>
                </a:lnTo>
                <a:lnTo>
                  <a:pt x="261404" y="27037"/>
                </a:lnTo>
                <a:lnTo>
                  <a:pt x="269342" y="17908"/>
                </a:lnTo>
                <a:lnTo>
                  <a:pt x="274601" y="15626"/>
                </a:lnTo>
                <a:lnTo>
                  <a:pt x="286507" y="15626"/>
                </a:lnTo>
                <a:lnTo>
                  <a:pt x="290773" y="17015"/>
                </a:lnTo>
                <a:lnTo>
                  <a:pt x="294650" y="20389"/>
                </a:lnTo>
                <a:lnTo>
                  <a:pt x="276287" y="20389"/>
                </a:lnTo>
                <a:lnTo>
                  <a:pt x="272368" y="22274"/>
                </a:lnTo>
                <a:lnTo>
                  <a:pt x="269392" y="26044"/>
                </a:lnTo>
                <a:lnTo>
                  <a:pt x="266514" y="29815"/>
                </a:lnTo>
                <a:lnTo>
                  <a:pt x="265076" y="34428"/>
                </a:lnTo>
                <a:lnTo>
                  <a:pt x="265076" y="45342"/>
                </a:lnTo>
                <a:lnTo>
                  <a:pt x="266514" y="49956"/>
                </a:lnTo>
                <a:lnTo>
                  <a:pt x="269392" y="53726"/>
                </a:lnTo>
                <a:lnTo>
                  <a:pt x="272368" y="57497"/>
                </a:lnTo>
                <a:lnTo>
                  <a:pt x="276287" y="59382"/>
                </a:lnTo>
                <a:lnTo>
                  <a:pt x="293963" y="59382"/>
                </a:lnTo>
                <a:lnTo>
                  <a:pt x="290426" y="62606"/>
                </a:lnTo>
                <a:lnTo>
                  <a:pt x="286209" y="64144"/>
                </a:lnTo>
                <a:close/>
              </a:path>
              <a:path w="586104" h="75564">
                <a:moveTo>
                  <a:pt x="299753" y="31402"/>
                </a:moveTo>
                <a:lnTo>
                  <a:pt x="294097" y="31402"/>
                </a:lnTo>
                <a:lnTo>
                  <a:pt x="293303" y="27731"/>
                </a:lnTo>
                <a:lnTo>
                  <a:pt x="291814" y="25003"/>
                </a:lnTo>
                <a:lnTo>
                  <a:pt x="289632" y="23217"/>
                </a:lnTo>
                <a:lnTo>
                  <a:pt x="287449" y="21332"/>
                </a:lnTo>
                <a:lnTo>
                  <a:pt x="284621" y="20389"/>
                </a:lnTo>
                <a:lnTo>
                  <a:pt x="294650" y="20389"/>
                </a:lnTo>
                <a:lnTo>
                  <a:pt x="297223" y="22572"/>
                </a:lnTo>
                <a:lnTo>
                  <a:pt x="299157" y="26441"/>
                </a:lnTo>
                <a:lnTo>
                  <a:pt x="299753" y="31402"/>
                </a:lnTo>
                <a:close/>
              </a:path>
              <a:path w="586104" h="75564">
                <a:moveTo>
                  <a:pt x="293963" y="59382"/>
                </a:moveTo>
                <a:lnTo>
                  <a:pt x="284522" y="59382"/>
                </a:lnTo>
                <a:lnTo>
                  <a:pt x="287449" y="58191"/>
                </a:lnTo>
                <a:lnTo>
                  <a:pt x="289929" y="55810"/>
                </a:lnTo>
                <a:lnTo>
                  <a:pt x="292510" y="53429"/>
                </a:lnTo>
                <a:lnTo>
                  <a:pt x="294047" y="50303"/>
                </a:lnTo>
                <a:lnTo>
                  <a:pt x="294543" y="46434"/>
                </a:lnTo>
                <a:lnTo>
                  <a:pt x="300050" y="46434"/>
                </a:lnTo>
                <a:lnTo>
                  <a:pt x="299256" y="52089"/>
                </a:lnTo>
                <a:lnTo>
                  <a:pt x="297173" y="56455"/>
                </a:lnTo>
                <a:lnTo>
                  <a:pt x="293963" y="59382"/>
                </a:lnTo>
                <a:close/>
              </a:path>
              <a:path w="586104" h="75564">
                <a:moveTo>
                  <a:pt x="331731" y="64144"/>
                </a:moveTo>
                <a:lnTo>
                  <a:pt x="320817" y="64144"/>
                </a:lnTo>
                <a:lnTo>
                  <a:pt x="315558" y="61862"/>
                </a:lnTo>
                <a:lnTo>
                  <a:pt x="311490" y="57298"/>
                </a:lnTo>
                <a:lnTo>
                  <a:pt x="307521" y="52734"/>
                </a:lnTo>
                <a:lnTo>
                  <a:pt x="305537" y="46930"/>
                </a:lnTo>
                <a:lnTo>
                  <a:pt x="305537" y="32841"/>
                </a:lnTo>
                <a:lnTo>
                  <a:pt x="307521" y="27037"/>
                </a:lnTo>
                <a:lnTo>
                  <a:pt x="315459" y="17908"/>
                </a:lnTo>
                <a:lnTo>
                  <a:pt x="320718" y="15626"/>
                </a:lnTo>
                <a:lnTo>
                  <a:pt x="333815" y="15626"/>
                </a:lnTo>
                <a:lnTo>
                  <a:pt x="339073" y="17908"/>
                </a:lnTo>
                <a:lnTo>
                  <a:pt x="341230" y="20389"/>
                </a:lnTo>
                <a:lnTo>
                  <a:pt x="322354" y="20389"/>
                </a:lnTo>
                <a:lnTo>
                  <a:pt x="318485" y="22274"/>
                </a:lnTo>
                <a:lnTo>
                  <a:pt x="315395" y="26193"/>
                </a:lnTo>
                <a:lnTo>
                  <a:pt x="312631" y="29815"/>
                </a:lnTo>
                <a:lnTo>
                  <a:pt x="311193" y="34428"/>
                </a:lnTo>
                <a:lnTo>
                  <a:pt x="311193" y="45342"/>
                </a:lnTo>
                <a:lnTo>
                  <a:pt x="312631" y="49956"/>
                </a:lnTo>
                <a:lnTo>
                  <a:pt x="315509" y="53726"/>
                </a:lnTo>
                <a:lnTo>
                  <a:pt x="318485" y="57497"/>
                </a:lnTo>
                <a:lnTo>
                  <a:pt x="322404" y="59382"/>
                </a:lnTo>
                <a:lnTo>
                  <a:pt x="341223" y="59382"/>
                </a:lnTo>
                <a:lnTo>
                  <a:pt x="339023" y="60870"/>
                </a:lnTo>
                <a:lnTo>
                  <a:pt x="335650" y="63053"/>
                </a:lnTo>
                <a:lnTo>
                  <a:pt x="331731" y="64144"/>
                </a:lnTo>
                <a:close/>
              </a:path>
              <a:path w="586104" h="75564">
                <a:moveTo>
                  <a:pt x="341223" y="59382"/>
                </a:moveTo>
                <a:lnTo>
                  <a:pt x="332128" y="59382"/>
                </a:lnTo>
                <a:lnTo>
                  <a:pt x="335997" y="57497"/>
                </a:lnTo>
                <a:lnTo>
                  <a:pt x="341851" y="49857"/>
                </a:lnTo>
                <a:lnTo>
                  <a:pt x="343308" y="45342"/>
                </a:lnTo>
                <a:lnTo>
                  <a:pt x="343307" y="34428"/>
                </a:lnTo>
                <a:lnTo>
                  <a:pt x="341851" y="29964"/>
                </a:lnTo>
                <a:lnTo>
                  <a:pt x="338764" y="26044"/>
                </a:lnTo>
                <a:lnTo>
                  <a:pt x="335997" y="22324"/>
                </a:lnTo>
                <a:lnTo>
                  <a:pt x="332078" y="20389"/>
                </a:lnTo>
                <a:lnTo>
                  <a:pt x="341230" y="20389"/>
                </a:lnTo>
                <a:lnTo>
                  <a:pt x="347011" y="27037"/>
                </a:lnTo>
                <a:lnTo>
                  <a:pt x="348995" y="32841"/>
                </a:lnTo>
                <a:lnTo>
                  <a:pt x="348995" y="44152"/>
                </a:lnTo>
                <a:lnTo>
                  <a:pt x="348152" y="48170"/>
                </a:lnTo>
                <a:lnTo>
                  <a:pt x="346465" y="51940"/>
                </a:lnTo>
                <a:lnTo>
                  <a:pt x="344877" y="55612"/>
                </a:lnTo>
                <a:lnTo>
                  <a:pt x="342397" y="58588"/>
                </a:lnTo>
                <a:lnTo>
                  <a:pt x="341223" y="59382"/>
                </a:lnTo>
                <a:close/>
              </a:path>
              <a:path w="586104" h="75564">
                <a:moveTo>
                  <a:pt x="366442" y="24854"/>
                </a:moveTo>
                <a:lnTo>
                  <a:pt x="362988" y="24854"/>
                </a:lnTo>
                <a:lnTo>
                  <a:pt x="364080" y="22175"/>
                </a:lnTo>
                <a:lnTo>
                  <a:pt x="365965" y="19992"/>
                </a:lnTo>
                <a:lnTo>
                  <a:pt x="368644" y="18305"/>
                </a:lnTo>
                <a:lnTo>
                  <a:pt x="371322" y="16519"/>
                </a:lnTo>
                <a:lnTo>
                  <a:pt x="374348" y="15626"/>
                </a:lnTo>
                <a:lnTo>
                  <a:pt x="383576" y="15626"/>
                </a:lnTo>
                <a:lnTo>
                  <a:pt x="387793" y="17065"/>
                </a:lnTo>
                <a:lnTo>
                  <a:pt x="390788" y="20389"/>
                </a:lnTo>
                <a:lnTo>
                  <a:pt x="374200" y="20389"/>
                </a:lnTo>
                <a:lnTo>
                  <a:pt x="371521" y="21133"/>
                </a:lnTo>
                <a:lnTo>
                  <a:pt x="369239" y="22621"/>
                </a:lnTo>
                <a:lnTo>
                  <a:pt x="367056" y="24110"/>
                </a:lnTo>
                <a:lnTo>
                  <a:pt x="366442" y="24854"/>
                </a:lnTo>
                <a:close/>
              </a:path>
              <a:path w="586104" h="75564">
                <a:moveTo>
                  <a:pt x="362839" y="62805"/>
                </a:moveTo>
                <a:lnTo>
                  <a:pt x="357184" y="62805"/>
                </a:lnTo>
                <a:lnTo>
                  <a:pt x="357184" y="16966"/>
                </a:lnTo>
                <a:lnTo>
                  <a:pt x="362839" y="16966"/>
                </a:lnTo>
                <a:lnTo>
                  <a:pt x="362839" y="24854"/>
                </a:lnTo>
                <a:lnTo>
                  <a:pt x="366442" y="24854"/>
                </a:lnTo>
                <a:lnTo>
                  <a:pt x="365419" y="26094"/>
                </a:lnTo>
                <a:lnTo>
                  <a:pt x="364328" y="28574"/>
                </a:lnTo>
                <a:lnTo>
                  <a:pt x="363336" y="31055"/>
                </a:lnTo>
                <a:lnTo>
                  <a:pt x="362839" y="33535"/>
                </a:lnTo>
                <a:lnTo>
                  <a:pt x="362839" y="62805"/>
                </a:lnTo>
                <a:close/>
              </a:path>
              <a:path w="586104" h="75564">
                <a:moveTo>
                  <a:pt x="394391" y="62805"/>
                </a:moveTo>
                <a:lnTo>
                  <a:pt x="388884" y="62805"/>
                </a:lnTo>
                <a:lnTo>
                  <a:pt x="388884" y="29418"/>
                </a:lnTo>
                <a:lnTo>
                  <a:pt x="387892" y="26094"/>
                </a:lnTo>
                <a:lnTo>
                  <a:pt x="385908" y="23812"/>
                </a:lnTo>
                <a:lnTo>
                  <a:pt x="384023" y="21530"/>
                </a:lnTo>
                <a:lnTo>
                  <a:pt x="381145" y="20389"/>
                </a:lnTo>
                <a:lnTo>
                  <a:pt x="390788" y="20389"/>
                </a:lnTo>
                <a:lnTo>
                  <a:pt x="393052" y="22820"/>
                </a:lnTo>
                <a:lnTo>
                  <a:pt x="394391" y="27136"/>
                </a:lnTo>
                <a:lnTo>
                  <a:pt x="394391" y="62805"/>
                </a:lnTo>
                <a:close/>
              </a:path>
              <a:path w="586104" h="75564">
                <a:moveTo>
                  <a:pt x="423510" y="62805"/>
                </a:moveTo>
                <a:lnTo>
                  <a:pt x="417557" y="62805"/>
                </a:lnTo>
                <a:lnTo>
                  <a:pt x="399846" y="16966"/>
                </a:lnTo>
                <a:lnTo>
                  <a:pt x="406097" y="16966"/>
                </a:lnTo>
                <a:lnTo>
                  <a:pt x="420533" y="57149"/>
                </a:lnTo>
                <a:lnTo>
                  <a:pt x="425621" y="57149"/>
                </a:lnTo>
                <a:lnTo>
                  <a:pt x="423510" y="62805"/>
                </a:lnTo>
                <a:close/>
              </a:path>
              <a:path w="586104" h="75564">
                <a:moveTo>
                  <a:pt x="425621" y="57149"/>
                </a:moveTo>
                <a:lnTo>
                  <a:pt x="420682" y="57149"/>
                </a:lnTo>
                <a:lnTo>
                  <a:pt x="434821" y="16966"/>
                </a:lnTo>
                <a:lnTo>
                  <a:pt x="440625" y="16966"/>
                </a:lnTo>
                <a:lnTo>
                  <a:pt x="425621" y="57149"/>
                </a:lnTo>
                <a:close/>
              </a:path>
              <a:path w="586104" h="75564">
                <a:moveTo>
                  <a:pt x="449011" y="75009"/>
                </a:moveTo>
                <a:lnTo>
                  <a:pt x="449011" y="71139"/>
                </a:lnTo>
                <a:lnTo>
                  <a:pt x="450301" y="70643"/>
                </a:lnTo>
                <a:lnTo>
                  <a:pt x="451293" y="69601"/>
                </a:lnTo>
                <a:lnTo>
                  <a:pt x="451987" y="68014"/>
                </a:lnTo>
                <a:lnTo>
                  <a:pt x="452781" y="66526"/>
                </a:lnTo>
                <a:lnTo>
                  <a:pt x="453178" y="64938"/>
                </a:lnTo>
                <a:lnTo>
                  <a:pt x="453178" y="62805"/>
                </a:lnTo>
                <a:lnTo>
                  <a:pt x="449458" y="62805"/>
                </a:lnTo>
                <a:lnTo>
                  <a:pt x="449458" y="53429"/>
                </a:lnTo>
                <a:lnTo>
                  <a:pt x="456899" y="53429"/>
                </a:lnTo>
                <a:lnTo>
                  <a:pt x="456899" y="65682"/>
                </a:lnTo>
                <a:lnTo>
                  <a:pt x="456204" y="68113"/>
                </a:lnTo>
                <a:lnTo>
                  <a:pt x="454815" y="70395"/>
                </a:lnTo>
                <a:lnTo>
                  <a:pt x="453525" y="72677"/>
                </a:lnTo>
                <a:lnTo>
                  <a:pt x="451590" y="74215"/>
                </a:lnTo>
                <a:lnTo>
                  <a:pt x="449011" y="75009"/>
                </a:lnTo>
                <a:close/>
              </a:path>
              <a:path w="586104" h="75564">
                <a:moveTo>
                  <a:pt x="517084" y="41969"/>
                </a:moveTo>
                <a:lnTo>
                  <a:pt x="507659" y="41969"/>
                </a:lnTo>
                <a:lnTo>
                  <a:pt x="502698" y="40034"/>
                </a:lnTo>
                <a:lnTo>
                  <a:pt x="498828" y="36165"/>
                </a:lnTo>
                <a:lnTo>
                  <a:pt x="495058" y="32196"/>
                </a:lnTo>
                <a:lnTo>
                  <a:pt x="493173" y="27185"/>
                </a:lnTo>
                <a:lnTo>
                  <a:pt x="493173" y="15081"/>
                </a:lnTo>
                <a:lnTo>
                  <a:pt x="495158" y="10070"/>
                </a:lnTo>
                <a:lnTo>
                  <a:pt x="503194" y="2034"/>
                </a:lnTo>
                <a:lnTo>
                  <a:pt x="508254" y="0"/>
                </a:lnTo>
                <a:lnTo>
                  <a:pt x="522145" y="0"/>
                </a:lnTo>
                <a:lnTo>
                  <a:pt x="527701" y="2629"/>
                </a:lnTo>
                <a:lnTo>
                  <a:pt x="529029" y="4762"/>
                </a:lnTo>
                <a:lnTo>
                  <a:pt x="509445" y="4762"/>
                </a:lnTo>
                <a:lnTo>
                  <a:pt x="505873" y="6300"/>
                </a:lnTo>
                <a:lnTo>
                  <a:pt x="502996" y="9376"/>
                </a:lnTo>
                <a:lnTo>
                  <a:pt x="500217" y="12452"/>
                </a:lnTo>
                <a:lnTo>
                  <a:pt x="498828" y="16271"/>
                </a:lnTo>
                <a:lnTo>
                  <a:pt x="498828" y="25598"/>
                </a:lnTo>
                <a:lnTo>
                  <a:pt x="500168" y="29517"/>
                </a:lnTo>
                <a:lnTo>
                  <a:pt x="502847" y="32593"/>
                </a:lnTo>
                <a:lnTo>
                  <a:pt x="505625" y="35669"/>
                </a:lnTo>
                <a:lnTo>
                  <a:pt x="509295" y="37206"/>
                </a:lnTo>
                <a:lnTo>
                  <a:pt x="526482" y="37206"/>
                </a:lnTo>
                <a:lnTo>
                  <a:pt x="526213" y="37504"/>
                </a:lnTo>
                <a:lnTo>
                  <a:pt x="520260" y="41076"/>
                </a:lnTo>
                <a:lnTo>
                  <a:pt x="517084" y="41969"/>
                </a:lnTo>
                <a:close/>
              </a:path>
              <a:path w="586104" h="75564">
                <a:moveTo>
                  <a:pt x="526482" y="37206"/>
                </a:moveTo>
                <a:lnTo>
                  <a:pt x="518424" y="37206"/>
                </a:lnTo>
                <a:lnTo>
                  <a:pt x="522145" y="35669"/>
                </a:lnTo>
                <a:lnTo>
                  <a:pt x="527900" y="29517"/>
                </a:lnTo>
                <a:lnTo>
                  <a:pt x="529338" y="25598"/>
                </a:lnTo>
                <a:lnTo>
                  <a:pt x="529338" y="15875"/>
                </a:lnTo>
                <a:lnTo>
                  <a:pt x="527999" y="11955"/>
                </a:lnTo>
                <a:lnTo>
                  <a:pt x="522641" y="6201"/>
                </a:lnTo>
                <a:lnTo>
                  <a:pt x="518771" y="4762"/>
                </a:lnTo>
                <a:lnTo>
                  <a:pt x="529029" y="4762"/>
                </a:lnTo>
                <a:lnTo>
                  <a:pt x="535982" y="31551"/>
                </a:lnTo>
                <a:lnTo>
                  <a:pt x="530230" y="31551"/>
                </a:lnTo>
                <a:lnTo>
                  <a:pt x="528545" y="34924"/>
                </a:lnTo>
                <a:lnTo>
                  <a:pt x="526482" y="37206"/>
                </a:lnTo>
                <a:close/>
              </a:path>
              <a:path w="586104" h="75564">
                <a:moveTo>
                  <a:pt x="527791" y="59382"/>
                </a:moveTo>
                <a:lnTo>
                  <a:pt x="518820" y="59382"/>
                </a:lnTo>
                <a:lnTo>
                  <a:pt x="523037" y="57001"/>
                </a:lnTo>
                <a:lnTo>
                  <a:pt x="525915" y="52238"/>
                </a:lnTo>
                <a:lnTo>
                  <a:pt x="528891" y="47476"/>
                </a:lnTo>
                <a:lnTo>
                  <a:pt x="530273" y="41076"/>
                </a:lnTo>
                <a:lnTo>
                  <a:pt x="530380" y="31551"/>
                </a:lnTo>
                <a:lnTo>
                  <a:pt x="535982" y="31551"/>
                </a:lnTo>
                <a:lnTo>
                  <a:pt x="536022" y="41969"/>
                </a:lnTo>
                <a:lnTo>
                  <a:pt x="534150" y="49410"/>
                </a:lnTo>
                <a:lnTo>
                  <a:pt x="530380" y="55364"/>
                </a:lnTo>
                <a:lnTo>
                  <a:pt x="527791" y="59382"/>
                </a:lnTo>
                <a:close/>
              </a:path>
              <a:path w="586104" h="75564">
                <a:moveTo>
                  <a:pt x="521103" y="64144"/>
                </a:moveTo>
                <a:lnTo>
                  <a:pt x="508304" y="64144"/>
                </a:lnTo>
                <a:lnTo>
                  <a:pt x="503888" y="62805"/>
                </a:lnTo>
                <a:lnTo>
                  <a:pt x="497340" y="57447"/>
                </a:lnTo>
                <a:lnTo>
                  <a:pt x="495356" y="53379"/>
                </a:lnTo>
                <a:lnTo>
                  <a:pt x="494661" y="47922"/>
                </a:lnTo>
                <a:lnTo>
                  <a:pt x="500316" y="47922"/>
                </a:lnTo>
                <a:lnTo>
                  <a:pt x="500912" y="51494"/>
                </a:lnTo>
                <a:lnTo>
                  <a:pt x="502351" y="54322"/>
                </a:lnTo>
                <a:lnTo>
                  <a:pt x="504632" y="56405"/>
                </a:lnTo>
                <a:lnTo>
                  <a:pt x="506914" y="58390"/>
                </a:lnTo>
                <a:lnTo>
                  <a:pt x="509792" y="59382"/>
                </a:lnTo>
                <a:lnTo>
                  <a:pt x="527791" y="59382"/>
                </a:lnTo>
                <a:lnTo>
                  <a:pt x="526609" y="61217"/>
                </a:lnTo>
                <a:lnTo>
                  <a:pt x="521103" y="64144"/>
                </a:lnTo>
                <a:close/>
              </a:path>
              <a:path w="586104" h="75564">
                <a:moveTo>
                  <a:pt x="570964" y="64144"/>
                </a:moveTo>
                <a:lnTo>
                  <a:pt x="556974" y="64144"/>
                </a:lnTo>
                <a:lnTo>
                  <a:pt x="551368" y="61565"/>
                </a:lnTo>
                <a:lnTo>
                  <a:pt x="543183" y="22125"/>
                </a:lnTo>
                <a:lnTo>
                  <a:pt x="545067" y="14634"/>
                </a:lnTo>
                <a:lnTo>
                  <a:pt x="552608" y="2927"/>
                </a:lnTo>
                <a:lnTo>
                  <a:pt x="558115" y="0"/>
                </a:lnTo>
                <a:lnTo>
                  <a:pt x="571113" y="0"/>
                </a:lnTo>
                <a:lnTo>
                  <a:pt x="575577" y="1438"/>
                </a:lnTo>
                <a:lnTo>
                  <a:pt x="579263" y="4762"/>
                </a:lnTo>
                <a:lnTo>
                  <a:pt x="560298" y="4762"/>
                </a:lnTo>
                <a:lnTo>
                  <a:pt x="556031" y="7193"/>
                </a:lnTo>
                <a:lnTo>
                  <a:pt x="553154" y="12055"/>
                </a:lnTo>
                <a:lnTo>
                  <a:pt x="550277" y="16817"/>
                </a:lnTo>
                <a:lnTo>
                  <a:pt x="548921" y="23266"/>
                </a:lnTo>
                <a:lnTo>
                  <a:pt x="548837" y="32593"/>
                </a:lnTo>
                <a:lnTo>
                  <a:pt x="553188" y="32593"/>
                </a:lnTo>
                <a:lnTo>
                  <a:pt x="551318" y="34528"/>
                </a:lnTo>
                <a:lnTo>
                  <a:pt x="549880" y="38496"/>
                </a:lnTo>
                <a:lnTo>
                  <a:pt x="549880" y="48418"/>
                </a:lnTo>
                <a:lnTo>
                  <a:pt x="551219" y="52337"/>
                </a:lnTo>
                <a:lnTo>
                  <a:pt x="553898" y="55215"/>
                </a:lnTo>
                <a:lnTo>
                  <a:pt x="556677" y="57993"/>
                </a:lnTo>
                <a:lnTo>
                  <a:pt x="560496" y="59382"/>
                </a:lnTo>
                <a:lnTo>
                  <a:pt x="578753" y="59382"/>
                </a:lnTo>
                <a:lnTo>
                  <a:pt x="575974" y="62160"/>
                </a:lnTo>
                <a:lnTo>
                  <a:pt x="570964" y="64144"/>
                </a:lnTo>
                <a:close/>
              </a:path>
              <a:path w="586104" h="75564">
                <a:moveTo>
                  <a:pt x="584408" y="16371"/>
                </a:moveTo>
                <a:lnTo>
                  <a:pt x="578901" y="16371"/>
                </a:lnTo>
                <a:lnTo>
                  <a:pt x="578405" y="12898"/>
                </a:lnTo>
                <a:lnTo>
                  <a:pt x="577016" y="10120"/>
                </a:lnTo>
                <a:lnTo>
                  <a:pt x="574734" y="8036"/>
                </a:lnTo>
                <a:lnTo>
                  <a:pt x="572452" y="5853"/>
                </a:lnTo>
                <a:lnTo>
                  <a:pt x="569525" y="4762"/>
                </a:lnTo>
                <a:lnTo>
                  <a:pt x="579263" y="4762"/>
                </a:lnTo>
                <a:lnTo>
                  <a:pt x="581927" y="7094"/>
                </a:lnTo>
                <a:lnTo>
                  <a:pt x="583812" y="11112"/>
                </a:lnTo>
                <a:lnTo>
                  <a:pt x="584408" y="16371"/>
                </a:lnTo>
                <a:close/>
              </a:path>
              <a:path w="586104" h="75564">
                <a:moveTo>
                  <a:pt x="553188" y="32593"/>
                </a:moveTo>
                <a:lnTo>
                  <a:pt x="548987" y="32593"/>
                </a:lnTo>
                <a:lnTo>
                  <a:pt x="550475" y="29418"/>
                </a:lnTo>
                <a:lnTo>
                  <a:pt x="552707" y="26937"/>
                </a:lnTo>
                <a:lnTo>
                  <a:pt x="555684" y="25151"/>
                </a:lnTo>
                <a:lnTo>
                  <a:pt x="558760" y="23266"/>
                </a:lnTo>
                <a:lnTo>
                  <a:pt x="562033" y="22324"/>
                </a:lnTo>
                <a:lnTo>
                  <a:pt x="571558" y="22324"/>
                </a:lnTo>
                <a:lnTo>
                  <a:pt x="576470" y="24258"/>
                </a:lnTo>
                <a:lnTo>
                  <a:pt x="579225" y="27086"/>
                </a:lnTo>
                <a:lnTo>
                  <a:pt x="560794" y="27086"/>
                </a:lnTo>
                <a:lnTo>
                  <a:pt x="557073" y="28574"/>
                </a:lnTo>
                <a:lnTo>
                  <a:pt x="553188" y="32593"/>
                </a:lnTo>
                <a:close/>
              </a:path>
              <a:path w="586104" h="75564">
                <a:moveTo>
                  <a:pt x="578753" y="59382"/>
                </a:moveTo>
                <a:lnTo>
                  <a:pt x="569724" y="59382"/>
                </a:lnTo>
                <a:lnTo>
                  <a:pt x="573295" y="57844"/>
                </a:lnTo>
                <a:lnTo>
                  <a:pt x="578951" y="51593"/>
                </a:lnTo>
                <a:lnTo>
                  <a:pt x="580389" y="47823"/>
                </a:lnTo>
                <a:lnTo>
                  <a:pt x="580319" y="38496"/>
                </a:lnTo>
                <a:lnTo>
                  <a:pt x="579000" y="34776"/>
                </a:lnTo>
                <a:lnTo>
                  <a:pt x="576222" y="31700"/>
                </a:lnTo>
                <a:lnTo>
                  <a:pt x="573543" y="28624"/>
                </a:lnTo>
                <a:lnTo>
                  <a:pt x="569922" y="27086"/>
                </a:lnTo>
                <a:lnTo>
                  <a:pt x="579225" y="27086"/>
                </a:lnTo>
                <a:lnTo>
                  <a:pt x="580737" y="28624"/>
                </a:lnTo>
                <a:lnTo>
                  <a:pt x="584110" y="31998"/>
                </a:lnTo>
                <a:lnTo>
                  <a:pt x="586045" y="36958"/>
                </a:lnTo>
                <a:lnTo>
                  <a:pt x="586045" y="49162"/>
                </a:lnTo>
                <a:lnTo>
                  <a:pt x="584011" y="54222"/>
                </a:lnTo>
                <a:lnTo>
                  <a:pt x="579943" y="58191"/>
                </a:lnTo>
                <a:lnTo>
                  <a:pt x="57875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47515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947515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73461" y="3957394"/>
            <a:ext cx="182872" cy="80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44115" y="31362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44114" y="31362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80243" y="3160258"/>
            <a:ext cx="159407" cy="6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44115" y="29770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44114" y="29770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88068" y="3001681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89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89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89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89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8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8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89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89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89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8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8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8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8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8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89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8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8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8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89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89" h="75564">
                <a:moveTo>
                  <a:pt x="407094" y="20538"/>
                </a:moveTo>
                <a:lnTo>
                  <a:pt x="401438" y="20538"/>
                </a:lnTo>
                <a:lnTo>
                  <a:pt x="401537" y="14386"/>
                </a:lnTo>
                <a:lnTo>
                  <a:pt x="403423" y="9425"/>
                </a:lnTo>
                <a:lnTo>
                  <a:pt x="410765" y="1885"/>
                </a:lnTo>
                <a:lnTo>
                  <a:pt x="415429" y="0"/>
                </a:lnTo>
                <a:lnTo>
                  <a:pt x="426541" y="0"/>
                </a:lnTo>
                <a:lnTo>
                  <a:pt x="431105" y="1389"/>
                </a:lnTo>
                <a:lnTo>
                  <a:pt x="435584" y="4762"/>
                </a:lnTo>
                <a:lnTo>
                  <a:pt x="416966" y="4762"/>
                </a:lnTo>
                <a:lnTo>
                  <a:pt x="413544" y="6101"/>
                </a:lnTo>
                <a:lnTo>
                  <a:pt x="408384" y="11459"/>
                </a:lnTo>
                <a:lnTo>
                  <a:pt x="407094" y="15230"/>
                </a:lnTo>
                <a:lnTo>
                  <a:pt x="407094" y="20538"/>
                </a:lnTo>
                <a:close/>
              </a:path>
              <a:path w="542289" h="75564">
                <a:moveTo>
                  <a:pt x="436052" y="59382"/>
                </a:moveTo>
                <a:lnTo>
                  <a:pt x="425698" y="59382"/>
                </a:lnTo>
                <a:lnTo>
                  <a:pt x="429468" y="58092"/>
                </a:lnTo>
                <a:lnTo>
                  <a:pt x="435620" y="52933"/>
                </a:lnTo>
                <a:lnTo>
                  <a:pt x="437157" y="49658"/>
                </a:lnTo>
                <a:lnTo>
                  <a:pt x="437157" y="41622"/>
                </a:lnTo>
                <a:lnTo>
                  <a:pt x="435818" y="38447"/>
                </a:lnTo>
                <a:lnTo>
                  <a:pt x="433138" y="36165"/>
                </a:lnTo>
                <a:lnTo>
                  <a:pt x="430460" y="33783"/>
                </a:lnTo>
                <a:lnTo>
                  <a:pt x="426789" y="32593"/>
                </a:lnTo>
                <a:lnTo>
                  <a:pt x="417512" y="32593"/>
                </a:lnTo>
                <a:lnTo>
                  <a:pt x="417512" y="27830"/>
                </a:lnTo>
                <a:lnTo>
                  <a:pt x="425797" y="27830"/>
                </a:lnTo>
                <a:lnTo>
                  <a:pt x="428674" y="26838"/>
                </a:lnTo>
                <a:lnTo>
                  <a:pt x="433536" y="22770"/>
                </a:lnTo>
                <a:lnTo>
                  <a:pt x="434776" y="19992"/>
                </a:lnTo>
                <a:lnTo>
                  <a:pt x="434776" y="12749"/>
                </a:lnTo>
                <a:lnTo>
                  <a:pt x="433536" y="9872"/>
                </a:lnTo>
                <a:lnTo>
                  <a:pt x="431055" y="7887"/>
                </a:lnTo>
                <a:lnTo>
                  <a:pt x="428575" y="5804"/>
                </a:lnTo>
                <a:lnTo>
                  <a:pt x="425300" y="4762"/>
                </a:lnTo>
                <a:lnTo>
                  <a:pt x="435584" y="4762"/>
                </a:lnTo>
                <a:lnTo>
                  <a:pt x="438547" y="6945"/>
                </a:lnTo>
                <a:lnTo>
                  <a:pt x="440432" y="10864"/>
                </a:lnTo>
                <a:lnTo>
                  <a:pt x="440432" y="19298"/>
                </a:lnTo>
                <a:lnTo>
                  <a:pt x="439489" y="22225"/>
                </a:lnTo>
                <a:lnTo>
                  <a:pt x="435818" y="27086"/>
                </a:lnTo>
                <a:lnTo>
                  <a:pt x="433288" y="28723"/>
                </a:lnTo>
                <a:lnTo>
                  <a:pt x="430013" y="29616"/>
                </a:lnTo>
                <a:lnTo>
                  <a:pt x="430013" y="29765"/>
                </a:lnTo>
                <a:lnTo>
                  <a:pt x="434280" y="30559"/>
                </a:lnTo>
                <a:lnTo>
                  <a:pt x="437455" y="32345"/>
                </a:lnTo>
                <a:lnTo>
                  <a:pt x="441622" y="37901"/>
                </a:lnTo>
                <a:lnTo>
                  <a:pt x="442663" y="41274"/>
                </a:lnTo>
                <a:lnTo>
                  <a:pt x="442663" y="50899"/>
                </a:lnTo>
                <a:lnTo>
                  <a:pt x="440630" y="55463"/>
                </a:lnTo>
                <a:lnTo>
                  <a:pt x="436052" y="59382"/>
                </a:lnTo>
                <a:close/>
              </a:path>
              <a:path w="542289" h="75564">
                <a:moveTo>
                  <a:pt x="427484" y="64144"/>
                </a:moveTo>
                <a:lnTo>
                  <a:pt x="415081" y="64144"/>
                </a:lnTo>
                <a:lnTo>
                  <a:pt x="409972" y="62408"/>
                </a:lnTo>
                <a:lnTo>
                  <a:pt x="405904" y="58935"/>
                </a:lnTo>
                <a:lnTo>
                  <a:pt x="401935" y="55364"/>
                </a:lnTo>
                <a:lnTo>
                  <a:pt x="400113" y="50899"/>
                </a:lnTo>
                <a:lnTo>
                  <a:pt x="400000" y="43209"/>
                </a:lnTo>
                <a:lnTo>
                  <a:pt x="400099" y="43011"/>
                </a:lnTo>
                <a:lnTo>
                  <a:pt x="405754" y="43011"/>
                </a:lnTo>
                <a:lnTo>
                  <a:pt x="405754" y="48765"/>
                </a:lnTo>
                <a:lnTo>
                  <a:pt x="407144" y="52437"/>
                </a:lnTo>
                <a:lnTo>
                  <a:pt x="412700" y="57993"/>
                </a:lnTo>
                <a:lnTo>
                  <a:pt x="416470" y="59382"/>
                </a:lnTo>
                <a:lnTo>
                  <a:pt x="436052" y="59382"/>
                </a:lnTo>
                <a:lnTo>
                  <a:pt x="432594" y="62408"/>
                </a:lnTo>
                <a:lnTo>
                  <a:pt x="427484" y="64144"/>
                </a:lnTo>
                <a:close/>
              </a:path>
              <a:path w="542289" h="75564">
                <a:moveTo>
                  <a:pt x="477741" y="64144"/>
                </a:moveTo>
                <a:lnTo>
                  <a:pt x="465041" y="64144"/>
                </a:lnTo>
                <a:lnTo>
                  <a:pt x="459882" y="62458"/>
                </a:lnTo>
                <a:lnTo>
                  <a:pt x="451945" y="55711"/>
                </a:lnTo>
                <a:lnTo>
                  <a:pt x="449981" y="51246"/>
                </a:lnTo>
                <a:lnTo>
                  <a:pt x="450070" y="41423"/>
                </a:lnTo>
                <a:lnTo>
                  <a:pt x="451051" y="38348"/>
                </a:lnTo>
                <a:lnTo>
                  <a:pt x="455417" y="32196"/>
                </a:lnTo>
                <a:lnTo>
                  <a:pt x="458543" y="30261"/>
                </a:lnTo>
                <a:lnTo>
                  <a:pt x="462611" y="29467"/>
                </a:lnTo>
                <a:lnTo>
                  <a:pt x="462611" y="29319"/>
                </a:lnTo>
                <a:lnTo>
                  <a:pt x="452490" y="10864"/>
                </a:lnTo>
                <a:lnTo>
                  <a:pt x="454276" y="7094"/>
                </a:lnTo>
                <a:lnTo>
                  <a:pt x="461519" y="1438"/>
                </a:lnTo>
                <a:lnTo>
                  <a:pt x="465983" y="0"/>
                </a:lnTo>
                <a:lnTo>
                  <a:pt x="476600" y="0"/>
                </a:lnTo>
                <a:lnTo>
                  <a:pt x="481115" y="1438"/>
                </a:lnTo>
                <a:lnTo>
                  <a:pt x="485376" y="4762"/>
                </a:lnTo>
                <a:lnTo>
                  <a:pt x="467621" y="4762"/>
                </a:lnTo>
                <a:lnTo>
                  <a:pt x="464446" y="5754"/>
                </a:lnTo>
                <a:lnTo>
                  <a:pt x="459286" y="9723"/>
                </a:lnTo>
                <a:lnTo>
                  <a:pt x="458045" y="12253"/>
                </a:lnTo>
                <a:lnTo>
                  <a:pt x="457997" y="19198"/>
                </a:lnTo>
                <a:lnTo>
                  <a:pt x="459187" y="22026"/>
                </a:lnTo>
                <a:lnTo>
                  <a:pt x="463950" y="26193"/>
                </a:lnTo>
                <a:lnTo>
                  <a:pt x="467125" y="27235"/>
                </a:lnTo>
                <a:lnTo>
                  <a:pt x="484935" y="27235"/>
                </a:lnTo>
                <a:lnTo>
                  <a:pt x="483297" y="28326"/>
                </a:lnTo>
                <a:lnTo>
                  <a:pt x="480023" y="29319"/>
                </a:lnTo>
                <a:lnTo>
                  <a:pt x="480023" y="29467"/>
                </a:lnTo>
                <a:lnTo>
                  <a:pt x="484190" y="30360"/>
                </a:lnTo>
                <a:lnTo>
                  <a:pt x="486765" y="31849"/>
                </a:lnTo>
                <a:lnTo>
                  <a:pt x="466282" y="31849"/>
                </a:lnTo>
                <a:lnTo>
                  <a:pt x="462412" y="33089"/>
                </a:lnTo>
                <a:lnTo>
                  <a:pt x="459634" y="35569"/>
                </a:lnTo>
                <a:lnTo>
                  <a:pt x="456955" y="38050"/>
                </a:lnTo>
                <a:lnTo>
                  <a:pt x="455656" y="41225"/>
                </a:lnTo>
                <a:lnTo>
                  <a:pt x="455616" y="49758"/>
                </a:lnTo>
                <a:lnTo>
                  <a:pt x="457054" y="53181"/>
                </a:lnTo>
                <a:lnTo>
                  <a:pt x="462809" y="58142"/>
                </a:lnTo>
                <a:lnTo>
                  <a:pt x="466628" y="59382"/>
                </a:lnTo>
                <a:lnTo>
                  <a:pt x="486689" y="59382"/>
                </a:lnTo>
                <a:lnTo>
                  <a:pt x="482901" y="62507"/>
                </a:lnTo>
                <a:lnTo>
                  <a:pt x="477741" y="64144"/>
                </a:lnTo>
                <a:close/>
              </a:path>
              <a:path w="542289" h="75564">
                <a:moveTo>
                  <a:pt x="484935" y="27235"/>
                </a:moveTo>
                <a:lnTo>
                  <a:pt x="475558" y="27235"/>
                </a:lnTo>
                <a:lnTo>
                  <a:pt x="478932" y="26193"/>
                </a:lnTo>
                <a:lnTo>
                  <a:pt x="481214" y="24110"/>
                </a:lnTo>
                <a:lnTo>
                  <a:pt x="483496" y="21927"/>
                </a:lnTo>
                <a:lnTo>
                  <a:pt x="484597" y="19198"/>
                </a:lnTo>
                <a:lnTo>
                  <a:pt x="484637" y="12253"/>
                </a:lnTo>
                <a:lnTo>
                  <a:pt x="483447" y="9624"/>
                </a:lnTo>
                <a:lnTo>
                  <a:pt x="481065" y="7739"/>
                </a:lnTo>
                <a:lnTo>
                  <a:pt x="478684" y="5754"/>
                </a:lnTo>
                <a:lnTo>
                  <a:pt x="475459" y="4762"/>
                </a:lnTo>
                <a:lnTo>
                  <a:pt x="485376" y="4762"/>
                </a:lnTo>
                <a:lnTo>
                  <a:pt x="488457" y="7094"/>
                </a:lnTo>
                <a:lnTo>
                  <a:pt x="490292" y="10864"/>
                </a:lnTo>
                <a:lnTo>
                  <a:pt x="490200" y="19198"/>
                </a:lnTo>
                <a:lnTo>
                  <a:pt x="489400" y="21778"/>
                </a:lnTo>
                <a:lnTo>
                  <a:pt x="487614" y="24258"/>
                </a:lnTo>
                <a:lnTo>
                  <a:pt x="485828" y="26640"/>
                </a:lnTo>
                <a:lnTo>
                  <a:pt x="484935" y="27235"/>
                </a:lnTo>
                <a:close/>
              </a:path>
              <a:path w="542289" h="75564">
                <a:moveTo>
                  <a:pt x="486689" y="59382"/>
                </a:moveTo>
                <a:lnTo>
                  <a:pt x="476253" y="59382"/>
                </a:lnTo>
                <a:lnTo>
                  <a:pt x="480073" y="58142"/>
                </a:lnTo>
                <a:lnTo>
                  <a:pt x="482851" y="55661"/>
                </a:lnTo>
                <a:lnTo>
                  <a:pt x="485728" y="53181"/>
                </a:lnTo>
                <a:lnTo>
                  <a:pt x="487167" y="49758"/>
                </a:lnTo>
                <a:lnTo>
                  <a:pt x="487082" y="41225"/>
                </a:lnTo>
                <a:lnTo>
                  <a:pt x="485777" y="38199"/>
                </a:lnTo>
                <a:lnTo>
                  <a:pt x="483000" y="35718"/>
                </a:lnTo>
                <a:lnTo>
                  <a:pt x="480221" y="33139"/>
                </a:lnTo>
                <a:lnTo>
                  <a:pt x="476303" y="31849"/>
                </a:lnTo>
                <a:lnTo>
                  <a:pt x="486765" y="31849"/>
                </a:lnTo>
                <a:lnTo>
                  <a:pt x="487365" y="32196"/>
                </a:lnTo>
                <a:lnTo>
                  <a:pt x="491730" y="37752"/>
                </a:lnTo>
                <a:lnTo>
                  <a:pt x="492822" y="41225"/>
                </a:lnTo>
                <a:lnTo>
                  <a:pt x="492822" y="51246"/>
                </a:lnTo>
                <a:lnTo>
                  <a:pt x="490838" y="55860"/>
                </a:lnTo>
                <a:lnTo>
                  <a:pt x="486689" y="59382"/>
                </a:lnTo>
                <a:close/>
              </a:path>
              <a:path w="542289" h="75564">
                <a:moveTo>
                  <a:pt x="541939" y="47327"/>
                </a:moveTo>
                <a:lnTo>
                  <a:pt x="498779" y="47327"/>
                </a:lnTo>
                <a:lnTo>
                  <a:pt x="498779" y="41969"/>
                </a:lnTo>
                <a:lnTo>
                  <a:pt x="527502" y="595"/>
                </a:lnTo>
                <a:lnTo>
                  <a:pt x="532563" y="595"/>
                </a:lnTo>
                <a:lnTo>
                  <a:pt x="532563" y="8780"/>
                </a:lnTo>
                <a:lnTo>
                  <a:pt x="527354" y="8780"/>
                </a:lnTo>
                <a:lnTo>
                  <a:pt x="503840" y="42564"/>
                </a:lnTo>
                <a:lnTo>
                  <a:pt x="541939" y="42564"/>
                </a:lnTo>
                <a:lnTo>
                  <a:pt x="541939" y="47327"/>
                </a:lnTo>
                <a:close/>
              </a:path>
              <a:path w="542289" h="75564">
                <a:moveTo>
                  <a:pt x="532563" y="42564"/>
                </a:moveTo>
                <a:lnTo>
                  <a:pt x="527502" y="42564"/>
                </a:lnTo>
                <a:lnTo>
                  <a:pt x="527502" y="8780"/>
                </a:lnTo>
                <a:lnTo>
                  <a:pt x="532563" y="8780"/>
                </a:lnTo>
                <a:lnTo>
                  <a:pt x="532563" y="42564"/>
                </a:lnTo>
                <a:close/>
              </a:path>
              <a:path w="542289" h="75564">
                <a:moveTo>
                  <a:pt x="532563" y="62805"/>
                </a:moveTo>
                <a:lnTo>
                  <a:pt x="527502" y="62805"/>
                </a:lnTo>
                <a:lnTo>
                  <a:pt x="527502" y="47327"/>
                </a:lnTo>
                <a:lnTo>
                  <a:pt x="532563" y="47327"/>
                </a:lnTo>
                <a:lnTo>
                  <a:pt x="532563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44115" y="28179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44114" y="28179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88068" y="2842509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44115" y="26587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44114" y="26587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280243" y="2682742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944115" y="249956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909"/>
                </a:lnTo>
                <a:lnTo>
                  <a:pt x="0" y="10890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944114" y="249956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909"/>
                </a:lnTo>
                <a:lnTo>
                  <a:pt x="0" y="10890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99548" y="2522221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944115" y="234038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44114" y="234038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99548" y="2363049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44115" y="202203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44114" y="202203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03823" y="2044705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60" h="66675">
                <a:moveTo>
                  <a:pt x="43637" y="60870"/>
                </a:moveTo>
                <a:lnTo>
                  <a:pt x="31005" y="60870"/>
                </a:lnTo>
                <a:lnTo>
                  <a:pt x="34875" y="59729"/>
                </a:lnTo>
                <a:lnTo>
                  <a:pt x="38248" y="57447"/>
                </a:lnTo>
                <a:lnTo>
                  <a:pt x="41721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0" y="38844"/>
                </a:lnTo>
                <a:lnTo>
                  <a:pt x="31104" y="36760"/>
                </a:lnTo>
                <a:lnTo>
                  <a:pt x="22870" y="34776"/>
                </a:lnTo>
                <a:lnTo>
                  <a:pt x="17958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4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0" y="1785"/>
                </a:lnTo>
                <a:lnTo>
                  <a:pt x="16817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5" y="5060"/>
                </a:lnTo>
                <a:lnTo>
                  <a:pt x="19000" y="5060"/>
                </a:lnTo>
                <a:lnTo>
                  <a:pt x="15080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7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2" y="37355"/>
                </a:lnTo>
                <a:lnTo>
                  <a:pt x="48170" y="40034"/>
                </a:lnTo>
                <a:lnTo>
                  <a:pt x="49559" y="43556"/>
                </a:lnTo>
                <a:lnTo>
                  <a:pt x="49559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60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0" y="11509"/>
                </a:lnTo>
                <a:lnTo>
                  <a:pt x="32742" y="6350"/>
                </a:lnTo>
                <a:lnTo>
                  <a:pt x="28723" y="5060"/>
                </a:lnTo>
                <a:lnTo>
                  <a:pt x="40265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60" h="66675">
                <a:moveTo>
                  <a:pt x="33337" y="66079"/>
                </a:moveTo>
                <a:lnTo>
                  <a:pt x="17462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1" y="43904"/>
                </a:lnTo>
                <a:lnTo>
                  <a:pt x="6101" y="49906"/>
                </a:lnTo>
                <a:lnTo>
                  <a:pt x="7838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89" y="64392"/>
                </a:lnTo>
                <a:lnTo>
                  <a:pt x="33337" y="66079"/>
                </a:lnTo>
                <a:close/>
              </a:path>
              <a:path w="314960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0" y="54669"/>
                </a:lnTo>
                <a:lnTo>
                  <a:pt x="55816" y="48865"/>
                </a:lnTo>
                <a:lnTo>
                  <a:pt x="55816" y="34776"/>
                </a:lnTo>
                <a:lnTo>
                  <a:pt x="57800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1" y="19843"/>
                </a:lnTo>
                <a:lnTo>
                  <a:pt x="91509" y="22324"/>
                </a:lnTo>
                <a:lnTo>
                  <a:pt x="72633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3" y="61317"/>
                </a:lnTo>
                <a:lnTo>
                  <a:pt x="91502" y="61317"/>
                </a:lnTo>
                <a:lnTo>
                  <a:pt x="89302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60" h="66675">
                <a:moveTo>
                  <a:pt x="91502" y="61317"/>
                </a:moveTo>
                <a:lnTo>
                  <a:pt x="82407" y="61317"/>
                </a:lnTo>
                <a:lnTo>
                  <a:pt x="86276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3" y="27979"/>
                </a:lnTo>
                <a:lnTo>
                  <a:pt x="86276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4" y="34776"/>
                </a:lnTo>
                <a:lnTo>
                  <a:pt x="99274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6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60" h="66675">
                <a:moveTo>
                  <a:pt x="116243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1" y="6201"/>
                </a:lnTo>
                <a:lnTo>
                  <a:pt x="115152" y="2331"/>
                </a:lnTo>
                <a:lnTo>
                  <a:pt x="117980" y="1339"/>
                </a:lnTo>
                <a:lnTo>
                  <a:pt x="124032" y="1339"/>
                </a:lnTo>
                <a:lnTo>
                  <a:pt x="125570" y="1438"/>
                </a:lnTo>
                <a:lnTo>
                  <a:pt x="126364" y="1637"/>
                </a:lnTo>
                <a:lnTo>
                  <a:pt x="126364" y="5953"/>
                </a:lnTo>
                <a:lnTo>
                  <a:pt x="120163" y="5953"/>
                </a:lnTo>
                <a:lnTo>
                  <a:pt x="118575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3" y="10417"/>
                </a:lnTo>
                <a:lnTo>
                  <a:pt x="116243" y="18901"/>
                </a:lnTo>
                <a:close/>
              </a:path>
              <a:path w="314960" h="66675">
                <a:moveTo>
                  <a:pt x="139535" y="18901"/>
                </a:moveTo>
                <a:lnTo>
                  <a:pt x="133879" y="18901"/>
                </a:lnTo>
                <a:lnTo>
                  <a:pt x="133879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60" h="66675">
                <a:moveTo>
                  <a:pt x="126364" y="6548"/>
                </a:moveTo>
                <a:lnTo>
                  <a:pt x="125669" y="6350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2" y="5953"/>
                </a:lnTo>
                <a:lnTo>
                  <a:pt x="126364" y="5953"/>
                </a:lnTo>
                <a:lnTo>
                  <a:pt x="126364" y="6548"/>
                </a:lnTo>
                <a:close/>
              </a:path>
              <a:path w="314960" h="66675">
                <a:moveTo>
                  <a:pt x="125173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3" y="18901"/>
                </a:lnTo>
                <a:lnTo>
                  <a:pt x="125173" y="23663"/>
                </a:lnTo>
                <a:close/>
              </a:path>
              <a:path w="314960" h="66675">
                <a:moveTo>
                  <a:pt x="148762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2" y="18901"/>
                </a:lnTo>
                <a:lnTo>
                  <a:pt x="148762" y="23663"/>
                </a:lnTo>
                <a:close/>
              </a:path>
              <a:path w="314960" h="66675">
                <a:moveTo>
                  <a:pt x="116243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3" y="23663"/>
                </a:lnTo>
                <a:lnTo>
                  <a:pt x="116243" y="64740"/>
                </a:lnTo>
                <a:close/>
              </a:path>
              <a:path w="314960" h="66675">
                <a:moveTo>
                  <a:pt x="147175" y="65186"/>
                </a:moveTo>
                <a:lnTo>
                  <a:pt x="140081" y="65186"/>
                </a:lnTo>
                <a:lnTo>
                  <a:pt x="137451" y="64492"/>
                </a:lnTo>
                <a:lnTo>
                  <a:pt x="135963" y="63103"/>
                </a:lnTo>
                <a:lnTo>
                  <a:pt x="134574" y="61713"/>
                </a:lnTo>
                <a:lnTo>
                  <a:pt x="133974" y="59531"/>
                </a:lnTo>
                <a:lnTo>
                  <a:pt x="133879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8" y="60225"/>
                </a:lnTo>
                <a:lnTo>
                  <a:pt x="142759" y="60572"/>
                </a:lnTo>
                <a:lnTo>
                  <a:pt x="148762" y="60572"/>
                </a:lnTo>
                <a:lnTo>
                  <a:pt x="148762" y="65037"/>
                </a:lnTo>
                <a:lnTo>
                  <a:pt x="147968" y="65136"/>
                </a:lnTo>
                <a:lnTo>
                  <a:pt x="147175" y="65186"/>
                </a:lnTo>
                <a:close/>
              </a:path>
              <a:path w="314960" h="66675">
                <a:moveTo>
                  <a:pt x="148762" y="60572"/>
                </a:moveTo>
                <a:lnTo>
                  <a:pt x="146232" y="60572"/>
                </a:lnTo>
                <a:lnTo>
                  <a:pt x="148762" y="60275"/>
                </a:lnTo>
                <a:lnTo>
                  <a:pt x="148762" y="60572"/>
                </a:lnTo>
                <a:close/>
              </a:path>
              <a:path w="314960" h="66675">
                <a:moveTo>
                  <a:pt x="166066" y="26640"/>
                </a:moveTo>
                <a:lnTo>
                  <a:pt x="162254" y="26640"/>
                </a:lnTo>
                <a:lnTo>
                  <a:pt x="163841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5" y="18305"/>
                </a:lnTo>
                <a:lnTo>
                  <a:pt x="173911" y="17561"/>
                </a:lnTo>
                <a:lnTo>
                  <a:pt x="180460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29" y="22324"/>
                </a:lnTo>
                <a:lnTo>
                  <a:pt x="168207" y="23862"/>
                </a:lnTo>
                <a:lnTo>
                  <a:pt x="166066" y="26640"/>
                </a:lnTo>
                <a:close/>
              </a:path>
              <a:path w="314960" h="66675">
                <a:moveTo>
                  <a:pt x="194549" y="26491"/>
                </a:moveTo>
                <a:lnTo>
                  <a:pt x="190382" y="26491"/>
                </a:lnTo>
                <a:lnTo>
                  <a:pt x="191818" y="23713"/>
                </a:lnTo>
                <a:lnTo>
                  <a:pt x="191915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4" y="18355"/>
                </a:lnTo>
                <a:lnTo>
                  <a:pt x="201841" y="17561"/>
                </a:lnTo>
                <a:lnTo>
                  <a:pt x="210176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2" y="23713"/>
                </a:lnTo>
                <a:lnTo>
                  <a:pt x="194549" y="26491"/>
                </a:lnTo>
                <a:close/>
              </a:path>
              <a:path w="314960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4" y="18901"/>
                </a:lnTo>
                <a:lnTo>
                  <a:pt x="162104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60" h="66675">
                <a:moveTo>
                  <a:pt x="191424" y="64740"/>
                </a:moveTo>
                <a:lnTo>
                  <a:pt x="185768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7" y="25300"/>
                </a:lnTo>
                <a:lnTo>
                  <a:pt x="181800" y="23316"/>
                </a:lnTo>
                <a:lnTo>
                  <a:pt x="179368" y="22324"/>
                </a:lnTo>
                <a:lnTo>
                  <a:pt x="188522" y="22324"/>
                </a:lnTo>
                <a:lnTo>
                  <a:pt x="189451" y="23564"/>
                </a:lnTo>
                <a:lnTo>
                  <a:pt x="189566" y="23862"/>
                </a:lnTo>
                <a:lnTo>
                  <a:pt x="190382" y="26491"/>
                </a:lnTo>
                <a:lnTo>
                  <a:pt x="194549" y="26491"/>
                </a:lnTo>
                <a:lnTo>
                  <a:pt x="192465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60" h="66675">
                <a:moveTo>
                  <a:pt x="220148" y="64740"/>
                </a:moveTo>
                <a:lnTo>
                  <a:pt x="214641" y="64740"/>
                </a:lnTo>
                <a:lnTo>
                  <a:pt x="214531" y="29269"/>
                </a:lnTo>
                <a:lnTo>
                  <a:pt x="213748" y="26789"/>
                </a:lnTo>
                <a:lnTo>
                  <a:pt x="211962" y="25003"/>
                </a:lnTo>
                <a:lnTo>
                  <a:pt x="210275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60" h="66675">
                <a:moveTo>
                  <a:pt x="235969" y="32890"/>
                </a:moveTo>
                <a:lnTo>
                  <a:pt x="230314" y="32890"/>
                </a:lnTo>
                <a:lnTo>
                  <a:pt x="230611" y="27930"/>
                </a:lnTo>
                <a:lnTo>
                  <a:pt x="232347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2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6" y="22324"/>
                </a:lnTo>
                <a:lnTo>
                  <a:pt x="244402" y="22324"/>
                </a:lnTo>
                <a:lnTo>
                  <a:pt x="241425" y="23217"/>
                </a:lnTo>
                <a:lnTo>
                  <a:pt x="239243" y="25003"/>
                </a:lnTo>
                <a:lnTo>
                  <a:pt x="237159" y="26789"/>
                </a:lnTo>
                <a:lnTo>
                  <a:pt x="236068" y="29418"/>
                </a:lnTo>
                <a:lnTo>
                  <a:pt x="235969" y="32890"/>
                </a:lnTo>
                <a:close/>
              </a:path>
              <a:path w="314960" h="66675">
                <a:moveTo>
                  <a:pt x="247627" y="66079"/>
                </a:moveTo>
                <a:lnTo>
                  <a:pt x="239194" y="66079"/>
                </a:lnTo>
                <a:lnTo>
                  <a:pt x="235423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2" y="42713"/>
                </a:lnTo>
                <a:lnTo>
                  <a:pt x="236068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1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5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6" y="22324"/>
                </a:lnTo>
                <a:lnTo>
                  <a:pt x="264494" y="23911"/>
                </a:lnTo>
                <a:lnTo>
                  <a:pt x="265883" y="27433"/>
                </a:lnTo>
                <a:lnTo>
                  <a:pt x="265883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0" y="42763"/>
                </a:lnTo>
                <a:lnTo>
                  <a:pt x="244898" y="43457"/>
                </a:lnTo>
                <a:lnTo>
                  <a:pt x="241326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6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3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60" h="66675">
                <a:moveTo>
                  <a:pt x="257103" y="61317"/>
                </a:moveTo>
                <a:lnTo>
                  <a:pt x="248867" y="61317"/>
                </a:lnTo>
                <a:lnTo>
                  <a:pt x="252637" y="59977"/>
                </a:lnTo>
                <a:lnTo>
                  <a:pt x="258689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3" y="39736"/>
                </a:lnTo>
                <a:lnTo>
                  <a:pt x="265883" y="56703"/>
                </a:lnTo>
                <a:lnTo>
                  <a:pt x="260526" y="56703"/>
                </a:lnTo>
                <a:lnTo>
                  <a:pt x="258244" y="60176"/>
                </a:lnTo>
                <a:lnTo>
                  <a:pt x="257103" y="61317"/>
                </a:lnTo>
                <a:close/>
              </a:path>
              <a:path w="314960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3" y="56703"/>
                </a:lnTo>
                <a:lnTo>
                  <a:pt x="265883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60" h="66675">
                <a:moveTo>
                  <a:pt x="270795" y="59977"/>
                </a:moveTo>
                <a:lnTo>
                  <a:pt x="270051" y="59977"/>
                </a:lnTo>
                <a:lnTo>
                  <a:pt x="270596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60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6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5" y="36313"/>
                </a:lnTo>
                <a:lnTo>
                  <a:pt x="296373" y="40778"/>
                </a:lnTo>
                <a:lnTo>
                  <a:pt x="299952" y="45541"/>
                </a:lnTo>
                <a:lnTo>
                  <a:pt x="292801" y="45541"/>
                </a:lnTo>
                <a:lnTo>
                  <a:pt x="278663" y="64740"/>
                </a:lnTo>
                <a:close/>
              </a:path>
              <a:path w="314960" h="66675">
                <a:moveTo>
                  <a:pt x="299775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2" y="18901"/>
                </a:lnTo>
                <a:lnTo>
                  <a:pt x="299775" y="36313"/>
                </a:lnTo>
                <a:close/>
              </a:path>
              <a:path w="314960" h="66675">
                <a:moveTo>
                  <a:pt x="314382" y="64740"/>
                </a:moveTo>
                <a:lnTo>
                  <a:pt x="307238" y="64740"/>
                </a:lnTo>
                <a:lnTo>
                  <a:pt x="292801" y="45541"/>
                </a:lnTo>
                <a:lnTo>
                  <a:pt x="299952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44115" y="218121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944114" y="218121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199548" y="2203877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1" y="64740"/>
                </a:lnTo>
                <a:lnTo>
                  <a:pt x="153571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60" y="14485"/>
                </a:lnTo>
                <a:lnTo>
                  <a:pt x="145782" y="14039"/>
                </a:lnTo>
                <a:lnTo>
                  <a:pt x="147766" y="13245"/>
                </a:lnTo>
                <a:lnTo>
                  <a:pt x="149850" y="12451"/>
                </a:lnTo>
                <a:lnTo>
                  <a:pt x="151388" y="11211"/>
                </a:lnTo>
                <a:lnTo>
                  <a:pt x="152380" y="9524"/>
                </a:lnTo>
                <a:lnTo>
                  <a:pt x="153472" y="7838"/>
                </a:lnTo>
                <a:lnTo>
                  <a:pt x="154216" y="5506"/>
                </a:lnTo>
                <a:lnTo>
                  <a:pt x="154613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9246" y="66079"/>
                </a:moveTo>
                <a:lnTo>
                  <a:pt x="245057" y="66079"/>
                </a:lnTo>
                <a:lnTo>
                  <a:pt x="239650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50" y="4613"/>
                </a:lnTo>
                <a:lnTo>
                  <a:pt x="245057" y="1934"/>
                </a:lnTo>
                <a:lnTo>
                  <a:pt x="259246" y="1934"/>
                </a:lnTo>
                <a:lnTo>
                  <a:pt x="264653" y="4663"/>
                </a:lnTo>
                <a:lnTo>
                  <a:pt x="266021" y="6697"/>
                </a:lnTo>
                <a:lnTo>
                  <a:pt x="246794" y="6697"/>
                </a:lnTo>
                <a:lnTo>
                  <a:pt x="242825" y="8979"/>
                </a:lnTo>
                <a:lnTo>
                  <a:pt x="240046" y="13543"/>
                </a:lnTo>
                <a:lnTo>
                  <a:pt x="237368" y="18008"/>
                </a:lnTo>
                <a:lnTo>
                  <a:pt x="236029" y="24804"/>
                </a:lnTo>
                <a:lnTo>
                  <a:pt x="236029" y="43060"/>
                </a:lnTo>
                <a:lnTo>
                  <a:pt x="237368" y="49906"/>
                </a:lnTo>
                <a:lnTo>
                  <a:pt x="242726" y="59035"/>
                </a:lnTo>
                <a:lnTo>
                  <a:pt x="246744" y="61317"/>
                </a:lnTo>
                <a:lnTo>
                  <a:pt x="266081" y="61317"/>
                </a:lnTo>
                <a:lnTo>
                  <a:pt x="264653" y="63400"/>
                </a:lnTo>
                <a:lnTo>
                  <a:pt x="259246" y="66079"/>
                </a:lnTo>
                <a:close/>
              </a:path>
              <a:path w="323850" h="66675">
                <a:moveTo>
                  <a:pt x="266081" y="61317"/>
                </a:moveTo>
                <a:lnTo>
                  <a:pt x="257460" y="61317"/>
                </a:lnTo>
                <a:lnTo>
                  <a:pt x="261477" y="59035"/>
                </a:lnTo>
                <a:lnTo>
                  <a:pt x="266835" y="49906"/>
                </a:lnTo>
                <a:lnTo>
                  <a:pt x="268175" y="43060"/>
                </a:lnTo>
                <a:lnTo>
                  <a:pt x="268156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10" y="6697"/>
                </a:lnTo>
                <a:lnTo>
                  <a:pt x="266021" y="6697"/>
                </a:lnTo>
                <a:lnTo>
                  <a:pt x="271995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5" y="52685"/>
                </a:lnTo>
                <a:lnTo>
                  <a:pt x="266081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2" y="66079"/>
                </a:lnTo>
                <a:lnTo>
                  <a:pt x="289064" y="63400"/>
                </a:lnTo>
                <a:lnTo>
                  <a:pt x="285294" y="58042"/>
                </a:lnTo>
                <a:lnTo>
                  <a:pt x="281623" y="52685"/>
                </a:lnTo>
                <a:lnTo>
                  <a:pt x="279787" y="44697"/>
                </a:lnTo>
                <a:lnTo>
                  <a:pt x="279787" y="23365"/>
                </a:lnTo>
                <a:lnTo>
                  <a:pt x="281623" y="15329"/>
                </a:lnTo>
                <a:lnTo>
                  <a:pt x="285294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9" y="8979"/>
                </a:lnTo>
                <a:lnTo>
                  <a:pt x="289461" y="13543"/>
                </a:lnTo>
                <a:lnTo>
                  <a:pt x="286782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2" y="49906"/>
                </a:lnTo>
                <a:lnTo>
                  <a:pt x="292140" y="59035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2" y="59035"/>
                </a:lnTo>
                <a:lnTo>
                  <a:pt x="316250" y="49906"/>
                </a:lnTo>
                <a:lnTo>
                  <a:pt x="317589" y="43060"/>
                </a:lnTo>
                <a:lnTo>
                  <a:pt x="317570" y="24804"/>
                </a:lnTo>
                <a:lnTo>
                  <a:pt x="316250" y="18107"/>
                </a:lnTo>
                <a:lnTo>
                  <a:pt x="310892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10" y="15577"/>
                </a:lnTo>
                <a:lnTo>
                  <a:pt x="323211" y="23365"/>
                </a:lnTo>
                <a:lnTo>
                  <a:pt x="323234" y="44697"/>
                </a:lnTo>
                <a:lnTo>
                  <a:pt x="321410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53610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53609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889736" y="3479868"/>
            <a:ext cx="159407" cy="64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53610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53609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79553" y="3957394"/>
            <a:ext cx="182872" cy="803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553610" y="29783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553609" y="297834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889736" y="3002352"/>
            <a:ext cx="159407" cy="647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553610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53609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889736" y="2524827"/>
            <a:ext cx="159407" cy="647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551884" y="170175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551884" y="170175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888021" y="1725767"/>
            <a:ext cx="159407" cy="647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554435" y="90907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554435" y="90907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890564" y="933079"/>
            <a:ext cx="159407" cy="647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554435" y="2723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554435" y="2723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814144" y="295044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59" h="66675">
                <a:moveTo>
                  <a:pt x="43637" y="60870"/>
                </a:moveTo>
                <a:lnTo>
                  <a:pt x="31005" y="60870"/>
                </a:lnTo>
                <a:lnTo>
                  <a:pt x="34875" y="59729"/>
                </a:lnTo>
                <a:lnTo>
                  <a:pt x="38248" y="57447"/>
                </a:lnTo>
                <a:lnTo>
                  <a:pt x="41721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0" y="38844"/>
                </a:lnTo>
                <a:lnTo>
                  <a:pt x="31104" y="36760"/>
                </a:lnTo>
                <a:lnTo>
                  <a:pt x="22870" y="34776"/>
                </a:lnTo>
                <a:lnTo>
                  <a:pt x="17958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4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0" y="1785"/>
                </a:lnTo>
                <a:lnTo>
                  <a:pt x="16817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5" y="5060"/>
                </a:lnTo>
                <a:lnTo>
                  <a:pt x="19000" y="5060"/>
                </a:lnTo>
                <a:lnTo>
                  <a:pt x="15080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7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2" y="37355"/>
                </a:lnTo>
                <a:lnTo>
                  <a:pt x="48170" y="40034"/>
                </a:lnTo>
                <a:lnTo>
                  <a:pt x="49559" y="43556"/>
                </a:lnTo>
                <a:lnTo>
                  <a:pt x="49559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59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0" y="11509"/>
                </a:lnTo>
                <a:lnTo>
                  <a:pt x="32742" y="6350"/>
                </a:lnTo>
                <a:lnTo>
                  <a:pt x="28723" y="5060"/>
                </a:lnTo>
                <a:lnTo>
                  <a:pt x="40265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59" h="66675">
                <a:moveTo>
                  <a:pt x="33337" y="66079"/>
                </a:moveTo>
                <a:lnTo>
                  <a:pt x="17462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1" y="43904"/>
                </a:lnTo>
                <a:lnTo>
                  <a:pt x="6101" y="49906"/>
                </a:lnTo>
                <a:lnTo>
                  <a:pt x="7838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89" y="64392"/>
                </a:lnTo>
                <a:lnTo>
                  <a:pt x="33337" y="66079"/>
                </a:lnTo>
                <a:close/>
              </a:path>
              <a:path w="314959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0" y="54669"/>
                </a:lnTo>
                <a:lnTo>
                  <a:pt x="55816" y="48865"/>
                </a:lnTo>
                <a:lnTo>
                  <a:pt x="55816" y="34776"/>
                </a:lnTo>
                <a:lnTo>
                  <a:pt x="57800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1" y="19843"/>
                </a:lnTo>
                <a:lnTo>
                  <a:pt x="91509" y="22324"/>
                </a:lnTo>
                <a:lnTo>
                  <a:pt x="72633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3" y="61317"/>
                </a:lnTo>
                <a:lnTo>
                  <a:pt x="91502" y="61317"/>
                </a:lnTo>
                <a:lnTo>
                  <a:pt x="89302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59" h="66675">
                <a:moveTo>
                  <a:pt x="91502" y="61317"/>
                </a:moveTo>
                <a:lnTo>
                  <a:pt x="82407" y="61317"/>
                </a:lnTo>
                <a:lnTo>
                  <a:pt x="86276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3" y="27979"/>
                </a:lnTo>
                <a:lnTo>
                  <a:pt x="86276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4" y="34776"/>
                </a:lnTo>
                <a:lnTo>
                  <a:pt x="99274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6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59" h="66675">
                <a:moveTo>
                  <a:pt x="116243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1" y="6201"/>
                </a:lnTo>
                <a:lnTo>
                  <a:pt x="115152" y="2331"/>
                </a:lnTo>
                <a:lnTo>
                  <a:pt x="117980" y="1339"/>
                </a:lnTo>
                <a:lnTo>
                  <a:pt x="124032" y="1339"/>
                </a:lnTo>
                <a:lnTo>
                  <a:pt x="125570" y="1438"/>
                </a:lnTo>
                <a:lnTo>
                  <a:pt x="126364" y="1637"/>
                </a:lnTo>
                <a:lnTo>
                  <a:pt x="126364" y="5953"/>
                </a:lnTo>
                <a:lnTo>
                  <a:pt x="120163" y="5953"/>
                </a:lnTo>
                <a:lnTo>
                  <a:pt x="118575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3" y="10417"/>
                </a:lnTo>
                <a:lnTo>
                  <a:pt x="116243" y="18901"/>
                </a:lnTo>
                <a:close/>
              </a:path>
              <a:path w="314959" h="66675">
                <a:moveTo>
                  <a:pt x="139535" y="18901"/>
                </a:moveTo>
                <a:lnTo>
                  <a:pt x="133879" y="18901"/>
                </a:lnTo>
                <a:lnTo>
                  <a:pt x="133879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59" h="66675">
                <a:moveTo>
                  <a:pt x="126364" y="6548"/>
                </a:moveTo>
                <a:lnTo>
                  <a:pt x="125669" y="6350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2" y="5953"/>
                </a:lnTo>
                <a:lnTo>
                  <a:pt x="126364" y="5953"/>
                </a:lnTo>
                <a:lnTo>
                  <a:pt x="126364" y="6548"/>
                </a:lnTo>
                <a:close/>
              </a:path>
              <a:path w="314959" h="66675">
                <a:moveTo>
                  <a:pt x="125173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3" y="18901"/>
                </a:lnTo>
                <a:lnTo>
                  <a:pt x="125173" y="23663"/>
                </a:lnTo>
                <a:close/>
              </a:path>
              <a:path w="314959" h="66675">
                <a:moveTo>
                  <a:pt x="148762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2" y="18901"/>
                </a:lnTo>
                <a:lnTo>
                  <a:pt x="148762" y="23663"/>
                </a:lnTo>
                <a:close/>
              </a:path>
              <a:path w="314959" h="66675">
                <a:moveTo>
                  <a:pt x="116243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3" y="23663"/>
                </a:lnTo>
                <a:lnTo>
                  <a:pt x="116243" y="64740"/>
                </a:lnTo>
                <a:close/>
              </a:path>
              <a:path w="314959" h="66675">
                <a:moveTo>
                  <a:pt x="147175" y="65186"/>
                </a:moveTo>
                <a:lnTo>
                  <a:pt x="140081" y="65186"/>
                </a:lnTo>
                <a:lnTo>
                  <a:pt x="137451" y="64492"/>
                </a:lnTo>
                <a:lnTo>
                  <a:pt x="135963" y="63103"/>
                </a:lnTo>
                <a:lnTo>
                  <a:pt x="134574" y="61713"/>
                </a:lnTo>
                <a:lnTo>
                  <a:pt x="133974" y="59531"/>
                </a:lnTo>
                <a:lnTo>
                  <a:pt x="133879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8" y="60225"/>
                </a:lnTo>
                <a:lnTo>
                  <a:pt x="142759" y="60572"/>
                </a:lnTo>
                <a:lnTo>
                  <a:pt x="148762" y="60572"/>
                </a:lnTo>
                <a:lnTo>
                  <a:pt x="148762" y="65037"/>
                </a:lnTo>
                <a:lnTo>
                  <a:pt x="147968" y="65136"/>
                </a:lnTo>
                <a:lnTo>
                  <a:pt x="147175" y="65186"/>
                </a:lnTo>
                <a:close/>
              </a:path>
              <a:path w="314959" h="66675">
                <a:moveTo>
                  <a:pt x="148762" y="60572"/>
                </a:moveTo>
                <a:lnTo>
                  <a:pt x="146232" y="60572"/>
                </a:lnTo>
                <a:lnTo>
                  <a:pt x="148762" y="60275"/>
                </a:lnTo>
                <a:lnTo>
                  <a:pt x="148762" y="60572"/>
                </a:lnTo>
                <a:close/>
              </a:path>
              <a:path w="314959" h="66675">
                <a:moveTo>
                  <a:pt x="166066" y="26640"/>
                </a:moveTo>
                <a:lnTo>
                  <a:pt x="162254" y="26640"/>
                </a:lnTo>
                <a:lnTo>
                  <a:pt x="163841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5" y="18305"/>
                </a:lnTo>
                <a:lnTo>
                  <a:pt x="173911" y="17561"/>
                </a:lnTo>
                <a:lnTo>
                  <a:pt x="180460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29" y="22324"/>
                </a:lnTo>
                <a:lnTo>
                  <a:pt x="168207" y="23862"/>
                </a:lnTo>
                <a:lnTo>
                  <a:pt x="166066" y="26640"/>
                </a:lnTo>
                <a:close/>
              </a:path>
              <a:path w="314959" h="66675">
                <a:moveTo>
                  <a:pt x="194549" y="26491"/>
                </a:moveTo>
                <a:lnTo>
                  <a:pt x="190382" y="26491"/>
                </a:lnTo>
                <a:lnTo>
                  <a:pt x="191818" y="23713"/>
                </a:lnTo>
                <a:lnTo>
                  <a:pt x="191915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4" y="18355"/>
                </a:lnTo>
                <a:lnTo>
                  <a:pt x="201841" y="17561"/>
                </a:lnTo>
                <a:lnTo>
                  <a:pt x="210176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2" y="23713"/>
                </a:lnTo>
                <a:lnTo>
                  <a:pt x="194549" y="26491"/>
                </a:lnTo>
                <a:close/>
              </a:path>
              <a:path w="314959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4" y="18901"/>
                </a:lnTo>
                <a:lnTo>
                  <a:pt x="162104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59" h="66675">
                <a:moveTo>
                  <a:pt x="191424" y="64740"/>
                </a:moveTo>
                <a:lnTo>
                  <a:pt x="185768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7" y="25300"/>
                </a:lnTo>
                <a:lnTo>
                  <a:pt x="181800" y="23316"/>
                </a:lnTo>
                <a:lnTo>
                  <a:pt x="179368" y="22324"/>
                </a:lnTo>
                <a:lnTo>
                  <a:pt x="188522" y="22324"/>
                </a:lnTo>
                <a:lnTo>
                  <a:pt x="189451" y="23564"/>
                </a:lnTo>
                <a:lnTo>
                  <a:pt x="189566" y="23862"/>
                </a:lnTo>
                <a:lnTo>
                  <a:pt x="190382" y="26491"/>
                </a:lnTo>
                <a:lnTo>
                  <a:pt x="194549" y="26491"/>
                </a:lnTo>
                <a:lnTo>
                  <a:pt x="192465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59" h="66675">
                <a:moveTo>
                  <a:pt x="220148" y="64740"/>
                </a:moveTo>
                <a:lnTo>
                  <a:pt x="214641" y="64740"/>
                </a:lnTo>
                <a:lnTo>
                  <a:pt x="214531" y="29269"/>
                </a:lnTo>
                <a:lnTo>
                  <a:pt x="213748" y="26789"/>
                </a:lnTo>
                <a:lnTo>
                  <a:pt x="211962" y="25003"/>
                </a:lnTo>
                <a:lnTo>
                  <a:pt x="210275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59" h="66675">
                <a:moveTo>
                  <a:pt x="235969" y="32890"/>
                </a:moveTo>
                <a:lnTo>
                  <a:pt x="230314" y="32890"/>
                </a:lnTo>
                <a:lnTo>
                  <a:pt x="230611" y="27930"/>
                </a:lnTo>
                <a:lnTo>
                  <a:pt x="232347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2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6" y="22324"/>
                </a:lnTo>
                <a:lnTo>
                  <a:pt x="244402" y="22324"/>
                </a:lnTo>
                <a:lnTo>
                  <a:pt x="241425" y="23217"/>
                </a:lnTo>
                <a:lnTo>
                  <a:pt x="239243" y="25003"/>
                </a:lnTo>
                <a:lnTo>
                  <a:pt x="237159" y="26789"/>
                </a:lnTo>
                <a:lnTo>
                  <a:pt x="236068" y="29418"/>
                </a:lnTo>
                <a:lnTo>
                  <a:pt x="235969" y="32890"/>
                </a:lnTo>
                <a:close/>
              </a:path>
              <a:path w="314959" h="66675">
                <a:moveTo>
                  <a:pt x="247627" y="66079"/>
                </a:moveTo>
                <a:lnTo>
                  <a:pt x="239194" y="66079"/>
                </a:lnTo>
                <a:lnTo>
                  <a:pt x="235423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2" y="42713"/>
                </a:lnTo>
                <a:lnTo>
                  <a:pt x="236068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1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5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6" y="22324"/>
                </a:lnTo>
                <a:lnTo>
                  <a:pt x="264494" y="23911"/>
                </a:lnTo>
                <a:lnTo>
                  <a:pt x="265883" y="27433"/>
                </a:lnTo>
                <a:lnTo>
                  <a:pt x="265883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0" y="42763"/>
                </a:lnTo>
                <a:lnTo>
                  <a:pt x="244898" y="43457"/>
                </a:lnTo>
                <a:lnTo>
                  <a:pt x="241326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6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3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59" h="66675">
                <a:moveTo>
                  <a:pt x="257103" y="61317"/>
                </a:moveTo>
                <a:lnTo>
                  <a:pt x="248867" y="61317"/>
                </a:lnTo>
                <a:lnTo>
                  <a:pt x="252637" y="59977"/>
                </a:lnTo>
                <a:lnTo>
                  <a:pt x="258689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3" y="39736"/>
                </a:lnTo>
                <a:lnTo>
                  <a:pt x="265883" y="56703"/>
                </a:lnTo>
                <a:lnTo>
                  <a:pt x="260526" y="56703"/>
                </a:lnTo>
                <a:lnTo>
                  <a:pt x="258244" y="60176"/>
                </a:lnTo>
                <a:lnTo>
                  <a:pt x="257103" y="61317"/>
                </a:lnTo>
                <a:close/>
              </a:path>
              <a:path w="314959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3" y="56703"/>
                </a:lnTo>
                <a:lnTo>
                  <a:pt x="265883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59" h="66675">
                <a:moveTo>
                  <a:pt x="270795" y="59977"/>
                </a:moveTo>
                <a:lnTo>
                  <a:pt x="270051" y="59977"/>
                </a:lnTo>
                <a:lnTo>
                  <a:pt x="270596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59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6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5" y="36313"/>
                </a:lnTo>
                <a:lnTo>
                  <a:pt x="296373" y="40778"/>
                </a:lnTo>
                <a:lnTo>
                  <a:pt x="299952" y="45541"/>
                </a:lnTo>
                <a:lnTo>
                  <a:pt x="292801" y="45541"/>
                </a:lnTo>
                <a:lnTo>
                  <a:pt x="278663" y="64740"/>
                </a:lnTo>
                <a:close/>
              </a:path>
              <a:path w="314959" h="66675">
                <a:moveTo>
                  <a:pt x="299775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2" y="18901"/>
                </a:lnTo>
                <a:lnTo>
                  <a:pt x="299775" y="36313"/>
                </a:lnTo>
                <a:close/>
              </a:path>
              <a:path w="314959" h="66675">
                <a:moveTo>
                  <a:pt x="314382" y="64740"/>
                </a:moveTo>
                <a:lnTo>
                  <a:pt x="307238" y="64740"/>
                </a:lnTo>
                <a:lnTo>
                  <a:pt x="292801" y="45541"/>
                </a:lnTo>
                <a:lnTo>
                  <a:pt x="299952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56085" y="10670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56084" y="10670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700037" y="1091627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553584" y="185839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553584" y="185839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97551" y="188299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551884" y="28191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551884" y="28191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95837" y="2843785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551884" y="26600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551884" y="26600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95837" y="2684613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551884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551884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95837" y="3321301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551884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551884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95837" y="3162129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551884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551884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720545" y="3639654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551884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551884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720545" y="3798827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554384" y="13843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554384" y="13843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698351" y="1408999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554384" y="12252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554384" y="12252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698351" y="1249818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557759" y="154357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557759" y="154357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701723" y="156818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550184" y="217960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550184" y="217960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694151" y="220421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550184" y="202043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550184" y="202043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694151" y="2045030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553559" y="233879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553559" y="233879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697523" y="2363393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550184" y="59072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550184" y="59072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805622" y="613392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550184" y="43155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550184" y="43155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805622" y="454218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1" y="64740"/>
                </a:lnTo>
                <a:lnTo>
                  <a:pt x="153571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60" y="14485"/>
                </a:lnTo>
                <a:lnTo>
                  <a:pt x="145782" y="14039"/>
                </a:lnTo>
                <a:lnTo>
                  <a:pt x="147766" y="13245"/>
                </a:lnTo>
                <a:lnTo>
                  <a:pt x="149850" y="12451"/>
                </a:lnTo>
                <a:lnTo>
                  <a:pt x="151388" y="11211"/>
                </a:lnTo>
                <a:lnTo>
                  <a:pt x="152380" y="9524"/>
                </a:lnTo>
                <a:lnTo>
                  <a:pt x="153472" y="7838"/>
                </a:lnTo>
                <a:lnTo>
                  <a:pt x="154216" y="5506"/>
                </a:lnTo>
                <a:lnTo>
                  <a:pt x="154613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9246" y="66079"/>
                </a:moveTo>
                <a:lnTo>
                  <a:pt x="245057" y="66079"/>
                </a:lnTo>
                <a:lnTo>
                  <a:pt x="239650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50" y="4613"/>
                </a:lnTo>
                <a:lnTo>
                  <a:pt x="245057" y="1934"/>
                </a:lnTo>
                <a:lnTo>
                  <a:pt x="259246" y="1934"/>
                </a:lnTo>
                <a:lnTo>
                  <a:pt x="264653" y="4663"/>
                </a:lnTo>
                <a:lnTo>
                  <a:pt x="266021" y="6697"/>
                </a:lnTo>
                <a:lnTo>
                  <a:pt x="246794" y="6697"/>
                </a:lnTo>
                <a:lnTo>
                  <a:pt x="242825" y="8979"/>
                </a:lnTo>
                <a:lnTo>
                  <a:pt x="240046" y="13543"/>
                </a:lnTo>
                <a:lnTo>
                  <a:pt x="237368" y="18008"/>
                </a:lnTo>
                <a:lnTo>
                  <a:pt x="236029" y="24804"/>
                </a:lnTo>
                <a:lnTo>
                  <a:pt x="236029" y="43060"/>
                </a:lnTo>
                <a:lnTo>
                  <a:pt x="237368" y="49906"/>
                </a:lnTo>
                <a:lnTo>
                  <a:pt x="242726" y="59035"/>
                </a:lnTo>
                <a:lnTo>
                  <a:pt x="246744" y="61317"/>
                </a:lnTo>
                <a:lnTo>
                  <a:pt x="266081" y="61317"/>
                </a:lnTo>
                <a:lnTo>
                  <a:pt x="264653" y="63400"/>
                </a:lnTo>
                <a:lnTo>
                  <a:pt x="259246" y="66079"/>
                </a:lnTo>
                <a:close/>
              </a:path>
              <a:path w="323850" h="66675">
                <a:moveTo>
                  <a:pt x="266081" y="61317"/>
                </a:moveTo>
                <a:lnTo>
                  <a:pt x="257460" y="61317"/>
                </a:lnTo>
                <a:lnTo>
                  <a:pt x="261477" y="59035"/>
                </a:lnTo>
                <a:lnTo>
                  <a:pt x="266835" y="49906"/>
                </a:lnTo>
                <a:lnTo>
                  <a:pt x="268175" y="43060"/>
                </a:lnTo>
                <a:lnTo>
                  <a:pt x="268156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10" y="6697"/>
                </a:lnTo>
                <a:lnTo>
                  <a:pt x="266021" y="6697"/>
                </a:lnTo>
                <a:lnTo>
                  <a:pt x="271995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5" y="52685"/>
                </a:lnTo>
                <a:lnTo>
                  <a:pt x="266081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2" y="66079"/>
                </a:lnTo>
                <a:lnTo>
                  <a:pt x="289064" y="63400"/>
                </a:lnTo>
                <a:lnTo>
                  <a:pt x="285294" y="58042"/>
                </a:lnTo>
                <a:lnTo>
                  <a:pt x="281623" y="52685"/>
                </a:lnTo>
                <a:lnTo>
                  <a:pt x="279787" y="44697"/>
                </a:lnTo>
                <a:lnTo>
                  <a:pt x="279787" y="23365"/>
                </a:lnTo>
                <a:lnTo>
                  <a:pt x="281623" y="15329"/>
                </a:lnTo>
                <a:lnTo>
                  <a:pt x="285294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9" y="8979"/>
                </a:lnTo>
                <a:lnTo>
                  <a:pt x="289461" y="13543"/>
                </a:lnTo>
                <a:lnTo>
                  <a:pt x="286782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2" y="49906"/>
                </a:lnTo>
                <a:lnTo>
                  <a:pt x="292140" y="59035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2" y="59035"/>
                </a:lnTo>
                <a:lnTo>
                  <a:pt x="316250" y="49906"/>
                </a:lnTo>
                <a:lnTo>
                  <a:pt x="317589" y="43060"/>
                </a:lnTo>
                <a:lnTo>
                  <a:pt x="317570" y="24804"/>
                </a:lnTo>
                <a:lnTo>
                  <a:pt x="316250" y="18107"/>
                </a:lnTo>
                <a:lnTo>
                  <a:pt x="310892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10" y="15577"/>
                </a:lnTo>
                <a:lnTo>
                  <a:pt x="323211" y="23365"/>
                </a:lnTo>
                <a:lnTo>
                  <a:pt x="323234" y="44697"/>
                </a:lnTo>
                <a:lnTo>
                  <a:pt x="321410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550184" y="74989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50184" y="74989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805622" y="772566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5029291" y="4112429"/>
            <a:ext cx="647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AlexNet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85" name="object 1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24</a:t>
            </a:fld>
            <a:endParaRPr sz="2000"/>
          </a:p>
        </p:txBody>
      </p:sp>
      <p:sp>
        <p:nvSpPr>
          <p:cNvPr id="186" name="object 18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87" name="object 1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82" name="object 182"/>
          <p:cNvSpPr txBox="1"/>
          <p:nvPr/>
        </p:nvSpPr>
        <p:spPr>
          <a:xfrm>
            <a:off x="6629488" y="4112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7696286" y="4112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65025"/>
            <a:ext cx="3638550" cy="8020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VGGNet</a:t>
            </a:r>
            <a:endParaRPr sz="3000"/>
          </a:p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[Simonyan and Zisserman,</a:t>
            </a:r>
            <a:r>
              <a:rPr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624" y="1171893"/>
            <a:ext cx="3881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Q: Why use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smaller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filters?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(3x3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conv)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21112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21112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5062" y="3321292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1112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21112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7237" y="3479868"/>
            <a:ext cx="159407" cy="6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21112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21112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89770" y="3639635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21112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1112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89770" y="3798817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21112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21112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47054" y="3957394"/>
            <a:ext cx="182872" cy="80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21112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21112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65062" y="3162120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21112" y="29783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21112" y="297834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7237" y="3002352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21112" y="281916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21112" y="281916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5062" y="2843766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21112" y="26599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21112" y="26599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65062" y="2684594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21112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21112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57237" y="2524827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21112" y="217484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21112" y="217484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65062" y="2199439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21112" y="201566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21112" y="201566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65062" y="2040267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21112" y="185774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21112" y="185774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7237" y="1881748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21112" y="15381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21112" y="15381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65062" y="1562742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21112" y="137897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21112" y="137897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65062" y="1403570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21112" y="121979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21112" y="121979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57237" y="1243803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21112" y="90145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21112" y="90145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76542" y="924116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21112" y="7422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21112" y="7422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76542" y="764942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1" y="64740"/>
                </a:lnTo>
                <a:lnTo>
                  <a:pt x="153571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60" y="14485"/>
                </a:lnTo>
                <a:lnTo>
                  <a:pt x="145782" y="14039"/>
                </a:lnTo>
                <a:lnTo>
                  <a:pt x="147766" y="13245"/>
                </a:lnTo>
                <a:lnTo>
                  <a:pt x="149850" y="12451"/>
                </a:lnTo>
                <a:lnTo>
                  <a:pt x="151388" y="11211"/>
                </a:lnTo>
                <a:lnTo>
                  <a:pt x="152380" y="9524"/>
                </a:lnTo>
                <a:lnTo>
                  <a:pt x="153472" y="7838"/>
                </a:lnTo>
                <a:lnTo>
                  <a:pt x="154216" y="5506"/>
                </a:lnTo>
                <a:lnTo>
                  <a:pt x="154613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9246" y="66079"/>
                </a:moveTo>
                <a:lnTo>
                  <a:pt x="245057" y="66079"/>
                </a:lnTo>
                <a:lnTo>
                  <a:pt x="239650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50" y="4613"/>
                </a:lnTo>
                <a:lnTo>
                  <a:pt x="245057" y="1934"/>
                </a:lnTo>
                <a:lnTo>
                  <a:pt x="259246" y="1934"/>
                </a:lnTo>
                <a:lnTo>
                  <a:pt x="264653" y="4663"/>
                </a:lnTo>
                <a:lnTo>
                  <a:pt x="266021" y="6697"/>
                </a:lnTo>
                <a:lnTo>
                  <a:pt x="246794" y="6697"/>
                </a:lnTo>
                <a:lnTo>
                  <a:pt x="242825" y="8979"/>
                </a:lnTo>
                <a:lnTo>
                  <a:pt x="240046" y="13543"/>
                </a:lnTo>
                <a:lnTo>
                  <a:pt x="237368" y="18008"/>
                </a:lnTo>
                <a:lnTo>
                  <a:pt x="236029" y="24804"/>
                </a:lnTo>
                <a:lnTo>
                  <a:pt x="236029" y="43060"/>
                </a:lnTo>
                <a:lnTo>
                  <a:pt x="237368" y="49906"/>
                </a:lnTo>
                <a:lnTo>
                  <a:pt x="242726" y="59035"/>
                </a:lnTo>
                <a:lnTo>
                  <a:pt x="246744" y="61317"/>
                </a:lnTo>
                <a:lnTo>
                  <a:pt x="266081" y="61317"/>
                </a:lnTo>
                <a:lnTo>
                  <a:pt x="264653" y="63400"/>
                </a:lnTo>
                <a:lnTo>
                  <a:pt x="259246" y="66079"/>
                </a:lnTo>
                <a:close/>
              </a:path>
              <a:path w="323850" h="66675">
                <a:moveTo>
                  <a:pt x="266081" y="61317"/>
                </a:moveTo>
                <a:lnTo>
                  <a:pt x="257460" y="61317"/>
                </a:lnTo>
                <a:lnTo>
                  <a:pt x="261477" y="59035"/>
                </a:lnTo>
                <a:lnTo>
                  <a:pt x="266835" y="49906"/>
                </a:lnTo>
                <a:lnTo>
                  <a:pt x="268175" y="43060"/>
                </a:lnTo>
                <a:lnTo>
                  <a:pt x="268156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10" y="6697"/>
                </a:lnTo>
                <a:lnTo>
                  <a:pt x="266021" y="6697"/>
                </a:lnTo>
                <a:lnTo>
                  <a:pt x="271995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5" y="52685"/>
                </a:lnTo>
                <a:lnTo>
                  <a:pt x="266081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2" y="66079"/>
                </a:lnTo>
                <a:lnTo>
                  <a:pt x="289064" y="63400"/>
                </a:lnTo>
                <a:lnTo>
                  <a:pt x="285294" y="58042"/>
                </a:lnTo>
                <a:lnTo>
                  <a:pt x="281623" y="52685"/>
                </a:lnTo>
                <a:lnTo>
                  <a:pt x="279787" y="44697"/>
                </a:lnTo>
                <a:lnTo>
                  <a:pt x="279787" y="23365"/>
                </a:lnTo>
                <a:lnTo>
                  <a:pt x="281623" y="15329"/>
                </a:lnTo>
                <a:lnTo>
                  <a:pt x="285294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9" y="8979"/>
                </a:lnTo>
                <a:lnTo>
                  <a:pt x="289461" y="13543"/>
                </a:lnTo>
                <a:lnTo>
                  <a:pt x="286782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2" y="49906"/>
                </a:lnTo>
                <a:lnTo>
                  <a:pt x="292140" y="59035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2" y="59035"/>
                </a:lnTo>
                <a:lnTo>
                  <a:pt x="316250" y="49906"/>
                </a:lnTo>
                <a:lnTo>
                  <a:pt x="317589" y="43060"/>
                </a:lnTo>
                <a:lnTo>
                  <a:pt x="317570" y="24804"/>
                </a:lnTo>
                <a:lnTo>
                  <a:pt x="316250" y="18107"/>
                </a:lnTo>
                <a:lnTo>
                  <a:pt x="310892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10" y="15577"/>
                </a:lnTo>
                <a:lnTo>
                  <a:pt x="323211" y="23365"/>
                </a:lnTo>
                <a:lnTo>
                  <a:pt x="323234" y="44697"/>
                </a:lnTo>
                <a:lnTo>
                  <a:pt x="321410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21112" y="58310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21112" y="58310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80817" y="605768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59" h="66675">
                <a:moveTo>
                  <a:pt x="43637" y="60870"/>
                </a:moveTo>
                <a:lnTo>
                  <a:pt x="31005" y="60870"/>
                </a:lnTo>
                <a:lnTo>
                  <a:pt x="34875" y="59729"/>
                </a:lnTo>
                <a:lnTo>
                  <a:pt x="38248" y="57447"/>
                </a:lnTo>
                <a:lnTo>
                  <a:pt x="41721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0" y="38844"/>
                </a:lnTo>
                <a:lnTo>
                  <a:pt x="31104" y="36760"/>
                </a:lnTo>
                <a:lnTo>
                  <a:pt x="22870" y="34776"/>
                </a:lnTo>
                <a:lnTo>
                  <a:pt x="17958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4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0" y="1785"/>
                </a:lnTo>
                <a:lnTo>
                  <a:pt x="16817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5" y="5060"/>
                </a:lnTo>
                <a:lnTo>
                  <a:pt x="19000" y="5060"/>
                </a:lnTo>
                <a:lnTo>
                  <a:pt x="15080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7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2" y="37355"/>
                </a:lnTo>
                <a:lnTo>
                  <a:pt x="48170" y="40034"/>
                </a:lnTo>
                <a:lnTo>
                  <a:pt x="49559" y="43556"/>
                </a:lnTo>
                <a:lnTo>
                  <a:pt x="49559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59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0" y="11509"/>
                </a:lnTo>
                <a:lnTo>
                  <a:pt x="32742" y="6350"/>
                </a:lnTo>
                <a:lnTo>
                  <a:pt x="28723" y="5060"/>
                </a:lnTo>
                <a:lnTo>
                  <a:pt x="40265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59" h="66675">
                <a:moveTo>
                  <a:pt x="33337" y="66079"/>
                </a:moveTo>
                <a:lnTo>
                  <a:pt x="17462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1" y="43904"/>
                </a:lnTo>
                <a:lnTo>
                  <a:pt x="6101" y="49906"/>
                </a:lnTo>
                <a:lnTo>
                  <a:pt x="7838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89" y="64392"/>
                </a:lnTo>
                <a:lnTo>
                  <a:pt x="33337" y="66079"/>
                </a:lnTo>
                <a:close/>
              </a:path>
              <a:path w="314959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0" y="54669"/>
                </a:lnTo>
                <a:lnTo>
                  <a:pt x="55816" y="48865"/>
                </a:lnTo>
                <a:lnTo>
                  <a:pt x="55816" y="34776"/>
                </a:lnTo>
                <a:lnTo>
                  <a:pt x="57800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1" y="19843"/>
                </a:lnTo>
                <a:lnTo>
                  <a:pt x="91509" y="22324"/>
                </a:lnTo>
                <a:lnTo>
                  <a:pt x="72633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3" y="61317"/>
                </a:lnTo>
                <a:lnTo>
                  <a:pt x="91502" y="61317"/>
                </a:lnTo>
                <a:lnTo>
                  <a:pt x="89302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59" h="66675">
                <a:moveTo>
                  <a:pt x="91502" y="61317"/>
                </a:moveTo>
                <a:lnTo>
                  <a:pt x="82407" y="61317"/>
                </a:lnTo>
                <a:lnTo>
                  <a:pt x="86276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3" y="27979"/>
                </a:lnTo>
                <a:lnTo>
                  <a:pt x="86276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4" y="34776"/>
                </a:lnTo>
                <a:lnTo>
                  <a:pt x="99274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6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59" h="66675">
                <a:moveTo>
                  <a:pt x="116243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1" y="6201"/>
                </a:lnTo>
                <a:lnTo>
                  <a:pt x="115152" y="2331"/>
                </a:lnTo>
                <a:lnTo>
                  <a:pt x="117980" y="1339"/>
                </a:lnTo>
                <a:lnTo>
                  <a:pt x="124032" y="1339"/>
                </a:lnTo>
                <a:lnTo>
                  <a:pt x="125570" y="1438"/>
                </a:lnTo>
                <a:lnTo>
                  <a:pt x="126364" y="1637"/>
                </a:lnTo>
                <a:lnTo>
                  <a:pt x="126364" y="5953"/>
                </a:lnTo>
                <a:lnTo>
                  <a:pt x="120163" y="5953"/>
                </a:lnTo>
                <a:lnTo>
                  <a:pt x="118575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3" y="10417"/>
                </a:lnTo>
                <a:lnTo>
                  <a:pt x="116243" y="18901"/>
                </a:lnTo>
                <a:close/>
              </a:path>
              <a:path w="314959" h="66675">
                <a:moveTo>
                  <a:pt x="139535" y="18901"/>
                </a:moveTo>
                <a:lnTo>
                  <a:pt x="133879" y="18901"/>
                </a:lnTo>
                <a:lnTo>
                  <a:pt x="133879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59" h="66675">
                <a:moveTo>
                  <a:pt x="126364" y="6548"/>
                </a:moveTo>
                <a:lnTo>
                  <a:pt x="125669" y="6350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2" y="5953"/>
                </a:lnTo>
                <a:lnTo>
                  <a:pt x="126364" y="5953"/>
                </a:lnTo>
                <a:lnTo>
                  <a:pt x="126364" y="6548"/>
                </a:lnTo>
                <a:close/>
              </a:path>
              <a:path w="314959" h="66675">
                <a:moveTo>
                  <a:pt x="125173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3" y="18901"/>
                </a:lnTo>
                <a:lnTo>
                  <a:pt x="125173" y="23663"/>
                </a:lnTo>
                <a:close/>
              </a:path>
              <a:path w="314959" h="66675">
                <a:moveTo>
                  <a:pt x="148762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2" y="18901"/>
                </a:lnTo>
                <a:lnTo>
                  <a:pt x="148762" y="23663"/>
                </a:lnTo>
                <a:close/>
              </a:path>
              <a:path w="314959" h="66675">
                <a:moveTo>
                  <a:pt x="116243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3" y="23663"/>
                </a:lnTo>
                <a:lnTo>
                  <a:pt x="116243" y="64740"/>
                </a:lnTo>
                <a:close/>
              </a:path>
              <a:path w="314959" h="66675">
                <a:moveTo>
                  <a:pt x="147175" y="65186"/>
                </a:moveTo>
                <a:lnTo>
                  <a:pt x="140081" y="65186"/>
                </a:lnTo>
                <a:lnTo>
                  <a:pt x="137451" y="64492"/>
                </a:lnTo>
                <a:lnTo>
                  <a:pt x="135963" y="63103"/>
                </a:lnTo>
                <a:lnTo>
                  <a:pt x="134574" y="61713"/>
                </a:lnTo>
                <a:lnTo>
                  <a:pt x="133974" y="59531"/>
                </a:lnTo>
                <a:lnTo>
                  <a:pt x="133879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8" y="60225"/>
                </a:lnTo>
                <a:lnTo>
                  <a:pt x="142759" y="60572"/>
                </a:lnTo>
                <a:lnTo>
                  <a:pt x="148762" y="60572"/>
                </a:lnTo>
                <a:lnTo>
                  <a:pt x="148762" y="65037"/>
                </a:lnTo>
                <a:lnTo>
                  <a:pt x="147968" y="65136"/>
                </a:lnTo>
                <a:lnTo>
                  <a:pt x="147175" y="65186"/>
                </a:lnTo>
                <a:close/>
              </a:path>
              <a:path w="314959" h="66675">
                <a:moveTo>
                  <a:pt x="148762" y="60572"/>
                </a:moveTo>
                <a:lnTo>
                  <a:pt x="146232" y="60572"/>
                </a:lnTo>
                <a:lnTo>
                  <a:pt x="148762" y="60275"/>
                </a:lnTo>
                <a:lnTo>
                  <a:pt x="148762" y="60572"/>
                </a:lnTo>
                <a:close/>
              </a:path>
              <a:path w="314959" h="66675">
                <a:moveTo>
                  <a:pt x="166066" y="26640"/>
                </a:moveTo>
                <a:lnTo>
                  <a:pt x="162254" y="26640"/>
                </a:lnTo>
                <a:lnTo>
                  <a:pt x="163841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5" y="18305"/>
                </a:lnTo>
                <a:lnTo>
                  <a:pt x="173911" y="17561"/>
                </a:lnTo>
                <a:lnTo>
                  <a:pt x="180460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29" y="22324"/>
                </a:lnTo>
                <a:lnTo>
                  <a:pt x="168207" y="23862"/>
                </a:lnTo>
                <a:lnTo>
                  <a:pt x="166066" y="26640"/>
                </a:lnTo>
                <a:close/>
              </a:path>
              <a:path w="314959" h="66675">
                <a:moveTo>
                  <a:pt x="194549" y="26491"/>
                </a:moveTo>
                <a:lnTo>
                  <a:pt x="190382" y="26491"/>
                </a:lnTo>
                <a:lnTo>
                  <a:pt x="191818" y="23713"/>
                </a:lnTo>
                <a:lnTo>
                  <a:pt x="191915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4" y="18355"/>
                </a:lnTo>
                <a:lnTo>
                  <a:pt x="201841" y="17561"/>
                </a:lnTo>
                <a:lnTo>
                  <a:pt x="210176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2" y="23713"/>
                </a:lnTo>
                <a:lnTo>
                  <a:pt x="194549" y="26491"/>
                </a:lnTo>
                <a:close/>
              </a:path>
              <a:path w="314959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4" y="18901"/>
                </a:lnTo>
                <a:lnTo>
                  <a:pt x="162104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59" h="66675">
                <a:moveTo>
                  <a:pt x="191424" y="64740"/>
                </a:moveTo>
                <a:lnTo>
                  <a:pt x="185768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7" y="25300"/>
                </a:lnTo>
                <a:lnTo>
                  <a:pt x="181800" y="23316"/>
                </a:lnTo>
                <a:lnTo>
                  <a:pt x="179368" y="22324"/>
                </a:lnTo>
                <a:lnTo>
                  <a:pt x="188522" y="22324"/>
                </a:lnTo>
                <a:lnTo>
                  <a:pt x="189451" y="23564"/>
                </a:lnTo>
                <a:lnTo>
                  <a:pt x="189566" y="23862"/>
                </a:lnTo>
                <a:lnTo>
                  <a:pt x="190382" y="26491"/>
                </a:lnTo>
                <a:lnTo>
                  <a:pt x="194549" y="26491"/>
                </a:lnTo>
                <a:lnTo>
                  <a:pt x="192465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59" h="66675">
                <a:moveTo>
                  <a:pt x="220148" y="64740"/>
                </a:moveTo>
                <a:lnTo>
                  <a:pt x="214641" y="64740"/>
                </a:lnTo>
                <a:lnTo>
                  <a:pt x="214531" y="29269"/>
                </a:lnTo>
                <a:lnTo>
                  <a:pt x="213748" y="26789"/>
                </a:lnTo>
                <a:lnTo>
                  <a:pt x="211962" y="25003"/>
                </a:lnTo>
                <a:lnTo>
                  <a:pt x="210275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59" h="66675">
                <a:moveTo>
                  <a:pt x="235969" y="32890"/>
                </a:moveTo>
                <a:lnTo>
                  <a:pt x="230314" y="32890"/>
                </a:lnTo>
                <a:lnTo>
                  <a:pt x="230611" y="27930"/>
                </a:lnTo>
                <a:lnTo>
                  <a:pt x="232347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2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6" y="22324"/>
                </a:lnTo>
                <a:lnTo>
                  <a:pt x="244402" y="22324"/>
                </a:lnTo>
                <a:lnTo>
                  <a:pt x="241425" y="23217"/>
                </a:lnTo>
                <a:lnTo>
                  <a:pt x="239243" y="25003"/>
                </a:lnTo>
                <a:lnTo>
                  <a:pt x="237159" y="26789"/>
                </a:lnTo>
                <a:lnTo>
                  <a:pt x="236068" y="29418"/>
                </a:lnTo>
                <a:lnTo>
                  <a:pt x="235969" y="32890"/>
                </a:lnTo>
                <a:close/>
              </a:path>
              <a:path w="314959" h="66675">
                <a:moveTo>
                  <a:pt x="247627" y="66079"/>
                </a:moveTo>
                <a:lnTo>
                  <a:pt x="239194" y="66079"/>
                </a:lnTo>
                <a:lnTo>
                  <a:pt x="235423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2" y="42713"/>
                </a:lnTo>
                <a:lnTo>
                  <a:pt x="236068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1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5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6" y="22324"/>
                </a:lnTo>
                <a:lnTo>
                  <a:pt x="264494" y="23911"/>
                </a:lnTo>
                <a:lnTo>
                  <a:pt x="265883" y="27433"/>
                </a:lnTo>
                <a:lnTo>
                  <a:pt x="265883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0" y="42763"/>
                </a:lnTo>
                <a:lnTo>
                  <a:pt x="244898" y="43457"/>
                </a:lnTo>
                <a:lnTo>
                  <a:pt x="241326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6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3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59" h="66675">
                <a:moveTo>
                  <a:pt x="257103" y="61317"/>
                </a:moveTo>
                <a:lnTo>
                  <a:pt x="248867" y="61317"/>
                </a:lnTo>
                <a:lnTo>
                  <a:pt x="252637" y="59977"/>
                </a:lnTo>
                <a:lnTo>
                  <a:pt x="258689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3" y="39736"/>
                </a:lnTo>
                <a:lnTo>
                  <a:pt x="265883" y="56703"/>
                </a:lnTo>
                <a:lnTo>
                  <a:pt x="260526" y="56703"/>
                </a:lnTo>
                <a:lnTo>
                  <a:pt x="258244" y="60176"/>
                </a:lnTo>
                <a:lnTo>
                  <a:pt x="257103" y="61317"/>
                </a:lnTo>
                <a:close/>
              </a:path>
              <a:path w="314959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3" y="56703"/>
                </a:lnTo>
                <a:lnTo>
                  <a:pt x="265883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59" h="66675">
                <a:moveTo>
                  <a:pt x="270795" y="59977"/>
                </a:moveTo>
                <a:lnTo>
                  <a:pt x="270051" y="59977"/>
                </a:lnTo>
                <a:lnTo>
                  <a:pt x="270596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59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6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5" y="36313"/>
                </a:lnTo>
                <a:lnTo>
                  <a:pt x="296373" y="40778"/>
                </a:lnTo>
                <a:lnTo>
                  <a:pt x="299952" y="45541"/>
                </a:lnTo>
                <a:lnTo>
                  <a:pt x="292801" y="45541"/>
                </a:lnTo>
                <a:lnTo>
                  <a:pt x="278663" y="64740"/>
                </a:lnTo>
                <a:close/>
              </a:path>
              <a:path w="314959" h="66675">
                <a:moveTo>
                  <a:pt x="299775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2" y="18901"/>
                </a:lnTo>
                <a:lnTo>
                  <a:pt x="299775" y="36313"/>
                </a:lnTo>
                <a:close/>
              </a:path>
              <a:path w="314959" h="66675">
                <a:moveTo>
                  <a:pt x="314382" y="64740"/>
                </a:moveTo>
                <a:lnTo>
                  <a:pt x="307238" y="64740"/>
                </a:lnTo>
                <a:lnTo>
                  <a:pt x="292801" y="45541"/>
                </a:lnTo>
                <a:lnTo>
                  <a:pt x="299952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21112" y="10606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21112" y="10606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76542" y="1083291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24487" y="169732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24487" y="169732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68434" y="1721933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21112" y="234164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21112" y="234164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65062" y="2366250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47515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47515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91469" y="3321292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89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89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89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89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8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8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89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89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89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8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8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8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8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8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89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8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8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8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89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89" h="75564">
                <a:moveTo>
                  <a:pt x="407094" y="20538"/>
                </a:moveTo>
                <a:lnTo>
                  <a:pt x="401438" y="20538"/>
                </a:lnTo>
                <a:lnTo>
                  <a:pt x="401537" y="14386"/>
                </a:lnTo>
                <a:lnTo>
                  <a:pt x="403423" y="9425"/>
                </a:lnTo>
                <a:lnTo>
                  <a:pt x="410765" y="1885"/>
                </a:lnTo>
                <a:lnTo>
                  <a:pt x="415429" y="0"/>
                </a:lnTo>
                <a:lnTo>
                  <a:pt x="426541" y="0"/>
                </a:lnTo>
                <a:lnTo>
                  <a:pt x="431105" y="1389"/>
                </a:lnTo>
                <a:lnTo>
                  <a:pt x="435584" y="4762"/>
                </a:lnTo>
                <a:lnTo>
                  <a:pt x="416966" y="4762"/>
                </a:lnTo>
                <a:lnTo>
                  <a:pt x="413544" y="6101"/>
                </a:lnTo>
                <a:lnTo>
                  <a:pt x="408384" y="11459"/>
                </a:lnTo>
                <a:lnTo>
                  <a:pt x="407094" y="15230"/>
                </a:lnTo>
                <a:lnTo>
                  <a:pt x="407094" y="20538"/>
                </a:lnTo>
                <a:close/>
              </a:path>
              <a:path w="542289" h="75564">
                <a:moveTo>
                  <a:pt x="436052" y="59382"/>
                </a:moveTo>
                <a:lnTo>
                  <a:pt x="425698" y="59382"/>
                </a:lnTo>
                <a:lnTo>
                  <a:pt x="429468" y="58092"/>
                </a:lnTo>
                <a:lnTo>
                  <a:pt x="435620" y="52933"/>
                </a:lnTo>
                <a:lnTo>
                  <a:pt x="437157" y="49658"/>
                </a:lnTo>
                <a:lnTo>
                  <a:pt x="437157" y="41622"/>
                </a:lnTo>
                <a:lnTo>
                  <a:pt x="435818" y="38447"/>
                </a:lnTo>
                <a:lnTo>
                  <a:pt x="433138" y="36165"/>
                </a:lnTo>
                <a:lnTo>
                  <a:pt x="430460" y="33783"/>
                </a:lnTo>
                <a:lnTo>
                  <a:pt x="426789" y="32593"/>
                </a:lnTo>
                <a:lnTo>
                  <a:pt x="417512" y="32593"/>
                </a:lnTo>
                <a:lnTo>
                  <a:pt x="417512" y="27830"/>
                </a:lnTo>
                <a:lnTo>
                  <a:pt x="425797" y="27830"/>
                </a:lnTo>
                <a:lnTo>
                  <a:pt x="428674" y="26838"/>
                </a:lnTo>
                <a:lnTo>
                  <a:pt x="433536" y="22770"/>
                </a:lnTo>
                <a:lnTo>
                  <a:pt x="434776" y="19992"/>
                </a:lnTo>
                <a:lnTo>
                  <a:pt x="434776" y="12749"/>
                </a:lnTo>
                <a:lnTo>
                  <a:pt x="433536" y="9872"/>
                </a:lnTo>
                <a:lnTo>
                  <a:pt x="431055" y="7887"/>
                </a:lnTo>
                <a:lnTo>
                  <a:pt x="428575" y="5804"/>
                </a:lnTo>
                <a:lnTo>
                  <a:pt x="425300" y="4762"/>
                </a:lnTo>
                <a:lnTo>
                  <a:pt x="435584" y="4762"/>
                </a:lnTo>
                <a:lnTo>
                  <a:pt x="438547" y="6945"/>
                </a:lnTo>
                <a:lnTo>
                  <a:pt x="440432" y="10864"/>
                </a:lnTo>
                <a:lnTo>
                  <a:pt x="440432" y="19298"/>
                </a:lnTo>
                <a:lnTo>
                  <a:pt x="439489" y="22225"/>
                </a:lnTo>
                <a:lnTo>
                  <a:pt x="435818" y="27086"/>
                </a:lnTo>
                <a:lnTo>
                  <a:pt x="433288" y="28723"/>
                </a:lnTo>
                <a:lnTo>
                  <a:pt x="430013" y="29616"/>
                </a:lnTo>
                <a:lnTo>
                  <a:pt x="430013" y="29765"/>
                </a:lnTo>
                <a:lnTo>
                  <a:pt x="434280" y="30559"/>
                </a:lnTo>
                <a:lnTo>
                  <a:pt x="437455" y="32345"/>
                </a:lnTo>
                <a:lnTo>
                  <a:pt x="441622" y="37901"/>
                </a:lnTo>
                <a:lnTo>
                  <a:pt x="442663" y="41274"/>
                </a:lnTo>
                <a:lnTo>
                  <a:pt x="442663" y="50899"/>
                </a:lnTo>
                <a:lnTo>
                  <a:pt x="440630" y="55463"/>
                </a:lnTo>
                <a:lnTo>
                  <a:pt x="436052" y="59382"/>
                </a:lnTo>
                <a:close/>
              </a:path>
              <a:path w="542289" h="75564">
                <a:moveTo>
                  <a:pt x="427484" y="64144"/>
                </a:moveTo>
                <a:lnTo>
                  <a:pt x="415081" y="64144"/>
                </a:lnTo>
                <a:lnTo>
                  <a:pt x="409972" y="62408"/>
                </a:lnTo>
                <a:lnTo>
                  <a:pt x="405904" y="58935"/>
                </a:lnTo>
                <a:lnTo>
                  <a:pt x="401935" y="55364"/>
                </a:lnTo>
                <a:lnTo>
                  <a:pt x="400113" y="50899"/>
                </a:lnTo>
                <a:lnTo>
                  <a:pt x="400000" y="43209"/>
                </a:lnTo>
                <a:lnTo>
                  <a:pt x="400099" y="43011"/>
                </a:lnTo>
                <a:lnTo>
                  <a:pt x="405754" y="43011"/>
                </a:lnTo>
                <a:lnTo>
                  <a:pt x="405754" y="48765"/>
                </a:lnTo>
                <a:lnTo>
                  <a:pt x="407144" y="52437"/>
                </a:lnTo>
                <a:lnTo>
                  <a:pt x="412700" y="57993"/>
                </a:lnTo>
                <a:lnTo>
                  <a:pt x="416470" y="59382"/>
                </a:lnTo>
                <a:lnTo>
                  <a:pt x="436052" y="59382"/>
                </a:lnTo>
                <a:lnTo>
                  <a:pt x="432594" y="62408"/>
                </a:lnTo>
                <a:lnTo>
                  <a:pt x="427484" y="64144"/>
                </a:lnTo>
                <a:close/>
              </a:path>
              <a:path w="542289" h="75564">
                <a:moveTo>
                  <a:pt x="477741" y="64144"/>
                </a:moveTo>
                <a:lnTo>
                  <a:pt x="465041" y="64144"/>
                </a:lnTo>
                <a:lnTo>
                  <a:pt x="459882" y="62458"/>
                </a:lnTo>
                <a:lnTo>
                  <a:pt x="451945" y="55711"/>
                </a:lnTo>
                <a:lnTo>
                  <a:pt x="449981" y="51246"/>
                </a:lnTo>
                <a:lnTo>
                  <a:pt x="450070" y="41423"/>
                </a:lnTo>
                <a:lnTo>
                  <a:pt x="451051" y="38348"/>
                </a:lnTo>
                <a:lnTo>
                  <a:pt x="455417" y="32196"/>
                </a:lnTo>
                <a:lnTo>
                  <a:pt x="458543" y="30261"/>
                </a:lnTo>
                <a:lnTo>
                  <a:pt x="462611" y="29467"/>
                </a:lnTo>
                <a:lnTo>
                  <a:pt x="462611" y="29319"/>
                </a:lnTo>
                <a:lnTo>
                  <a:pt x="452490" y="10864"/>
                </a:lnTo>
                <a:lnTo>
                  <a:pt x="454276" y="7094"/>
                </a:lnTo>
                <a:lnTo>
                  <a:pt x="461519" y="1438"/>
                </a:lnTo>
                <a:lnTo>
                  <a:pt x="465983" y="0"/>
                </a:lnTo>
                <a:lnTo>
                  <a:pt x="476600" y="0"/>
                </a:lnTo>
                <a:lnTo>
                  <a:pt x="481115" y="1438"/>
                </a:lnTo>
                <a:lnTo>
                  <a:pt x="485376" y="4762"/>
                </a:lnTo>
                <a:lnTo>
                  <a:pt x="467621" y="4762"/>
                </a:lnTo>
                <a:lnTo>
                  <a:pt x="464446" y="5754"/>
                </a:lnTo>
                <a:lnTo>
                  <a:pt x="459286" y="9723"/>
                </a:lnTo>
                <a:lnTo>
                  <a:pt x="458045" y="12253"/>
                </a:lnTo>
                <a:lnTo>
                  <a:pt x="457997" y="19198"/>
                </a:lnTo>
                <a:lnTo>
                  <a:pt x="459187" y="22026"/>
                </a:lnTo>
                <a:lnTo>
                  <a:pt x="463950" y="26193"/>
                </a:lnTo>
                <a:lnTo>
                  <a:pt x="467125" y="27235"/>
                </a:lnTo>
                <a:lnTo>
                  <a:pt x="484935" y="27235"/>
                </a:lnTo>
                <a:lnTo>
                  <a:pt x="483297" y="28326"/>
                </a:lnTo>
                <a:lnTo>
                  <a:pt x="480023" y="29319"/>
                </a:lnTo>
                <a:lnTo>
                  <a:pt x="480023" y="29467"/>
                </a:lnTo>
                <a:lnTo>
                  <a:pt x="484190" y="30360"/>
                </a:lnTo>
                <a:lnTo>
                  <a:pt x="486765" y="31849"/>
                </a:lnTo>
                <a:lnTo>
                  <a:pt x="466282" y="31849"/>
                </a:lnTo>
                <a:lnTo>
                  <a:pt x="462412" y="33089"/>
                </a:lnTo>
                <a:lnTo>
                  <a:pt x="459634" y="35569"/>
                </a:lnTo>
                <a:lnTo>
                  <a:pt x="456955" y="38050"/>
                </a:lnTo>
                <a:lnTo>
                  <a:pt x="455656" y="41225"/>
                </a:lnTo>
                <a:lnTo>
                  <a:pt x="455616" y="49758"/>
                </a:lnTo>
                <a:lnTo>
                  <a:pt x="457054" y="53181"/>
                </a:lnTo>
                <a:lnTo>
                  <a:pt x="462809" y="58142"/>
                </a:lnTo>
                <a:lnTo>
                  <a:pt x="466628" y="59382"/>
                </a:lnTo>
                <a:lnTo>
                  <a:pt x="486689" y="59382"/>
                </a:lnTo>
                <a:lnTo>
                  <a:pt x="482901" y="62507"/>
                </a:lnTo>
                <a:lnTo>
                  <a:pt x="477741" y="64144"/>
                </a:lnTo>
                <a:close/>
              </a:path>
              <a:path w="542289" h="75564">
                <a:moveTo>
                  <a:pt x="484935" y="27235"/>
                </a:moveTo>
                <a:lnTo>
                  <a:pt x="475558" y="27235"/>
                </a:lnTo>
                <a:lnTo>
                  <a:pt x="478932" y="26193"/>
                </a:lnTo>
                <a:lnTo>
                  <a:pt x="481214" y="24110"/>
                </a:lnTo>
                <a:lnTo>
                  <a:pt x="483496" y="21927"/>
                </a:lnTo>
                <a:lnTo>
                  <a:pt x="484597" y="19198"/>
                </a:lnTo>
                <a:lnTo>
                  <a:pt x="484637" y="12253"/>
                </a:lnTo>
                <a:lnTo>
                  <a:pt x="483447" y="9624"/>
                </a:lnTo>
                <a:lnTo>
                  <a:pt x="481065" y="7739"/>
                </a:lnTo>
                <a:lnTo>
                  <a:pt x="478684" y="5754"/>
                </a:lnTo>
                <a:lnTo>
                  <a:pt x="475459" y="4762"/>
                </a:lnTo>
                <a:lnTo>
                  <a:pt x="485376" y="4762"/>
                </a:lnTo>
                <a:lnTo>
                  <a:pt x="488457" y="7094"/>
                </a:lnTo>
                <a:lnTo>
                  <a:pt x="490292" y="10864"/>
                </a:lnTo>
                <a:lnTo>
                  <a:pt x="490200" y="19198"/>
                </a:lnTo>
                <a:lnTo>
                  <a:pt x="489400" y="21778"/>
                </a:lnTo>
                <a:lnTo>
                  <a:pt x="487614" y="24258"/>
                </a:lnTo>
                <a:lnTo>
                  <a:pt x="485828" y="26640"/>
                </a:lnTo>
                <a:lnTo>
                  <a:pt x="484935" y="27235"/>
                </a:lnTo>
                <a:close/>
              </a:path>
              <a:path w="542289" h="75564">
                <a:moveTo>
                  <a:pt x="486689" y="59382"/>
                </a:moveTo>
                <a:lnTo>
                  <a:pt x="476253" y="59382"/>
                </a:lnTo>
                <a:lnTo>
                  <a:pt x="480073" y="58142"/>
                </a:lnTo>
                <a:lnTo>
                  <a:pt x="482851" y="55661"/>
                </a:lnTo>
                <a:lnTo>
                  <a:pt x="485728" y="53181"/>
                </a:lnTo>
                <a:lnTo>
                  <a:pt x="487167" y="49758"/>
                </a:lnTo>
                <a:lnTo>
                  <a:pt x="487082" y="41225"/>
                </a:lnTo>
                <a:lnTo>
                  <a:pt x="485777" y="38199"/>
                </a:lnTo>
                <a:lnTo>
                  <a:pt x="483000" y="35718"/>
                </a:lnTo>
                <a:lnTo>
                  <a:pt x="480221" y="33139"/>
                </a:lnTo>
                <a:lnTo>
                  <a:pt x="476303" y="31849"/>
                </a:lnTo>
                <a:lnTo>
                  <a:pt x="486765" y="31849"/>
                </a:lnTo>
                <a:lnTo>
                  <a:pt x="487365" y="32196"/>
                </a:lnTo>
                <a:lnTo>
                  <a:pt x="491730" y="37752"/>
                </a:lnTo>
                <a:lnTo>
                  <a:pt x="492822" y="41225"/>
                </a:lnTo>
                <a:lnTo>
                  <a:pt x="492822" y="51246"/>
                </a:lnTo>
                <a:lnTo>
                  <a:pt x="490838" y="55860"/>
                </a:lnTo>
                <a:lnTo>
                  <a:pt x="486689" y="59382"/>
                </a:lnTo>
                <a:close/>
              </a:path>
              <a:path w="542289" h="75564">
                <a:moveTo>
                  <a:pt x="541939" y="47327"/>
                </a:moveTo>
                <a:lnTo>
                  <a:pt x="498779" y="47327"/>
                </a:lnTo>
                <a:lnTo>
                  <a:pt x="498779" y="41969"/>
                </a:lnTo>
                <a:lnTo>
                  <a:pt x="527502" y="595"/>
                </a:lnTo>
                <a:lnTo>
                  <a:pt x="532563" y="595"/>
                </a:lnTo>
                <a:lnTo>
                  <a:pt x="532563" y="8780"/>
                </a:lnTo>
                <a:lnTo>
                  <a:pt x="527354" y="8780"/>
                </a:lnTo>
                <a:lnTo>
                  <a:pt x="503840" y="42564"/>
                </a:lnTo>
                <a:lnTo>
                  <a:pt x="541939" y="42564"/>
                </a:lnTo>
                <a:lnTo>
                  <a:pt x="541939" y="47327"/>
                </a:lnTo>
                <a:close/>
              </a:path>
              <a:path w="542289" h="75564">
                <a:moveTo>
                  <a:pt x="532563" y="42564"/>
                </a:moveTo>
                <a:lnTo>
                  <a:pt x="527502" y="42564"/>
                </a:lnTo>
                <a:lnTo>
                  <a:pt x="527502" y="8780"/>
                </a:lnTo>
                <a:lnTo>
                  <a:pt x="532563" y="8780"/>
                </a:lnTo>
                <a:lnTo>
                  <a:pt x="532563" y="42564"/>
                </a:lnTo>
                <a:close/>
              </a:path>
              <a:path w="542289" h="75564">
                <a:moveTo>
                  <a:pt x="532563" y="62805"/>
                </a:moveTo>
                <a:lnTo>
                  <a:pt x="527502" y="62805"/>
                </a:lnTo>
                <a:lnTo>
                  <a:pt x="527502" y="47327"/>
                </a:lnTo>
                <a:lnTo>
                  <a:pt x="532563" y="47327"/>
                </a:lnTo>
                <a:lnTo>
                  <a:pt x="532563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47515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47515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283644" y="3479868"/>
            <a:ext cx="159407" cy="64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47515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47515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92014" y="3639635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6548" y="33635"/>
                </a:moveTo>
                <a:lnTo>
                  <a:pt x="1785" y="33635"/>
                </a:lnTo>
                <a:lnTo>
                  <a:pt x="7888" y="1488"/>
                </a:lnTo>
                <a:lnTo>
                  <a:pt x="38993" y="1488"/>
                </a:lnTo>
                <a:lnTo>
                  <a:pt x="38993" y="6548"/>
                </a:lnTo>
                <a:lnTo>
                  <a:pt x="11757" y="6548"/>
                </a:lnTo>
                <a:lnTo>
                  <a:pt x="7739" y="27235"/>
                </a:lnTo>
                <a:lnTo>
                  <a:pt x="7888" y="27384"/>
                </a:lnTo>
                <a:lnTo>
                  <a:pt x="14201" y="27384"/>
                </a:lnTo>
                <a:lnTo>
                  <a:pt x="12651" y="28128"/>
                </a:lnTo>
                <a:lnTo>
                  <a:pt x="10269" y="29319"/>
                </a:lnTo>
                <a:lnTo>
                  <a:pt x="8235" y="31154"/>
                </a:lnTo>
                <a:lnTo>
                  <a:pt x="6548" y="33635"/>
                </a:lnTo>
                <a:close/>
              </a:path>
              <a:path w="542289" h="75564">
                <a:moveTo>
                  <a:pt x="14201" y="27384"/>
                </a:moveTo>
                <a:lnTo>
                  <a:pt x="7888" y="27384"/>
                </a:lnTo>
                <a:lnTo>
                  <a:pt x="9574" y="25499"/>
                </a:lnTo>
                <a:lnTo>
                  <a:pt x="11559" y="24060"/>
                </a:lnTo>
                <a:lnTo>
                  <a:pt x="16122" y="22076"/>
                </a:lnTo>
                <a:lnTo>
                  <a:pt x="18553" y="21580"/>
                </a:lnTo>
                <a:lnTo>
                  <a:pt x="27483" y="21580"/>
                </a:lnTo>
                <a:lnTo>
                  <a:pt x="32544" y="23564"/>
                </a:lnTo>
                <a:lnTo>
                  <a:pt x="35183" y="26342"/>
                </a:lnTo>
                <a:lnTo>
                  <a:pt x="17710" y="26342"/>
                </a:lnTo>
                <a:lnTo>
                  <a:pt x="15131" y="26937"/>
                </a:lnTo>
                <a:lnTo>
                  <a:pt x="14201" y="27384"/>
                </a:lnTo>
                <a:close/>
              </a:path>
              <a:path w="542289" h="75564">
                <a:moveTo>
                  <a:pt x="34346" y="59382"/>
                </a:moveTo>
                <a:lnTo>
                  <a:pt x="25301" y="59382"/>
                </a:lnTo>
                <a:lnTo>
                  <a:pt x="28972" y="57745"/>
                </a:lnTo>
                <a:lnTo>
                  <a:pt x="31849" y="54471"/>
                </a:lnTo>
                <a:lnTo>
                  <a:pt x="34826" y="51196"/>
                </a:lnTo>
                <a:lnTo>
                  <a:pt x="36313" y="47178"/>
                </a:lnTo>
                <a:lnTo>
                  <a:pt x="36313" y="37752"/>
                </a:lnTo>
                <a:lnTo>
                  <a:pt x="34776" y="33932"/>
                </a:lnTo>
                <a:lnTo>
                  <a:pt x="31701" y="30956"/>
                </a:lnTo>
                <a:lnTo>
                  <a:pt x="28724" y="27880"/>
                </a:lnTo>
                <a:lnTo>
                  <a:pt x="24953" y="26342"/>
                </a:lnTo>
                <a:lnTo>
                  <a:pt x="35183" y="26342"/>
                </a:lnTo>
                <a:lnTo>
                  <a:pt x="40084" y="31501"/>
                </a:lnTo>
                <a:lnTo>
                  <a:pt x="41969" y="36661"/>
                </a:lnTo>
                <a:lnTo>
                  <a:pt x="41969" y="48964"/>
                </a:lnTo>
                <a:lnTo>
                  <a:pt x="39885" y="53974"/>
                </a:lnTo>
                <a:lnTo>
                  <a:pt x="34346" y="59382"/>
                </a:lnTo>
                <a:close/>
              </a:path>
              <a:path w="542289" h="75564">
                <a:moveTo>
                  <a:pt x="26442" y="64144"/>
                </a:moveTo>
                <a:lnTo>
                  <a:pt x="14734" y="64144"/>
                </a:lnTo>
                <a:lnTo>
                  <a:pt x="9971" y="62458"/>
                </a:lnTo>
                <a:lnTo>
                  <a:pt x="2232" y="55711"/>
                </a:lnTo>
                <a:lnTo>
                  <a:pt x="199" y="50998"/>
                </a:lnTo>
                <a:lnTo>
                  <a:pt x="0" y="44946"/>
                </a:lnTo>
                <a:lnTo>
                  <a:pt x="5507" y="44946"/>
                </a:lnTo>
                <a:lnTo>
                  <a:pt x="5705" y="49311"/>
                </a:lnTo>
                <a:lnTo>
                  <a:pt x="7193" y="52833"/>
                </a:lnTo>
                <a:lnTo>
                  <a:pt x="9971" y="55512"/>
                </a:lnTo>
                <a:lnTo>
                  <a:pt x="12849" y="58092"/>
                </a:lnTo>
                <a:lnTo>
                  <a:pt x="16470" y="59382"/>
                </a:lnTo>
                <a:lnTo>
                  <a:pt x="34346" y="59382"/>
                </a:lnTo>
                <a:lnTo>
                  <a:pt x="31551" y="62110"/>
                </a:lnTo>
                <a:lnTo>
                  <a:pt x="26442" y="64144"/>
                </a:lnTo>
                <a:close/>
              </a:path>
              <a:path w="542289" h="75564">
                <a:moveTo>
                  <a:pt x="53135" y="62805"/>
                </a:moveTo>
                <a:lnTo>
                  <a:pt x="46289" y="62805"/>
                </a:lnTo>
                <a:lnTo>
                  <a:pt x="63999" y="38992"/>
                </a:lnTo>
                <a:lnTo>
                  <a:pt x="47628" y="16966"/>
                </a:lnTo>
                <a:lnTo>
                  <a:pt x="54623" y="16966"/>
                </a:lnTo>
                <a:lnTo>
                  <a:pt x="67720" y="34379"/>
                </a:lnTo>
                <a:lnTo>
                  <a:pt x="74247" y="34379"/>
                </a:lnTo>
                <a:lnTo>
                  <a:pt x="70845" y="38844"/>
                </a:lnTo>
                <a:lnTo>
                  <a:pt x="74425" y="43606"/>
                </a:lnTo>
                <a:lnTo>
                  <a:pt x="67273" y="43606"/>
                </a:lnTo>
                <a:lnTo>
                  <a:pt x="53135" y="62805"/>
                </a:lnTo>
                <a:close/>
              </a:path>
              <a:path w="542289" h="75564">
                <a:moveTo>
                  <a:pt x="74247" y="34379"/>
                </a:moveTo>
                <a:lnTo>
                  <a:pt x="67720" y="34379"/>
                </a:lnTo>
                <a:lnTo>
                  <a:pt x="80519" y="16966"/>
                </a:lnTo>
                <a:lnTo>
                  <a:pt x="87514" y="16966"/>
                </a:lnTo>
                <a:lnTo>
                  <a:pt x="74247" y="34379"/>
                </a:lnTo>
                <a:close/>
              </a:path>
              <a:path w="542289" h="75564">
                <a:moveTo>
                  <a:pt x="88853" y="62805"/>
                </a:moveTo>
                <a:lnTo>
                  <a:pt x="81710" y="62805"/>
                </a:lnTo>
                <a:lnTo>
                  <a:pt x="67273" y="43606"/>
                </a:lnTo>
                <a:lnTo>
                  <a:pt x="74425" y="43606"/>
                </a:lnTo>
                <a:lnTo>
                  <a:pt x="88853" y="62805"/>
                </a:lnTo>
                <a:close/>
              </a:path>
              <a:path w="542289" h="75564">
                <a:moveTo>
                  <a:pt x="98695" y="33635"/>
                </a:moveTo>
                <a:lnTo>
                  <a:pt x="93933" y="33635"/>
                </a:lnTo>
                <a:lnTo>
                  <a:pt x="100036" y="1488"/>
                </a:lnTo>
                <a:lnTo>
                  <a:pt x="131140" y="1488"/>
                </a:lnTo>
                <a:lnTo>
                  <a:pt x="131140" y="6548"/>
                </a:lnTo>
                <a:lnTo>
                  <a:pt x="103905" y="6548"/>
                </a:lnTo>
                <a:lnTo>
                  <a:pt x="99886" y="27235"/>
                </a:lnTo>
                <a:lnTo>
                  <a:pt x="100036" y="27384"/>
                </a:lnTo>
                <a:lnTo>
                  <a:pt x="106348" y="27384"/>
                </a:lnTo>
                <a:lnTo>
                  <a:pt x="104798" y="28128"/>
                </a:lnTo>
                <a:lnTo>
                  <a:pt x="102417" y="29319"/>
                </a:lnTo>
                <a:lnTo>
                  <a:pt x="100382" y="31154"/>
                </a:lnTo>
                <a:lnTo>
                  <a:pt x="98695" y="33635"/>
                </a:lnTo>
                <a:close/>
              </a:path>
              <a:path w="542289" h="75564">
                <a:moveTo>
                  <a:pt x="106348" y="27384"/>
                </a:moveTo>
                <a:lnTo>
                  <a:pt x="100036" y="27384"/>
                </a:lnTo>
                <a:lnTo>
                  <a:pt x="101722" y="25499"/>
                </a:lnTo>
                <a:lnTo>
                  <a:pt x="103707" y="24060"/>
                </a:lnTo>
                <a:lnTo>
                  <a:pt x="108270" y="22076"/>
                </a:lnTo>
                <a:lnTo>
                  <a:pt x="110701" y="21580"/>
                </a:lnTo>
                <a:lnTo>
                  <a:pt x="119630" y="21580"/>
                </a:lnTo>
                <a:lnTo>
                  <a:pt x="124691" y="23564"/>
                </a:lnTo>
                <a:lnTo>
                  <a:pt x="127330" y="26342"/>
                </a:lnTo>
                <a:lnTo>
                  <a:pt x="109858" y="26342"/>
                </a:lnTo>
                <a:lnTo>
                  <a:pt x="107278" y="26937"/>
                </a:lnTo>
                <a:lnTo>
                  <a:pt x="106348" y="27384"/>
                </a:lnTo>
                <a:close/>
              </a:path>
              <a:path w="542289" h="75564">
                <a:moveTo>
                  <a:pt x="126494" y="59382"/>
                </a:moveTo>
                <a:lnTo>
                  <a:pt x="117448" y="59382"/>
                </a:lnTo>
                <a:lnTo>
                  <a:pt x="121119" y="57745"/>
                </a:lnTo>
                <a:lnTo>
                  <a:pt x="123997" y="54471"/>
                </a:lnTo>
                <a:lnTo>
                  <a:pt x="126973" y="51196"/>
                </a:lnTo>
                <a:lnTo>
                  <a:pt x="128461" y="47178"/>
                </a:lnTo>
                <a:lnTo>
                  <a:pt x="128461" y="37752"/>
                </a:lnTo>
                <a:lnTo>
                  <a:pt x="126924" y="33932"/>
                </a:lnTo>
                <a:lnTo>
                  <a:pt x="123848" y="30956"/>
                </a:lnTo>
                <a:lnTo>
                  <a:pt x="120872" y="27880"/>
                </a:lnTo>
                <a:lnTo>
                  <a:pt x="117101" y="26342"/>
                </a:lnTo>
                <a:lnTo>
                  <a:pt x="127330" y="26342"/>
                </a:lnTo>
                <a:lnTo>
                  <a:pt x="132232" y="31501"/>
                </a:lnTo>
                <a:lnTo>
                  <a:pt x="134117" y="36661"/>
                </a:lnTo>
                <a:lnTo>
                  <a:pt x="134117" y="48964"/>
                </a:lnTo>
                <a:lnTo>
                  <a:pt x="132033" y="53974"/>
                </a:lnTo>
                <a:lnTo>
                  <a:pt x="126494" y="59382"/>
                </a:lnTo>
                <a:close/>
              </a:path>
              <a:path w="542289" h="75564">
                <a:moveTo>
                  <a:pt x="118589" y="64144"/>
                </a:moveTo>
                <a:lnTo>
                  <a:pt x="106881" y="64144"/>
                </a:lnTo>
                <a:lnTo>
                  <a:pt x="102119" y="62458"/>
                </a:lnTo>
                <a:lnTo>
                  <a:pt x="94380" y="55711"/>
                </a:lnTo>
                <a:lnTo>
                  <a:pt x="92346" y="50998"/>
                </a:lnTo>
                <a:lnTo>
                  <a:pt x="92147" y="44946"/>
                </a:lnTo>
                <a:lnTo>
                  <a:pt x="97654" y="44946"/>
                </a:lnTo>
                <a:lnTo>
                  <a:pt x="97852" y="49311"/>
                </a:lnTo>
                <a:lnTo>
                  <a:pt x="99340" y="52833"/>
                </a:lnTo>
                <a:lnTo>
                  <a:pt x="102119" y="55512"/>
                </a:lnTo>
                <a:lnTo>
                  <a:pt x="104996" y="58092"/>
                </a:lnTo>
                <a:lnTo>
                  <a:pt x="108618" y="59382"/>
                </a:lnTo>
                <a:lnTo>
                  <a:pt x="126494" y="59382"/>
                </a:lnTo>
                <a:lnTo>
                  <a:pt x="123699" y="62110"/>
                </a:lnTo>
                <a:lnTo>
                  <a:pt x="118589" y="64144"/>
                </a:lnTo>
                <a:close/>
              </a:path>
              <a:path w="542289" h="75564">
                <a:moveTo>
                  <a:pt x="192738" y="64144"/>
                </a:moveTo>
                <a:lnTo>
                  <a:pt x="181229" y="64144"/>
                </a:lnTo>
                <a:lnTo>
                  <a:pt x="175971" y="61862"/>
                </a:lnTo>
                <a:lnTo>
                  <a:pt x="171903" y="57298"/>
                </a:lnTo>
                <a:lnTo>
                  <a:pt x="167933" y="52734"/>
                </a:lnTo>
                <a:lnTo>
                  <a:pt x="165949" y="46930"/>
                </a:lnTo>
                <a:lnTo>
                  <a:pt x="165949" y="32841"/>
                </a:lnTo>
                <a:lnTo>
                  <a:pt x="167933" y="27037"/>
                </a:lnTo>
                <a:lnTo>
                  <a:pt x="175872" y="17908"/>
                </a:lnTo>
                <a:lnTo>
                  <a:pt x="181130" y="15626"/>
                </a:lnTo>
                <a:lnTo>
                  <a:pt x="193037" y="15626"/>
                </a:lnTo>
                <a:lnTo>
                  <a:pt x="197303" y="17015"/>
                </a:lnTo>
                <a:lnTo>
                  <a:pt x="201179" y="20389"/>
                </a:lnTo>
                <a:lnTo>
                  <a:pt x="182816" y="20389"/>
                </a:lnTo>
                <a:lnTo>
                  <a:pt x="178898" y="22274"/>
                </a:lnTo>
                <a:lnTo>
                  <a:pt x="175921" y="26044"/>
                </a:lnTo>
                <a:lnTo>
                  <a:pt x="173044" y="29815"/>
                </a:lnTo>
                <a:lnTo>
                  <a:pt x="171605" y="34428"/>
                </a:lnTo>
                <a:lnTo>
                  <a:pt x="171605" y="45342"/>
                </a:lnTo>
                <a:lnTo>
                  <a:pt x="173044" y="49956"/>
                </a:lnTo>
                <a:lnTo>
                  <a:pt x="175921" y="53726"/>
                </a:lnTo>
                <a:lnTo>
                  <a:pt x="178898" y="57497"/>
                </a:lnTo>
                <a:lnTo>
                  <a:pt x="182816" y="59382"/>
                </a:lnTo>
                <a:lnTo>
                  <a:pt x="200492" y="59382"/>
                </a:lnTo>
                <a:lnTo>
                  <a:pt x="196955" y="62606"/>
                </a:lnTo>
                <a:lnTo>
                  <a:pt x="192738" y="64144"/>
                </a:lnTo>
                <a:close/>
              </a:path>
              <a:path w="542289" h="75564">
                <a:moveTo>
                  <a:pt x="206282" y="31402"/>
                </a:moveTo>
                <a:lnTo>
                  <a:pt x="200626" y="31402"/>
                </a:lnTo>
                <a:lnTo>
                  <a:pt x="199833" y="27731"/>
                </a:lnTo>
                <a:lnTo>
                  <a:pt x="198345" y="25003"/>
                </a:lnTo>
                <a:lnTo>
                  <a:pt x="196162" y="23217"/>
                </a:lnTo>
                <a:lnTo>
                  <a:pt x="193979" y="21332"/>
                </a:lnTo>
                <a:lnTo>
                  <a:pt x="191151" y="20389"/>
                </a:lnTo>
                <a:lnTo>
                  <a:pt x="201179" y="20389"/>
                </a:lnTo>
                <a:lnTo>
                  <a:pt x="203752" y="22572"/>
                </a:lnTo>
                <a:lnTo>
                  <a:pt x="205687" y="26441"/>
                </a:lnTo>
                <a:lnTo>
                  <a:pt x="206282" y="31402"/>
                </a:lnTo>
                <a:close/>
              </a:path>
              <a:path w="542289" h="75564">
                <a:moveTo>
                  <a:pt x="200492" y="59382"/>
                </a:moveTo>
                <a:lnTo>
                  <a:pt x="191052" y="59382"/>
                </a:lnTo>
                <a:lnTo>
                  <a:pt x="193979" y="58191"/>
                </a:lnTo>
                <a:lnTo>
                  <a:pt x="196459" y="55810"/>
                </a:lnTo>
                <a:lnTo>
                  <a:pt x="199039" y="53429"/>
                </a:lnTo>
                <a:lnTo>
                  <a:pt x="200577" y="50303"/>
                </a:lnTo>
                <a:lnTo>
                  <a:pt x="201073" y="46434"/>
                </a:lnTo>
                <a:lnTo>
                  <a:pt x="206579" y="46434"/>
                </a:lnTo>
                <a:lnTo>
                  <a:pt x="205786" y="52089"/>
                </a:lnTo>
                <a:lnTo>
                  <a:pt x="203702" y="56455"/>
                </a:lnTo>
                <a:lnTo>
                  <a:pt x="200492" y="59382"/>
                </a:lnTo>
                <a:close/>
              </a:path>
              <a:path w="542289" h="75564">
                <a:moveTo>
                  <a:pt x="238260" y="64144"/>
                </a:moveTo>
                <a:lnTo>
                  <a:pt x="227347" y="64144"/>
                </a:lnTo>
                <a:lnTo>
                  <a:pt x="222088" y="61862"/>
                </a:lnTo>
                <a:lnTo>
                  <a:pt x="218020" y="57298"/>
                </a:lnTo>
                <a:lnTo>
                  <a:pt x="214051" y="52734"/>
                </a:lnTo>
                <a:lnTo>
                  <a:pt x="212067" y="46930"/>
                </a:lnTo>
                <a:lnTo>
                  <a:pt x="212067" y="32841"/>
                </a:lnTo>
                <a:lnTo>
                  <a:pt x="214051" y="27037"/>
                </a:lnTo>
                <a:lnTo>
                  <a:pt x="221989" y="17908"/>
                </a:lnTo>
                <a:lnTo>
                  <a:pt x="227247" y="15626"/>
                </a:lnTo>
                <a:lnTo>
                  <a:pt x="240344" y="15626"/>
                </a:lnTo>
                <a:lnTo>
                  <a:pt x="245602" y="17908"/>
                </a:lnTo>
                <a:lnTo>
                  <a:pt x="247759" y="20389"/>
                </a:lnTo>
                <a:lnTo>
                  <a:pt x="228884" y="20389"/>
                </a:lnTo>
                <a:lnTo>
                  <a:pt x="225015" y="22274"/>
                </a:lnTo>
                <a:lnTo>
                  <a:pt x="221925" y="26193"/>
                </a:lnTo>
                <a:lnTo>
                  <a:pt x="219161" y="29815"/>
                </a:lnTo>
                <a:lnTo>
                  <a:pt x="217722" y="34428"/>
                </a:lnTo>
                <a:lnTo>
                  <a:pt x="217722" y="45342"/>
                </a:lnTo>
                <a:lnTo>
                  <a:pt x="219161" y="49956"/>
                </a:lnTo>
                <a:lnTo>
                  <a:pt x="222038" y="53726"/>
                </a:lnTo>
                <a:lnTo>
                  <a:pt x="225015" y="57497"/>
                </a:lnTo>
                <a:lnTo>
                  <a:pt x="228933" y="59382"/>
                </a:lnTo>
                <a:lnTo>
                  <a:pt x="247753" y="59382"/>
                </a:lnTo>
                <a:lnTo>
                  <a:pt x="245553" y="60870"/>
                </a:lnTo>
                <a:lnTo>
                  <a:pt x="242180" y="63053"/>
                </a:lnTo>
                <a:lnTo>
                  <a:pt x="238260" y="64144"/>
                </a:lnTo>
                <a:close/>
              </a:path>
              <a:path w="542289" h="75564">
                <a:moveTo>
                  <a:pt x="247753" y="59382"/>
                </a:moveTo>
                <a:lnTo>
                  <a:pt x="238657" y="59382"/>
                </a:lnTo>
                <a:lnTo>
                  <a:pt x="242526" y="57497"/>
                </a:lnTo>
                <a:lnTo>
                  <a:pt x="248381" y="49857"/>
                </a:lnTo>
                <a:lnTo>
                  <a:pt x="249837" y="45342"/>
                </a:lnTo>
                <a:lnTo>
                  <a:pt x="249837" y="34428"/>
                </a:lnTo>
                <a:lnTo>
                  <a:pt x="248381" y="29964"/>
                </a:lnTo>
                <a:lnTo>
                  <a:pt x="245293" y="26044"/>
                </a:lnTo>
                <a:lnTo>
                  <a:pt x="242526" y="22324"/>
                </a:lnTo>
                <a:lnTo>
                  <a:pt x="238608" y="20389"/>
                </a:lnTo>
                <a:lnTo>
                  <a:pt x="247759" y="20389"/>
                </a:lnTo>
                <a:lnTo>
                  <a:pt x="253540" y="27037"/>
                </a:lnTo>
                <a:lnTo>
                  <a:pt x="255524" y="32841"/>
                </a:lnTo>
                <a:lnTo>
                  <a:pt x="255524" y="44152"/>
                </a:lnTo>
                <a:lnTo>
                  <a:pt x="254681" y="48170"/>
                </a:lnTo>
                <a:lnTo>
                  <a:pt x="252994" y="51940"/>
                </a:lnTo>
                <a:lnTo>
                  <a:pt x="251407" y="55612"/>
                </a:lnTo>
                <a:lnTo>
                  <a:pt x="248926" y="58588"/>
                </a:lnTo>
                <a:lnTo>
                  <a:pt x="247753" y="59382"/>
                </a:lnTo>
                <a:close/>
              </a:path>
              <a:path w="542289" h="75564">
                <a:moveTo>
                  <a:pt x="272972" y="24854"/>
                </a:moveTo>
                <a:lnTo>
                  <a:pt x="269517" y="24854"/>
                </a:lnTo>
                <a:lnTo>
                  <a:pt x="270609" y="22175"/>
                </a:lnTo>
                <a:lnTo>
                  <a:pt x="272494" y="19992"/>
                </a:lnTo>
                <a:lnTo>
                  <a:pt x="275173" y="18305"/>
                </a:lnTo>
                <a:lnTo>
                  <a:pt x="277852" y="16519"/>
                </a:lnTo>
                <a:lnTo>
                  <a:pt x="280878" y="15626"/>
                </a:lnTo>
                <a:lnTo>
                  <a:pt x="290106" y="15626"/>
                </a:lnTo>
                <a:lnTo>
                  <a:pt x="294322" y="17065"/>
                </a:lnTo>
                <a:lnTo>
                  <a:pt x="297318" y="20389"/>
                </a:lnTo>
                <a:lnTo>
                  <a:pt x="280729" y="20389"/>
                </a:lnTo>
                <a:lnTo>
                  <a:pt x="278051" y="21133"/>
                </a:lnTo>
                <a:lnTo>
                  <a:pt x="275769" y="22621"/>
                </a:lnTo>
                <a:lnTo>
                  <a:pt x="273586" y="24110"/>
                </a:lnTo>
                <a:lnTo>
                  <a:pt x="272972" y="24854"/>
                </a:lnTo>
                <a:close/>
              </a:path>
              <a:path w="542289" h="75564">
                <a:moveTo>
                  <a:pt x="269369" y="62805"/>
                </a:moveTo>
                <a:lnTo>
                  <a:pt x="263714" y="62805"/>
                </a:lnTo>
                <a:lnTo>
                  <a:pt x="263714" y="16966"/>
                </a:lnTo>
                <a:lnTo>
                  <a:pt x="269369" y="16966"/>
                </a:lnTo>
                <a:lnTo>
                  <a:pt x="269369" y="24854"/>
                </a:lnTo>
                <a:lnTo>
                  <a:pt x="272972" y="24854"/>
                </a:lnTo>
                <a:lnTo>
                  <a:pt x="271948" y="26094"/>
                </a:lnTo>
                <a:lnTo>
                  <a:pt x="270858" y="28574"/>
                </a:lnTo>
                <a:lnTo>
                  <a:pt x="269865" y="31055"/>
                </a:lnTo>
                <a:lnTo>
                  <a:pt x="269369" y="33535"/>
                </a:lnTo>
                <a:lnTo>
                  <a:pt x="269369" y="62805"/>
                </a:lnTo>
                <a:close/>
              </a:path>
              <a:path w="542289" h="75564">
                <a:moveTo>
                  <a:pt x="300920" y="62805"/>
                </a:moveTo>
                <a:lnTo>
                  <a:pt x="295414" y="62805"/>
                </a:lnTo>
                <a:lnTo>
                  <a:pt x="295414" y="29418"/>
                </a:lnTo>
                <a:lnTo>
                  <a:pt x="294421" y="26094"/>
                </a:lnTo>
                <a:lnTo>
                  <a:pt x="292437" y="23812"/>
                </a:lnTo>
                <a:lnTo>
                  <a:pt x="290552" y="21530"/>
                </a:lnTo>
                <a:lnTo>
                  <a:pt x="287675" y="20389"/>
                </a:lnTo>
                <a:lnTo>
                  <a:pt x="297318" y="20389"/>
                </a:lnTo>
                <a:lnTo>
                  <a:pt x="299581" y="22820"/>
                </a:lnTo>
                <a:lnTo>
                  <a:pt x="300920" y="27136"/>
                </a:lnTo>
                <a:lnTo>
                  <a:pt x="300920" y="62805"/>
                </a:lnTo>
                <a:close/>
              </a:path>
              <a:path w="542289" h="75564">
                <a:moveTo>
                  <a:pt x="330039" y="62805"/>
                </a:moveTo>
                <a:lnTo>
                  <a:pt x="324086" y="62805"/>
                </a:lnTo>
                <a:lnTo>
                  <a:pt x="306375" y="16966"/>
                </a:lnTo>
                <a:lnTo>
                  <a:pt x="312627" y="16966"/>
                </a:lnTo>
                <a:lnTo>
                  <a:pt x="327063" y="57149"/>
                </a:lnTo>
                <a:lnTo>
                  <a:pt x="332151" y="57149"/>
                </a:lnTo>
                <a:lnTo>
                  <a:pt x="330039" y="62805"/>
                </a:lnTo>
                <a:close/>
              </a:path>
              <a:path w="542289" h="75564">
                <a:moveTo>
                  <a:pt x="332151" y="57149"/>
                </a:moveTo>
                <a:lnTo>
                  <a:pt x="327211" y="57149"/>
                </a:lnTo>
                <a:lnTo>
                  <a:pt x="341350" y="16966"/>
                </a:lnTo>
                <a:lnTo>
                  <a:pt x="347155" y="16966"/>
                </a:lnTo>
                <a:lnTo>
                  <a:pt x="332151" y="57149"/>
                </a:lnTo>
                <a:close/>
              </a:path>
              <a:path w="542289" h="75564">
                <a:moveTo>
                  <a:pt x="355540" y="75009"/>
                </a:moveTo>
                <a:lnTo>
                  <a:pt x="355540" y="71139"/>
                </a:lnTo>
                <a:lnTo>
                  <a:pt x="356830" y="70643"/>
                </a:lnTo>
                <a:lnTo>
                  <a:pt x="357823" y="69601"/>
                </a:lnTo>
                <a:lnTo>
                  <a:pt x="358517" y="68014"/>
                </a:lnTo>
                <a:lnTo>
                  <a:pt x="359310" y="66526"/>
                </a:lnTo>
                <a:lnTo>
                  <a:pt x="359708" y="64938"/>
                </a:lnTo>
                <a:lnTo>
                  <a:pt x="359708" y="62805"/>
                </a:lnTo>
                <a:lnTo>
                  <a:pt x="355987" y="62805"/>
                </a:lnTo>
                <a:lnTo>
                  <a:pt x="355987" y="53429"/>
                </a:lnTo>
                <a:lnTo>
                  <a:pt x="363428" y="53429"/>
                </a:lnTo>
                <a:lnTo>
                  <a:pt x="363428" y="65682"/>
                </a:lnTo>
                <a:lnTo>
                  <a:pt x="362734" y="68113"/>
                </a:lnTo>
                <a:lnTo>
                  <a:pt x="361345" y="70395"/>
                </a:lnTo>
                <a:lnTo>
                  <a:pt x="360054" y="72677"/>
                </a:lnTo>
                <a:lnTo>
                  <a:pt x="358120" y="74215"/>
                </a:lnTo>
                <a:lnTo>
                  <a:pt x="355540" y="75009"/>
                </a:lnTo>
                <a:close/>
              </a:path>
              <a:path w="542289" h="75564">
                <a:moveTo>
                  <a:pt x="406994" y="22175"/>
                </a:moveTo>
                <a:lnTo>
                  <a:pt x="401488" y="22175"/>
                </a:lnTo>
                <a:lnTo>
                  <a:pt x="401488" y="14833"/>
                </a:lnTo>
                <a:lnTo>
                  <a:pt x="403175" y="9673"/>
                </a:lnTo>
                <a:lnTo>
                  <a:pt x="406549" y="5804"/>
                </a:lnTo>
                <a:lnTo>
                  <a:pt x="410021" y="1934"/>
                </a:lnTo>
                <a:lnTo>
                  <a:pt x="414932" y="0"/>
                </a:lnTo>
                <a:lnTo>
                  <a:pt x="427136" y="0"/>
                </a:lnTo>
                <a:lnTo>
                  <a:pt x="431799" y="1587"/>
                </a:lnTo>
                <a:lnTo>
                  <a:pt x="435272" y="4762"/>
                </a:lnTo>
                <a:lnTo>
                  <a:pt x="416768" y="4762"/>
                </a:lnTo>
                <a:lnTo>
                  <a:pt x="413345" y="6201"/>
                </a:lnTo>
                <a:lnTo>
                  <a:pt x="408483" y="11856"/>
                </a:lnTo>
                <a:lnTo>
                  <a:pt x="407193" y="15775"/>
                </a:lnTo>
                <a:lnTo>
                  <a:pt x="406994" y="20835"/>
                </a:lnTo>
                <a:lnTo>
                  <a:pt x="406994" y="22175"/>
                </a:lnTo>
                <a:close/>
              </a:path>
              <a:path w="542289" h="75564">
                <a:moveTo>
                  <a:pt x="440927" y="62805"/>
                </a:moveTo>
                <a:lnTo>
                  <a:pt x="400000" y="62805"/>
                </a:lnTo>
                <a:lnTo>
                  <a:pt x="400000" y="58241"/>
                </a:lnTo>
                <a:lnTo>
                  <a:pt x="424358" y="34131"/>
                </a:lnTo>
                <a:lnTo>
                  <a:pt x="428872" y="30559"/>
                </a:lnTo>
                <a:lnTo>
                  <a:pt x="431253" y="27681"/>
                </a:lnTo>
                <a:lnTo>
                  <a:pt x="433734" y="24804"/>
                </a:lnTo>
                <a:lnTo>
                  <a:pt x="434974" y="21431"/>
                </a:lnTo>
                <a:lnTo>
                  <a:pt x="434974" y="13791"/>
                </a:lnTo>
                <a:lnTo>
                  <a:pt x="433684" y="10715"/>
                </a:lnTo>
                <a:lnTo>
                  <a:pt x="428526" y="5953"/>
                </a:lnTo>
                <a:lnTo>
                  <a:pt x="425201" y="4762"/>
                </a:lnTo>
                <a:lnTo>
                  <a:pt x="435272" y="4762"/>
                </a:lnTo>
                <a:lnTo>
                  <a:pt x="438844" y="7937"/>
                </a:lnTo>
                <a:lnTo>
                  <a:pt x="440630" y="12203"/>
                </a:lnTo>
                <a:lnTo>
                  <a:pt x="440514" y="22175"/>
                </a:lnTo>
                <a:lnTo>
                  <a:pt x="439291" y="25846"/>
                </a:lnTo>
                <a:lnTo>
                  <a:pt x="434032" y="33287"/>
                </a:lnTo>
                <a:lnTo>
                  <a:pt x="429220" y="37256"/>
                </a:lnTo>
                <a:lnTo>
                  <a:pt x="416619" y="44896"/>
                </a:lnTo>
                <a:lnTo>
                  <a:pt x="412700" y="47823"/>
                </a:lnTo>
                <a:lnTo>
                  <a:pt x="408135" y="52784"/>
                </a:lnTo>
                <a:lnTo>
                  <a:pt x="406747" y="55215"/>
                </a:lnTo>
                <a:lnTo>
                  <a:pt x="406250" y="57596"/>
                </a:lnTo>
                <a:lnTo>
                  <a:pt x="440927" y="57596"/>
                </a:lnTo>
                <a:lnTo>
                  <a:pt x="440927" y="62805"/>
                </a:lnTo>
                <a:close/>
              </a:path>
              <a:path w="542289" h="75564">
                <a:moveTo>
                  <a:pt x="455962" y="33635"/>
                </a:moveTo>
                <a:lnTo>
                  <a:pt x="451200" y="33635"/>
                </a:lnTo>
                <a:lnTo>
                  <a:pt x="457302" y="1488"/>
                </a:lnTo>
                <a:lnTo>
                  <a:pt x="488407" y="1488"/>
                </a:lnTo>
                <a:lnTo>
                  <a:pt x="488407" y="6548"/>
                </a:lnTo>
                <a:lnTo>
                  <a:pt x="461171" y="6548"/>
                </a:lnTo>
                <a:lnTo>
                  <a:pt x="457153" y="27235"/>
                </a:lnTo>
                <a:lnTo>
                  <a:pt x="457302" y="27384"/>
                </a:lnTo>
                <a:lnTo>
                  <a:pt x="463615" y="27384"/>
                </a:lnTo>
                <a:lnTo>
                  <a:pt x="462065" y="28128"/>
                </a:lnTo>
                <a:lnTo>
                  <a:pt x="459684" y="29319"/>
                </a:lnTo>
                <a:lnTo>
                  <a:pt x="457649" y="31154"/>
                </a:lnTo>
                <a:lnTo>
                  <a:pt x="455962" y="33635"/>
                </a:lnTo>
                <a:close/>
              </a:path>
              <a:path w="542289" h="75564">
                <a:moveTo>
                  <a:pt x="463615" y="27384"/>
                </a:moveTo>
                <a:lnTo>
                  <a:pt x="457302" y="27384"/>
                </a:lnTo>
                <a:lnTo>
                  <a:pt x="458988" y="25499"/>
                </a:lnTo>
                <a:lnTo>
                  <a:pt x="460973" y="24060"/>
                </a:lnTo>
                <a:lnTo>
                  <a:pt x="465538" y="22076"/>
                </a:lnTo>
                <a:lnTo>
                  <a:pt x="467968" y="21580"/>
                </a:lnTo>
                <a:lnTo>
                  <a:pt x="476898" y="21580"/>
                </a:lnTo>
                <a:lnTo>
                  <a:pt x="481958" y="23564"/>
                </a:lnTo>
                <a:lnTo>
                  <a:pt x="484597" y="26342"/>
                </a:lnTo>
                <a:lnTo>
                  <a:pt x="467125" y="26342"/>
                </a:lnTo>
                <a:lnTo>
                  <a:pt x="464545" y="26937"/>
                </a:lnTo>
                <a:lnTo>
                  <a:pt x="463615" y="27384"/>
                </a:lnTo>
                <a:close/>
              </a:path>
              <a:path w="542289" h="75564">
                <a:moveTo>
                  <a:pt x="483760" y="59382"/>
                </a:moveTo>
                <a:lnTo>
                  <a:pt x="474715" y="59382"/>
                </a:lnTo>
                <a:lnTo>
                  <a:pt x="478386" y="57745"/>
                </a:lnTo>
                <a:lnTo>
                  <a:pt x="481263" y="54471"/>
                </a:lnTo>
                <a:lnTo>
                  <a:pt x="484240" y="51196"/>
                </a:lnTo>
                <a:lnTo>
                  <a:pt x="485728" y="47178"/>
                </a:lnTo>
                <a:lnTo>
                  <a:pt x="485728" y="37752"/>
                </a:lnTo>
                <a:lnTo>
                  <a:pt x="484190" y="33932"/>
                </a:lnTo>
                <a:lnTo>
                  <a:pt x="481115" y="30956"/>
                </a:lnTo>
                <a:lnTo>
                  <a:pt x="478138" y="27880"/>
                </a:lnTo>
                <a:lnTo>
                  <a:pt x="474367" y="26342"/>
                </a:lnTo>
                <a:lnTo>
                  <a:pt x="484597" y="26342"/>
                </a:lnTo>
                <a:lnTo>
                  <a:pt x="489499" y="31501"/>
                </a:lnTo>
                <a:lnTo>
                  <a:pt x="491384" y="36661"/>
                </a:lnTo>
                <a:lnTo>
                  <a:pt x="491384" y="48964"/>
                </a:lnTo>
                <a:lnTo>
                  <a:pt x="489300" y="53974"/>
                </a:lnTo>
                <a:lnTo>
                  <a:pt x="483760" y="59382"/>
                </a:lnTo>
                <a:close/>
              </a:path>
              <a:path w="542289" h="75564">
                <a:moveTo>
                  <a:pt x="475856" y="64144"/>
                </a:moveTo>
                <a:lnTo>
                  <a:pt x="464148" y="64144"/>
                </a:lnTo>
                <a:lnTo>
                  <a:pt x="459386" y="62458"/>
                </a:lnTo>
                <a:lnTo>
                  <a:pt x="451646" y="55711"/>
                </a:lnTo>
                <a:lnTo>
                  <a:pt x="449613" y="50998"/>
                </a:lnTo>
                <a:lnTo>
                  <a:pt x="449414" y="44946"/>
                </a:lnTo>
                <a:lnTo>
                  <a:pt x="454921" y="44946"/>
                </a:lnTo>
                <a:lnTo>
                  <a:pt x="455119" y="49311"/>
                </a:lnTo>
                <a:lnTo>
                  <a:pt x="456607" y="52833"/>
                </a:lnTo>
                <a:lnTo>
                  <a:pt x="459386" y="55512"/>
                </a:lnTo>
                <a:lnTo>
                  <a:pt x="462263" y="58092"/>
                </a:lnTo>
                <a:lnTo>
                  <a:pt x="465884" y="59382"/>
                </a:lnTo>
                <a:lnTo>
                  <a:pt x="483760" y="59382"/>
                </a:lnTo>
                <a:lnTo>
                  <a:pt x="480965" y="62110"/>
                </a:lnTo>
                <a:lnTo>
                  <a:pt x="475856" y="64144"/>
                </a:lnTo>
                <a:close/>
              </a:path>
              <a:path w="542289" h="75564">
                <a:moveTo>
                  <a:pt x="526907" y="64144"/>
                </a:moveTo>
                <a:lnTo>
                  <a:pt x="512918" y="64144"/>
                </a:lnTo>
                <a:lnTo>
                  <a:pt x="507311" y="61565"/>
                </a:lnTo>
                <a:lnTo>
                  <a:pt x="499127" y="22125"/>
                </a:lnTo>
                <a:lnTo>
                  <a:pt x="501012" y="14634"/>
                </a:lnTo>
                <a:lnTo>
                  <a:pt x="508552" y="2927"/>
                </a:lnTo>
                <a:lnTo>
                  <a:pt x="514059" y="0"/>
                </a:lnTo>
                <a:lnTo>
                  <a:pt x="527056" y="0"/>
                </a:lnTo>
                <a:lnTo>
                  <a:pt x="531521" y="1438"/>
                </a:lnTo>
                <a:lnTo>
                  <a:pt x="535206" y="4762"/>
                </a:lnTo>
                <a:lnTo>
                  <a:pt x="516241" y="4762"/>
                </a:lnTo>
                <a:lnTo>
                  <a:pt x="511975" y="7193"/>
                </a:lnTo>
                <a:lnTo>
                  <a:pt x="509097" y="12055"/>
                </a:lnTo>
                <a:lnTo>
                  <a:pt x="506220" y="16817"/>
                </a:lnTo>
                <a:lnTo>
                  <a:pt x="504865" y="23266"/>
                </a:lnTo>
                <a:lnTo>
                  <a:pt x="504782" y="32593"/>
                </a:lnTo>
                <a:lnTo>
                  <a:pt x="509132" y="32593"/>
                </a:lnTo>
                <a:lnTo>
                  <a:pt x="507262" y="34528"/>
                </a:lnTo>
                <a:lnTo>
                  <a:pt x="505824" y="38496"/>
                </a:lnTo>
                <a:lnTo>
                  <a:pt x="505824" y="48418"/>
                </a:lnTo>
                <a:lnTo>
                  <a:pt x="507163" y="52337"/>
                </a:lnTo>
                <a:lnTo>
                  <a:pt x="509842" y="55215"/>
                </a:lnTo>
                <a:lnTo>
                  <a:pt x="512620" y="57993"/>
                </a:lnTo>
                <a:lnTo>
                  <a:pt x="516440" y="59382"/>
                </a:lnTo>
                <a:lnTo>
                  <a:pt x="534696" y="59382"/>
                </a:lnTo>
                <a:lnTo>
                  <a:pt x="531918" y="62160"/>
                </a:lnTo>
                <a:lnTo>
                  <a:pt x="526907" y="64144"/>
                </a:lnTo>
                <a:close/>
              </a:path>
              <a:path w="542289" h="75564">
                <a:moveTo>
                  <a:pt x="540352" y="16371"/>
                </a:moveTo>
                <a:lnTo>
                  <a:pt x="534845" y="16371"/>
                </a:lnTo>
                <a:lnTo>
                  <a:pt x="534349" y="12898"/>
                </a:lnTo>
                <a:lnTo>
                  <a:pt x="532959" y="10120"/>
                </a:lnTo>
                <a:lnTo>
                  <a:pt x="530678" y="8036"/>
                </a:lnTo>
                <a:lnTo>
                  <a:pt x="528396" y="5853"/>
                </a:lnTo>
                <a:lnTo>
                  <a:pt x="525469" y="4762"/>
                </a:lnTo>
                <a:lnTo>
                  <a:pt x="535206" y="4762"/>
                </a:lnTo>
                <a:lnTo>
                  <a:pt x="537871" y="7094"/>
                </a:lnTo>
                <a:lnTo>
                  <a:pt x="539756" y="11112"/>
                </a:lnTo>
                <a:lnTo>
                  <a:pt x="540352" y="16371"/>
                </a:lnTo>
                <a:close/>
              </a:path>
              <a:path w="542289" h="75564">
                <a:moveTo>
                  <a:pt x="509132" y="32593"/>
                </a:moveTo>
                <a:lnTo>
                  <a:pt x="504930" y="32593"/>
                </a:lnTo>
                <a:lnTo>
                  <a:pt x="506419" y="29418"/>
                </a:lnTo>
                <a:lnTo>
                  <a:pt x="508652" y="26937"/>
                </a:lnTo>
                <a:lnTo>
                  <a:pt x="511628" y="25151"/>
                </a:lnTo>
                <a:lnTo>
                  <a:pt x="514704" y="23266"/>
                </a:lnTo>
                <a:lnTo>
                  <a:pt x="517978" y="22324"/>
                </a:lnTo>
                <a:lnTo>
                  <a:pt x="527502" y="22324"/>
                </a:lnTo>
                <a:lnTo>
                  <a:pt x="532414" y="24258"/>
                </a:lnTo>
                <a:lnTo>
                  <a:pt x="535169" y="27086"/>
                </a:lnTo>
                <a:lnTo>
                  <a:pt x="516737" y="27086"/>
                </a:lnTo>
                <a:lnTo>
                  <a:pt x="513017" y="28574"/>
                </a:lnTo>
                <a:lnTo>
                  <a:pt x="509132" y="32593"/>
                </a:lnTo>
                <a:close/>
              </a:path>
              <a:path w="542289" h="75564">
                <a:moveTo>
                  <a:pt x="534696" y="59382"/>
                </a:moveTo>
                <a:lnTo>
                  <a:pt x="525667" y="59382"/>
                </a:lnTo>
                <a:lnTo>
                  <a:pt x="529239" y="57844"/>
                </a:lnTo>
                <a:lnTo>
                  <a:pt x="534895" y="51593"/>
                </a:lnTo>
                <a:lnTo>
                  <a:pt x="536333" y="47823"/>
                </a:lnTo>
                <a:lnTo>
                  <a:pt x="536263" y="38496"/>
                </a:lnTo>
                <a:lnTo>
                  <a:pt x="534944" y="34776"/>
                </a:lnTo>
                <a:lnTo>
                  <a:pt x="532166" y="31700"/>
                </a:lnTo>
                <a:lnTo>
                  <a:pt x="529487" y="28624"/>
                </a:lnTo>
                <a:lnTo>
                  <a:pt x="525865" y="27086"/>
                </a:lnTo>
                <a:lnTo>
                  <a:pt x="535169" y="27086"/>
                </a:lnTo>
                <a:lnTo>
                  <a:pt x="536681" y="28624"/>
                </a:lnTo>
                <a:lnTo>
                  <a:pt x="540054" y="31998"/>
                </a:lnTo>
                <a:lnTo>
                  <a:pt x="541989" y="36958"/>
                </a:lnTo>
                <a:lnTo>
                  <a:pt x="541989" y="49162"/>
                </a:lnTo>
                <a:lnTo>
                  <a:pt x="539954" y="54222"/>
                </a:lnTo>
                <a:lnTo>
                  <a:pt x="535886" y="58191"/>
                </a:lnTo>
                <a:lnTo>
                  <a:pt x="534696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47515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47515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72665" y="3798817"/>
            <a:ext cx="586105" cy="75565"/>
          </a:xfrm>
          <a:custGeom>
            <a:avLst/>
            <a:gdLst/>
            <a:ahLst/>
            <a:cxnLst/>
            <a:rect l="l" t="t" r="r" b="b"/>
            <a:pathLst>
              <a:path w="586104" h="75564">
                <a:moveTo>
                  <a:pt x="22026" y="62805"/>
                </a:moveTo>
                <a:lnTo>
                  <a:pt x="16370" y="62805"/>
                </a:lnTo>
                <a:lnTo>
                  <a:pt x="16370" y="16668"/>
                </a:lnTo>
                <a:lnTo>
                  <a:pt x="0" y="16668"/>
                </a:lnTo>
                <a:lnTo>
                  <a:pt x="0" y="12650"/>
                </a:lnTo>
                <a:lnTo>
                  <a:pt x="5059" y="12551"/>
                </a:lnTo>
                <a:lnTo>
                  <a:pt x="8582" y="12104"/>
                </a:lnTo>
                <a:lnTo>
                  <a:pt x="10567" y="11310"/>
                </a:lnTo>
                <a:lnTo>
                  <a:pt x="12650" y="10517"/>
                </a:lnTo>
                <a:lnTo>
                  <a:pt x="14188" y="9276"/>
                </a:lnTo>
                <a:lnTo>
                  <a:pt x="15179" y="7590"/>
                </a:lnTo>
                <a:lnTo>
                  <a:pt x="16271" y="5903"/>
                </a:lnTo>
                <a:lnTo>
                  <a:pt x="17016" y="3571"/>
                </a:lnTo>
                <a:lnTo>
                  <a:pt x="17412" y="595"/>
                </a:lnTo>
                <a:lnTo>
                  <a:pt x="22026" y="595"/>
                </a:lnTo>
                <a:lnTo>
                  <a:pt x="22026" y="62805"/>
                </a:lnTo>
                <a:close/>
              </a:path>
              <a:path w="586104" h="75564">
                <a:moveTo>
                  <a:pt x="71441" y="62805"/>
                </a:moveTo>
                <a:lnTo>
                  <a:pt x="65785" y="62805"/>
                </a:lnTo>
                <a:lnTo>
                  <a:pt x="65785" y="16668"/>
                </a:lnTo>
                <a:lnTo>
                  <a:pt x="49414" y="16668"/>
                </a:lnTo>
                <a:lnTo>
                  <a:pt x="49414" y="12650"/>
                </a:lnTo>
                <a:lnTo>
                  <a:pt x="54474" y="12551"/>
                </a:lnTo>
                <a:lnTo>
                  <a:pt x="57996" y="12104"/>
                </a:lnTo>
                <a:lnTo>
                  <a:pt x="59980" y="11310"/>
                </a:lnTo>
                <a:lnTo>
                  <a:pt x="62064" y="10517"/>
                </a:lnTo>
                <a:lnTo>
                  <a:pt x="63602" y="9276"/>
                </a:lnTo>
                <a:lnTo>
                  <a:pt x="64594" y="7590"/>
                </a:lnTo>
                <a:lnTo>
                  <a:pt x="65686" y="5903"/>
                </a:lnTo>
                <a:lnTo>
                  <a:pt x="66430" y="3571"/>
                </a:lnTo>
                <a:lnTo>
                  <a:pt x="66827" y="595"/>
                </a:lnTo>
                <a:lnTo>
                  <a:pt x="71441" y="595"/>
                </a:lnTo>
                <a:lnTo>
                  <a:pt x="71441" y="62805"/>
                </a:lnTo>
                <a:close/>
              </a:path>
              <a:path w="586104" h="75564">
                <a:moveTo>
                  <a:pt x="97191" y="62805"/>
                </a:moveTo>
                <a:lnTo>
                  <a:pt x="90345" y="62805"/>
                </a:lnTo>
                <a:lnTo>
                  <a:pt x="108056" y="38992"/>
                </a:lnTo>
                <a:lnTo>
                  <a:pt x="91684" y="16966"/>
                </a:lnTo>
                <a:lnTo>
                  <a:pt x="98679" y="16966"/>
                </a:lnTo>
                <a:lnTo>
                  <a:pt x="111776" y="34379"/>
                </a:lnTo>
                <a:lnTo>
                  <a:pt x="118303" y="34379"/>
                </a:lnTo>
                <a:lnTo>
                  <a:pt x="114901" y="38844"/>
                </a:lnTo>
                <a:lnTo>
                  <a:pt x="118481" y="43606"/>
                </a:lnTo>
                <a:lnTo>
                  <a:pt x="111329" y="43606"/>
                </a:lnTo>
                <a:lnTo>
                  <a:pt x="97191" y="62805"/>
                </a:lnTo>
                <a:close/>
              </a:path>
              <a:path w="586104" h="75564">
                <a:moveTo>
                  <a:pt x="118303" y="34379"/>
                </a:moveTo>
                <a:lnTo>
                  <a:pt x="111776" y="34379"/>
                </a:lnTo>
                <a:lnTo>
                  <a:pt x="124576" y="16966"/>
                </a:lnTo>
                <a:lnTo>
                  <a:pt x="131570" y="16966"/>
                </a:lnTo>
                <a:lnTo>
                  <a:pt x="118303" y="34379"/>
                </a:lnTo>
                <a:close/>
              </a:path>
              <a:path w="586104" h="75564">
                <a:moveTo>
                  <a:pt x="132910" y="62805"/>
                </a:moveTo>
                <a:lnTo>
                  <a:pt x="125766" y="62805"/>
                </a:lnTo>
                <a:lnTo>
                  <a:pt x="111329" y="43606"/>
                </a:lnTo>
                <a:lnTo>
                  <a:pt x="118481" y="43606"/>
                </a:lnTo>
                <a:lnTo>
                  <a:pt x="132910" y="62805"/>
                </a:lnTo>
                <a:close/>
              </a:path>
              <a:path w="586104" h="75564">
                <a:moveTo>
                  <a:pt x="163588" y="62805"/>
                </a:moveTo>
                <a:lnTo>
                  <a:pt x="157932" y="62805"/>
                </a:lnTo>
                <a:lnTo>
                  <a:pt x="157932" y="16668"/>
                </a:lnTo>
                <a:lnTo>
                  <a:pt x="141562" y="16668"/>
                </a:lnTo>
                <a:lnTo>
                  <a:pt x="141562" y="12650"/>
                </a:lnTo>
                <a:lnTo>
                  <a:pt x="146621" y="12551"/>
                </a:lnTo>
                <a:lnTo>
                  <a:pt x="150144" y="12104"/>
                </a:lnTo>
                <a:lnTo>
                  <a:pt x="152128" y="11310"/>
                </a:lnTo>
                <a:lnTo>
                  <a:pt x="154212" y="10517"/>
                </a:lnTo>
                <a:lnTo>
                  <a:pt x="155749" y="9276"/>
                </a:lnTo>
                <a:lnTo>
                  <a:pt x="156742" y="7590"/>
                </a:lnTo>
                <a:lnTo>
                  <a:pt x="157833" y="5903"/>
                </a:lnTo>
                <a:lnTo>
                  <a:pt x="158577" y="3571"/>
                </a:lnTo>
                <a:lnTo>
                  <a:pt x="158974" y="595"/>
                </a:lnTo>
                <a:lnTo>
                  <a:pt x="163588" y="595"/>
                </a:lnTo>
                <a:lnTo>
                  <a:pt x="163588" y="62805"/>
                </a:lnTo>
                <a:close/>
              </a:path>
              <a:path w="586104" h="75564">
                <a:moveTo>
                  <a:pt x="213002" y="62805"/>
                </a:moveTo>
                <a:lnTo>
                  <a:pt x="207347" y="62805"/>
                </a:lnTo>
                <a:lnTo>
                  <a:pt x="207347" y="16668"/>
                </a:lnTo>
                <a:lnTo>
                  <a:pt x="190975" y="16668"/>
                </a:lnTo>
                <a:lnTo>
                  <a:pt x="190975" y="12650"/>
                </a:lnTo>
                <a:lnTo>
                  <a:pt x="196036" y="12551"/>
                </a:lnTo>
                <a:lnTo>
                  <a:pt x="199558" y="12104"/>
                </a:lnTo>
                <a:lnTo>
                  <a:pt x="201542" y="11310"/>
                </a:lnTo>
                <a:lnTo>
                  <a:pt x="203626" y="10517"/>
                </a:lnTo>
                <a:lnTo>
                  <a:pt x="205164" y="9276"/>
                </a:lnTo>
                <a:lnTo>
                  <a:pt x="206156" y="7590"/>
                </a:lnTo>
                <a:lnTo>
                  <a:pt x="207248" y="5903"/>
                </a:lnTo>
                <a:lnTo>
                  <a:pt x="207992" y="3571"/>
                </a:lnTo>
                <a:lnTo>
                  <a:pt x="208389" y="595"/>
                </a:lnTo>
                <a:lnTo>
                  <a:pt x="213002" y="595"/>
                </a:lnTo>
                <a:lnTo>
                  <a:pt x="213002" y="62805"/>
                </a:lnTo>
                <a:close/>
              </a:path>
              <a:path w="586104" h="75564">
                <a:moveTo>
                  <a:pt x="286209" y="64144"/>
                </a:moveTo>
                <a:lnTo>
                  <a:pt x="274700" y="64144"/>
                </a:lnTo>
                <a:lnTo>
                  <a:pt x="269441" y="61862"/>
                </a:lnTo>
                <a:lnTo>
                  <a:pt x="265373" y="57298"/>
                </a:lnTo>
                <a:lnTo>
                  <a:pt x="261404" y="52734"/>
                </a:lnTo>
                <a:lnTo>
                  <a:pt x="259420" y="46930"/>
                </a:lnTo>
                <a:lnTo>
                  <a:pt x="259420" y="32841"/>
                </a:lnTo>
                <a:lnTo>
                  <a:pt x="261404" y="27037"/>
                </a:lnTo>
                <a:lnTo>
                  <a:pt x="269342" y="17908"/>
                </a:lnTo>
                <a:lnTo>
                  <a:pt x="274601" y="15626"/>
                </a:lnTo>
                <a:lnTo>
                  <a:pt x="286507" y="15626"/>
                </a:lnTo>
                <a:lnTo>
                  <a:pt x="290773" y="17015"/>
                </a:lnTo>
                <a:lnTo>
                  <a:pt x="294650" y="20389"/>
                </a:lnTo>
                <a:lnTo>
                  <a:pt x="276287" y="20389"/>
                </a:lnTo>
                <a:lnTo>
                  <a:pt x="272368" y="22274"/>
                </a:lnTo>
                <a:lnTo>
                  <a:pt x="269392" y="26044"/>
                </a:lnTo>
                <a:lnTo>
                  <a:pt x="266514" y="29815"/>
                </a:lnTo>
                <a:lnTo>
                  <a:pt x="265076" y="34428"/>
                </a:lnTo>
                <a:lnTo>
                  <a:pt x="265076" y="45342"/>
                </a:lnTo>
                <a:lnTo>
                  <a:pt x="266514" y="49956"/>
                </a:lnTo>
                <a:lnTo>
                  <a:pt x="269392" y="53726"/>
                </a:lnTo>
                <a:lnTo>
                  <a:pt x="272368" y="57497"/>
                </a:lnTo>
                <a:lnTo>
                  <a:pt x="276287" y="59382"/>
                </a:lnTo>
                <a:lnTo>
                  <a:pt x="293963" y="59382"/>
                </a:lnTo>
                <a:lnTo>
                  <a:pt x="290426" y="62606"/>
                </a:lnTo>
                <a:lnTo>
                  <a:pt x="286209" y="64144"/>
                </a:lnTo>
                <a:close/>
              </a:path>
              <a:path w="586104" h="75564">
                <a:moveTo>
                  <a:pt x="299753" y="31402"/>
                </a:moveTo>
                <a:lnTo>
                  <a:pt x="294097" y="31402"/>
                </a:lnTo>
                <a:lnTo>
                  <a:pt x="293303" y="27731"/>
                </a:lnTo>
                <a:lnTo>
                  <a:pt x="291814" y="25003"/>
                </a:lnTo>
                <a:lnTo>
                  <a:pt x="289632" y="23217"/>
                </a:lnTo>
                <a:lnTo>
                  <a:pt x="287449" y="21332"/>
                </a:lnTo>
                <a:lnTo>
                  <a:pt x="284621" y="20389"/>
                </a:lnTo>
                <a:lnTo>
                  <a:pt x="294650" y="20389"/>
                </a:lnTo>
                <a:lnTo>
                  <a:pt x="297223" y="22572"/>
                </a:lnTo>
                <a:lnTo>
                  <a:pt x="299157" y="26441"/>
                </a:lnTo>
                <a:lnTo>
                  <a:pt x="299753" y="31402"/>
                </a:lnTo>
                <a:close/>
              </a:path>
              <a:path w="586104" h="75564">
                <a:moveTo>
                  <a:pt x="293963" y="59382"/>
                </a:moveTo>
                <a:lnTo>
                  <a:pt x="284522" y="59382"/>
                </a:lnTo>
                <a:lnTo>
                  <a:pt x="287449" y="58191"/>
                </a:lnTo>
                <a:lnTo>
                  <a:pt x="289929" y="55810"/>
                </a:lnTo>
                <a:lnTo>
                  <a:pt x="292510" y="53429"/>
                </a:lnTo>
                <a:lnTo>
                  <a:pt x="294047" y="50303"/>
                </a:lnTo>
                <a:lnTo>
                  <a:pt x="294543" y="46434"/>
                </a:lnTo>
                <a:lnTo>
                  <a:pt x="300050" y="46434"/>
                </a:lnTo>
                <a:lnTo>
                  <a:pt x="299256" y="52089"/>
                </a:lnTo>
                <a:lnTo>
                  <a:pt x="297173" y="56455"/>
                </a:lnTo>
                <a:lnTo>
                  <a:pt x="293963" y="59382"/>
                </a:lnTo>
                <a:close/>
              </a:path>
              <a:path w="586104" h="75564">
                <a:moveTo>
                  <a:pt x="331731" y="64144"/>
                </a:moveTo>
                <a:lnTo>
                  <a:pt x="320817" y="64144"/>
                </a:lnTo>
                <a:lnTo>
                  <a:pt x="315558" y="61862"/>
                </a:lnTo>
                <a:lnTo>
                  <a:pt x="311490" y="57298"/>
                </a:lnTo>
                <a:lnTo>
                  <a:pt x="307521" y="52734"/>
                </a:lnTo>
                <a:lnTo>
                  <a:pt x="305537" y="46930"/>
                </a:lnTo>
                <a:lnTo>
                  <a:pt x="305537" y="32841"/>
                </a:lnTo>
                <a:lnTo>
                  <a:pt x="307521" y="27037"/>
                </a:lnTo>
                <a:lnTo>
                  <a:pt x="315459" y="17908"/>
                </a:lnTo>
                <a:lnTo>
                  <a:pt x="320718" y="15626"/>
                </a:lnTo>
                <a:lnTo>
                  <a:pt x="333815" y="15626"/>
                </a:lnTo>
                <a:lnTo>
                  <a:pt x="339073" y="17908"/>
                </a:lnTo>
                <a:lnTo>
                  <a:pt x="341230" y="20389"/>
                </a:lnTo>
                <a:lnTo>
                  <a:pt x="322354" y="20389"/>
                </a:lnTo>
                <a:lnTo>
                  <a:pt x="318485" y="22274"/>
                </a:lnTo>
                <a:lnTo>
                  <a:pt x="315395" y="26193"/>
                </a:lnTo>
                <a:lnTo>
                  <a:pt x="312631" y="29815"/>
                </a:lnTo>
                <a:lnTo>
                  <a:pt x="311193" y="34428"/>
                </a:lnTo>
                <a:lnTo>
                  <a:pt x="311193" y="45342"/>
                </a:lnTo>
                <a:lnTo>
                  <a:pt x="312631" y="49956"/>
                </a:lnTo>
                <a:lnTo>
                  <a:pt x="315509" y="53726"/>
                </a:lnTo>
                <a:lnTo>
                  <a:pt x="318485" y="57497"/>
                </a:lnTo>
                <a:lnTo>
                  <a:pt x="322404" y="59382"/>
                </a:lnTo>
                <a:lnTo>
                  <a:pt x="341223" y="59382"/>
                </a:lnTo>
                <a:lnTo>
                  <a:pt x="339023" y="60870"/>
                </a:lnTo>
                <a:lnTo>
                  <a:pt x="335650" y="63053"/>
                </a:lnTo>
                <a:lnTo>
                  <a:pt x="331731" y="64144"/>
                </a:lnTo>
                <a:close/>
              </a:path>
              <a:path w="586104" h="75564">
                <a:moveTo>
                  <a:pt x="341223" y="59382"/>
                </a:moveTo>
                <a:lnTo>
                  <a:pt x="332128" y="59382"/>
                </a:lnTo>
                <a:lnTo>
                  <a:pt x="335997" y="57497"/>
                </a:lnTo>
                <a:lnTo>
                  <a:pt x="341851" y="49857"/>
                </a:lnTo>
                <a:lnTo>
                  <a:pt x="343308" y="45342"/>
                </a:lnTo>
                <a:lnTo>
                  <a:pt x="343307" y="34428"/>
                </a:lnTo>
                <a:lnTo>
                  <a:pt x="341851" y="29964"/>
                </a:lnTo>
                <a:lnTo>
                  <a:pt x="338764" y="26044"/>
                </a:lnTo>
                <a:lnTo>
                  <a:pt x="335997" y="22324"/>
                </a:lnTo>
                <a:lnTo>
                  <a:pt x="332078" y="20389"/>
                </a:lnTo>
                <a:lnTo>
                  <a:pt x="341230" y="20389"/>
                </a:lnTo>
                <a:lnTo>
                  <a:pt x="347011" y="27037"/>
                </a:lnTo>
                <a:lnTo>
                  <a:pt x="348995" y="32841"/>
                </a:lnTo>
                <a:lnTo>
                  <a:pt x="348995" y="44152"/>
                </a:lnTo>
                <a:lnTo>
                  <a:pt x="348152" y="48170"/>
                </a:lnTo>
                <a:lnTo>
                  <a:pt x="346465" y="51940"/>
                </a:lnTo>
                <a:lnTo>
                  <a:pt x="344877" y="55612"/>
                </a:lnTo>
                <a:lnTo>
                  <a:pt x="342397" y="58588"/>
                </a:lnTo>
                <a:lnTo>
                  <a:pt x="341223" y="59382"/>
                </a:lnTo>
                <a:close/>
              </a:path>
              <a:path w="586104" h="75564">
                <a:moveTo>
                  <a:pt x="366442" y="24854"/>
                </a:moveTo>
                <a:lnTo>
                  <a:pt x="362988" y="24854"/>
                </a:lnTo>
                <a:lnTo>
                  <a:pt x="364080" y="22175"/>
                </a:lnTo>
                <a:lnTo>
                  <a:pt x="365965" y="19992"/>
                </a:lnTo>
                <a:lnTo>
                  <a:pt x="368644" y="18305"/>
                </a:lnTo>
                <a:lnTo>
                  <a:pt x="371322" y="16519"/>
                </a:lnTo>
                <a:lnTo>
                  <a:pt x="374348" y="15626"/>
                </a:lnTo>
                <a:lnTo>
                  <a:pt x="383576" y="15626"/>
                </a:lnTo>
                <a:lnTo>
                  <a:pt x="387793" y="17065"/>
                </a:lnTo>
                <a:lnTo>
                  <a:pt x="390788" y="20389"/>
                </a:lnTo>
                <a:lnTo>
                  <a:pt x="374200" y="20389"/>
                </a:lnTo>
                <a:lnTo>
                  <a:pt x="371521" y="21133"/>
                </a:lnTo>
                <a:lnTo>
                  <a:pt x="369239" y="22621"/>
                </a:lnTo>
                <a:lnTo>
                  <a:pt x="367056" y="24110"/>
                </a:lnTo>
                <a:lnTo>
                  <a:pt x="366442" y="24854"/>
                </a:lnTo>
                <a:close/>
              </a:path>
              <a:path w="586104" h="75564">
                <a:moveTo>
                  <a:pt x="362839" y="62805"/>
                </a:moveTo>
                <a:lnTo>
                  <a:pt x="357184" y="62805"/>
                </a:lnTo>
                <a:lnTo>
                  <a:pt x="357184" y="16966"/>
                </a:lnTo>
                <a:lnTo>
                  <a:pt x="362839" y="16966"/>
                </a:lnTo>
                <a:lnTo>
                  <a:pt x="362839" y="24854"/>
                </a:lnTo>
                <a:lnTo>
                  <a:pt x="366442" y="24854"/>
                </a:lnTo>
                <a:lnTo>
                  <a:pt x="365419" y="26094"/>
                </a:lnTo>
                <a:lnTo>
                  <a:pt x="364328" y="28574"/>
                </a:lnTo>
                <a:lnTo>
                  <a:pt x="363336" y="31055"/>
                </a:lnTo>
                <a:lnTo>
                  <a:pt x="362839" y="33535"/>
                </a:lnTo>
                <a:lnTo>
                  <a:pt x="362839" y="62805"/>
                </a:lnTo>
                <a:close/>
              </a:path>
              <a:path w="586104" h="75564">
                <a:moveTo>
                  <a:pt x="394391" y="62805"/>
                </a:moveTo>
                <a:lnTo>
                  <a:pt x="388884" y="62805"/>
                </a:lnTo>
                <a:lnTo>
                  <a:pt x="388884" y="29418"/>
                </a:lnTo>
                <a:lnTo>
                  <a:pt x="387892" y="26094"/>
                </a:lnTo>
                <a:lnTo>
                  <a:pt x="385908" y="23812"/>
                </a:lnTo>
                <a:lnTo>
                  <a:pt x="384023" y="21530"/>
                </a:lnTo>
                <a:lnTo>
                  <a:pt x="381145" y="20389"/>
                </a:lnTo>
                <a:lnTo>
                  <a:pt x="390788" y="20389"/>
                </a:lnTo>
                <a:lnTo>
                  <a:pt x="393052" y="22820"/>
                </a:lnTo>
                <a:lnTo>
                  <a:pt x="394391" y="27136"/>
                </a:lnTo>
                <a:lnTo>
                  <a:pt x="394391" y="62805"/>
                </a:lnTo>
                <a:close/>
              </a:path>
              <a:path w="586104" h="75564">
                <a:moveTo>
                  <a:pt x="423510" y="62805"/>
                </a:moveTo>
                <a:lnTo>
                  <a:pt x="417557" y="62805"/>
                </a:lnTo>
                <a:lnTo>
                  <a:pt x="399846" y="16966"/>
                </a:lnTo>
                <a:lnTo>
                  <a:pt x="406097" y="16966"/>
                </a:lnTo>
                <a:lnTo>
                  <a:pt x="420533" y="57149"/>
                </a:lnTo>
                <a:lnTo>
                  <a:pt x="425621" y="57149"/>
                </a:lnTo>
                <a:lnTo>
                  <a:pt x="423510" y="62805"/>
                </a:lnTo>
                <a:close/>
              </a:path>
              <a:path w="586104" h="75564">
                <a:moveTo>
                  <a:pt x="425621" y="57149"/>
                </a:moveTo>
                <a:lnTo>
                  <a:pt x="420682" y="57149"/>
                </a:lnTo>
                <a:lnTo>
                  <a:pt x="434821" y="16966"/>
                </a:lnTo>
                <a:lnTo>
                  <a:pt x="440625" y="16966"/>
                </a:lnTo>
                <a:lnTo>
                  <a:pt x="425621" y="57149"/>
                </a:lnTo>
                <a:close/>
              </a:path>
              <a:path w="586104" h="75564">
                <a:moveTo>
                  <a:pt x="449011" y="75009"/>
                </a:moveTo>
                <a:lnTo>
                  <a:pt x="449011" y="71139"/>
                </a:lnTo>
                <a:lnTo>
                  <a:pt x="450301" y="70643"/>
                </a:lnTo>
                <a:lnTo>
                  <a:pt x="451293" y="69601"/>
                </a:lnTo>
                <a:lnTo>
                  <a:pt x="451987" y="68014"/>
                </a:lnTo>
                <a:lnTo>
                  <a:pt x="452781" y="66526"/>
                </a:lnTo>
                <a:lnTo>
                  <a:pt x="453178" y="64938"/>
                </a:lnTo>
                <a:lnTo>
                  <a:pt x="453178" y="62805"/>
                </a:lnTo>
                <a:lnTo>
                  <a:pt x="449458" y="62805"/>
                </a:lnTo>
                <a:lnTo>
                  <a:pt x="449458" y="53429"/>
                </a:lnTo>
                <a:lnTo>
                  <a:pt x="456899" y="53429"/>
                </a:lnTo>
                <a:lnTo>
                  <a:pt x="456899" y="65682"/>
                </a:lnTo>
                <a:lnTo>
                  <a:pt x="456204" y="68113"/>
                </a:lnTo>
                <a:lnTo>
                  <a:pt x="454815" y="70395"/>
                </a:lnTo>
                <a:lnTo>
                  <a:pt x="453525" y="72677"/>
                </a:lnTo>
                <a:lnTo>
                  <a:pt x="451590" y="74215"/>
                </a:lnTo>
                <a:lnTo>
                  <a:pt x="449011" y="75009"/>
                </a:lnTo>
                <a:close/>
              </a:path>
              <a:path w="586104" h="75564">
                <a:moveTo>
                  <a:pt x="517084" y="41969"/>
                </a:moveTo>
                <a:lnTo>
                  <a:pt x="507659" y="41969"/>
                </a:lnTo>
                <a:lnTo>
                  <a:pt x="502698" y="40034"/>
                </a:lnTo>
                <a:lnTo>
                  <a:pt x="498828" y="36165"/>
                </a:lnTo>
                <a:lnTo>
                  <a:pt x="495058" y="32196"/>
                </a:lnTo>
                <a:lnTo>
                  <a:pt x="493173" y="27185"/>
                </a:lnTo>
                <a:lnTo>
                  <a:pt x="493173" y="15081"/>
                </a:lnTo>
                <a:lnTo>
                  <a:pt x="495158" y="10070"/>
                </a:lnTo>
                <a:lnTo>
                  <a:pt x="503194" y="2034"/>
                </a:lnTo>
                <a:lnTo>
                  <a:pt x="508254" y="0"/>
                </a:lnTo>
                <a:lnTo>
                  <a:pt x="522145" y="0"/>
                </a:lnTo>
                <a:lnTo>
                  <a:pt x="527701" y="2629"/>
                </a:lnTo>
                <a:lnTo>
                  <a:pt x="529029" y="4762"/>
                </a:lnTo>
                <a:lnTo>
                  <a:pt x="509445" y="4762"/>
                </a:lnTo>
                <a:lnTo>
                  <a:pt x="505873" y="6300"/>
                </a:lnTo>
                <a:lnTo>
                  <a:pt x="502996" y="9376"/>
                </a:lnTo>
                <a:lnTo>
                  <a:pt x="500217" y="12452"/>
                </a:lnTo>
                <a:lnTo>
                  <a:pt x="498828" y="16271"/>
                </a:lnTo>
                <a:lnTo>
                  <a:pt x="498828" y="25598"/>
                </a:lnTo>
                <a:lnTo>
                  <a:pt x="500168" y="29517"/>
                </a:lnTo>
                <a:lnTo>
                  <a:pt x="502847" y="32593"/>
                </a:lnTo>
                <a:lnTo>
                  <a:pt x="505625" y="35669"/>
                </a:lnTo>
                <a:lnTo>
                  <a:pt x="509295" y="37206"/>
                </a:lnTo>
                <a:lnTo>
                  <a:pt x="526482" y="37206"/>
                </a:lnTo>
                <a:lnTo>
                  <a:pt x="526213" y="37504"/>
                </a:lnTo>
                <a:lnTo>
                  <a:pt x="520260" y="41076"/>
                </a:lnTo>
                <a:lnTo>
                  <a:pt x="517084" y="41969"/>
                </a:lnTo>
                <a:close/>
              </a:path>
              <a:path w="586104" h="75564">
                <a:moveTo>
                  <a:pt x="526482" y="37206"/>
                </a:moveTo>
                <a:lnTo>
                  <a:pt x="518424" y="37206"/>
                </a:lnTo>
                <a:lnTo>
                  <a:pt x="522145" y="35669"/>
                </a:lnTo>
                <a:lnTo>
                  <a:pt x="527900" y="29517"/>
                </a:lnTo>
                <a:lnTo>
                  <a:pt x="529338" y="25598"/>
                </a:lnTo>
                <a:lnTo>
                  <a:pt x="529338" y="15875"/>
                </a:lnTo>
                <a:lnTo>
                  <a:pt x="527999" y="11955"/>
                </a:lnTo>
                <a:lnTo>
                  <a:pt x="522641" y="6201"/>
                </a:lnTo>
                <a:lnTo>
                  <a:pt x="518771" y="4762"/>
                </a:lnTo>
                <a:lnTo>
                  <a:pt x="529029" y="4762"/>
                </a:lnTo>
                <a:lnTo>
                  <a:pt x="535982" y="31551"/>
                </a:lnTo>
                <a:lnTo>
                  <a:pt x="530230" y="31551"/>
                </a:lnTo>
                <a:lnTo>
                  <a:pt x="528545" y="34924"/>
                </a:lnTo>
                <a:lnTo>
                  <a:pt x="526482" y="37206"/>
                </a:lnTo>
                <a:close/>
              </a:path>
              <a:path w="586104" h="75564">
                <a:moveTo>
                  <a:pt x="527791" y="59382"/>
                </a:moveTo>
                <a:lnTo>
                  <a:pt x="518820" y="59382"/>
                </a:lnTo>
                <a:lnTo>
                  <a:pt x="523037" y="57001"/>
                </a:lnTo>
                <a:lnTo>
                  <a:pt x="525915" y="52238"/>
                </a:lnTo>
                <a:lnTo>
                  <a:pt x="528891" y="47476"/>
                </a:lnTo>
                <a:lnTo>
                  <a:pt x="530273" y="41076"/>
                </a:lnTo>
                <a:lnTo>
                  <a:pt x="530380" y="31551"/>
                </a:lnTo>
                <a:lnTo>
                  <a:pt x="535982" y="31551"/>
                </a:lnTo>
                <a:lnTo>
                  <a:pt x="536022" y="41969"/>
                </a:lnTo>
                <a:lnTo>
                  <a:pt x="534150" y="49410"/>
                </a:lnTo>
                <a:lnTo>
                  <a:pt x="530380" y="55364"/>
                </a:lnTo>
                <a:lnTo>
                  <a:pt x="527791" y="59382"/>
                </a:lnTo>
                <a:close/>
              </a:path>
              <a:path w="586104" h="75564">
                <a:moveTo>
                  <a:pt x="521103" y="64144"/>
                </a:moveTo>
                <a:lnTo>
                  <a:pt x="508304" y="64144"/>
                </a:lnTo>
                <a:lnTo>
                  <a:pt x="503888" y="62805"/>
                </a:lnTo>
                <a:lnTo>
                  <a:pt x="497340" y="57447"/>
                </a:lnTo>
                <a:lnTo>
                  <a:pt x="495356" y="53379"/>
                </a:lnTo>
                <a:lnTo>
                  <a:pt x="494661" y="47922"/>
                </a:lnTo>
                <a:lnTo>
                  <a:pt x="500316" y="47922"/>
                </a:lnTo>
                <a:lnTo>
                  <a:pt x="500912" y="51494"/>
                </a:lnTo>
                <a:lnTo>
                  <a:pt x="502351" y="54322"/>
                </a:lnTo>
                <a:lnTo>
                  <a:pt x="504632" y="56405"/>
                </a:lnTo>
                <a:lnTo>
                  <a:pt x="506914" y="58390"/>
                </a:lnTo>
                <a:lnTo>
                  <a:pt x="509792" y="59382"/>
                </a:lnTo>
                <a:lnTo>
                  <a:pt x="527791" y="59382"/>
                </a:lnTo>
                <a:lnTo>
                  <a:pt x="526609" y="61217"/>
                </a:lnTo>
                <a:lnTo>
                  <a:pt x="521103" y="64144"/>
                </a:lnTo>
                <a:close/>
              </a:path>
              <a:path w="586104" h="75564">
                <a:moveTo>
                  <a:pt x="570964" y="64144"/>
                </a:moveTo>
                <a:lnTo>
                  <a:pt x="556974" y="64144"/>
                </a:lnTo>
                <a:lnTo>
                  <a:pt x="551368" y="61565"/>
                </a:lnTo>
                <a:lnTo>
                  <a:pt x="543183" y="22125"/>
                </a:lnTo>
                <a:lnTo>
                  <a:pt x="545067" y="14634"/>
                </a:lnTo>
                <a:lnTo>
                  <a:pt x="552608" y="2927"/>
                </a:lnTo>
                <a:lnTo>
                  <a:pt x="558115" y="0"/>
                </a:lnTo>
                <a:lnTo>
                  <a:pt x="571113" y="0"/>
                </a:lnTo>
                <a:lnTo>
                  <a:pt x="575577" y="1438"/>
                </a:lnTo>
                <a:lnTo>
                  <a:pt x="579263" y="4762"/>
                </a:lnTo>
                <a:lnTo>
                  <a:pt x="560298" y="4762"/>
                </a:lnTo>
                <a:lnTo>
                  <a:pt x="556031" y="7193"/>
                </a:lnTo>
                <a:lnTo>
                  <a:pt x="553154" y="12055"/>
                </a:lnTo>
                <a:lnTo>
                  <a:pt x="550277" y="16817"/>
                </a:lnTo>
                <a:lnTo>
                  <a:pt x="548921" y="23266"/>
                </a:lnTo>
                <a:lnTo>
                  <a:pt x="548837" y="32593"/>
                </a:lnTo>
                <a:lnTo>
                  <a:pt x="553188" y="32593"/>
                </a:lnTo>
                <a:lnTo>
                  <a:pt x="551318" y="34528"/>
                </a:lnTo>
                <a:lnTo>
                  <a:pt x="549880" y="38496"/>
                </a:lnTo>
                <a:lnTo>
                  <a:pt x="549880" y="48418"/>
                </a:lnTo>
                <a:lnTo>
                  <a:pt x="551219" y="52337"/>
                </a:lnTo>
                <a:lnTo>
                  <a:pt x="553898" y="55215"/>
                </a:lnTo>
                <a:lnTo>
                  <a:pt x="556677" y="57993"/>
                </a:lnTo>
                <a:lnTo>
                  <a:pt x="560496" y="59382"/>
                </a:lnTo>
                <a:lnTo>
                  <a:pt x="578753" y="59382"/>
                </a:lnTo>
                <a:lnTo>
                  <a:pt x="575974" y="62160"/>
                </a:lnTo>
                <a:lnTo>
                  <a:pt x="570964" y="64144"/>
                </a:lnTo>
                <a:close/>
              </a:path>
              <a:path w="586104" h="75564">
                <a:moveTo>
                  <a:pt x="584408" y="16371"/>
                </a:moveTo>
                <a:lnTo>
                  <a:pt x="578901" y="16371"/>
                </a:lnTo>
                <a:lnTo>
                  <a:pt x="578405" y="12898"/>
                </a:lnTo>
                <a:lnTo>
                  <a:pt x="577016" y="10120"/>
                </a:lnTo>
                <a:lnTo>
                  <a:pt x="574734" y="8036"/>
                </a:lnTo>
                <a:lnTo>
                  <a:pt x="572452" y="5853"/>
                </a:lnTo>
                <a:lnTo>
                  <a:pt x="569525" y="4762"/>
                </a:lnTo>
                <a:lnTo>
                  <a:pt x="579263" y="4762"/>
                </a:lnTo>
                <a:lnTo>
                  <a:pt x="581927" y="7094"/>
                </a:lnTo>
                <a:lnTo>
                  <a:pt x="583812" y="11112"/>
                </a:lnTo>
                <a:lnTo>
                  <a:pt x="584408" y="16371"/>
                </a:lnTo>
                <a:close/>
              </a:path>
              <a:path w="586104" h="75564">
                <a:moveTo>
                  <a:pt x="553188" y="32593"/>
                </a:moveTo>
                <a:lnTo>
                  <a:pt x="548987" y="32593"/>
                </a:lnTo>
                <a:lnTo>
                  <a:pt x="550475" y="29418"/>
                </a:lnTo>
                <a:lnTo>
                  <a:pt x="552707" y="26937"/>
                </a:lnTo>
                <a:lnTo>
                  <a:pt x="555684" y="25151"/>
                </a:lnTo>
                <a:lnTo>
                  <a:pt x="558760" y="23266"/>
                </a:lnTo>
                <a:lnTo>
                  <a:pt x="562033" y="22324"/>
                </a:lnTo>
                <a:lnTo>
                  <a:pt x="571558" y="22324"/>
                </a:lnTo>
                <a:lnTo>
                  <a:pt x="576470" y="24258"/>
                </a:lnTo>
                <a:lnTo>
                  <a:pt x="579225" y="27086"/>
                </a:lnTo>
                <a:lnTo>
                  <a:pt x="560794" y="27086"/>
                </a:lnTo>
                <a:lnTo>
                  <a:pt x="557073" y="28574"/>
                </a:lnTo>
                <a:lnTo>
                  <a:pt x="553188" y="32593"/>
                </a:lnTo>
                <a:close/>
              </a:path>
              <a:path w="586104" h="75564">
                <a:moveTo>
                  <a:pt x="578753" y="59382"/>
                </a:moveTo>
                <a:lnTo>
                  <a:pt x="569724" y="59382"/>
                </a:lnTo>
                <a:lnTo>
                  <a:pt x="573295" y="57844"/>
                </a:lnTo>
                <a:lnTo>
                  <a:pt x="578951" y="51593"/>
                </a:lnTo>
                <a:lnTo>
                  <a:pt x="580389" y="47823"/>
                </a:lnTo>
                <a:lnTo>
                  <a:pt x="580319" y="38496"/>
                </a:lnTo>
                <a:lnTo>
                  <a:pt x="579000" y="34776"/>
                </a:lnTo>
                <a:lnTo>
                  <a:pt x="576222" y="31700"/>
                </a:lnTo>
                <a:lnTo>
                  <a:pt x="573543" y="28624"/>
                </a:lnTo>
                <a:lnTo>
                  <a:pt x="569922" y="27086"/>
                </a:lnTo>
                <a:lnTo>
                  <a:pt x="579225" y="27086"/>
                </a:lnTo>
                <a:lnTo>
                  <a:pt x="580737" y="28624"/>
                </a:lnTo>
                <a:lnTo>
                  <a:pt x="584110" y="31998"/>
                </a:lnTo>
                <a:lnTo>
                  <a:pt x="586045" y="36958"/>
                </a:lnTo>
                <a:lnTo>
                  <a:pt x="586045" y="49162"/>
                </a:lnTo>
                <a:lnTo>
                  <a:pt x="584011" y="54222"/>
                </a:lnTo>
                <a:lnTo>
                  <a:pt x="579943" y="58191"/>
                </a:lnTo>
                <a:lnTo>
                  <a:pt x="57875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47515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947515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73461" y="3957394"/>
            <a:ext cx="182872" cy="80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44115" y="31362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44114" y="31362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80243" y="3160258"/>
            <a:ext cx="159407" cy="6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44115" y="29770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44114" y="29770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88068" y="3001681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89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89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89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89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8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8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89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89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89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8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8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8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8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8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89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8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8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8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89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89" h="75564">
                <a:moveTo>
                  <a:pt x="407094" y="20538"/>
                </a:moveTo>
                <a:lnTo>
                  <a:pt x="401438" y="20538"/>
                </a:lnTo>
                <a:lnTo>
                  <a:pt x="401537" y="14386"/>
                </a:lnTo>
                <a:lnTo>
                  <a:pt x="403423" y="9425"/>
                </a:lnTo>
                <a:lnTo>
                  <a:pt x="410765" y="1885"/>
                </a:lnTo>
                <a:lnTo>
                  <a:pt x="415429" y="0"/>
                </a:lnTo>
                <a:lnTo>
                  <a:pt x="426541" y="0"/>
                </a:lnTo>
                <a:lnTo>
                  <a:pt x="431105" y="1389"/>
                </a:lnTo>
                <a:lnTo>
                  <a:pt x="435584" y="4762"/>
                </a:lnTo>
                <a:lnTo>
                  <a:pt x="416966" y="4762"/>
                </a:lnTo>
                <a:lnTo>
                  <a:pt x="413544" y="6101"/>
                </a:lnTo>
                <a:lnTo>
                  <a:pt x="408384" y="11459"/>
                </a:lnTo>
                <a:lnTo>
                  <a:pt x="407094" y="15230"/>
                </a:lnTo>
                <a:lnTo>
                  <a:pt x="407094" y="20538"/>
                </a:lnTo>
                <a:close/>
              </a:path>
              <a:path w="542289" h="75564">
                <a:moveTo>
                  <a:pt x="436052" y="59382"/>
                </a:moveTo>
                <a:lnTo>
                  <a:pt x="425698" y="59382"/>
                </a:lnTo>
                <a:lnTo>
                  <a:pt x="429468" y="58092"/>
                </a:lnTo>
                <a:lnTo>
                  <a:pt x="435620" y="52933"/>
                </a:lnTo>
                <a:lnTo>
                  <a:pt x="437157" y="49658"/>
                </a:lnTo>
                <a:lnTo>
                  <a:pt x="437157" y="41622"/>
                </a:lnTo>
                <a:lnTo>
                  <a:pt x="435818" y="38447"/>
                </a:lnTo>
                <a:lnTo>
                  <a:pt x="433138" y="36165"/>
                </a:lnTo>
                <a:lnTo>
                  <a:pt x="430460" y="33783"/>
                </a:lnTo>
                <a:lnTo>
                  <a:pt x="426789" y="32593"/>
                </a:lnTo>
                <a:lnTo>
                  <a:pt x="417512" y="32593"/>
                </a:lnTo>
                <a:lnTo>
                  <a:pt x="417512" y="27830"/>
                </a:lnTo>
                <a:lnTo>
                  <a:pt x="425797" y="27830"/>
                </a:lnTo>
                <a:lnTo>
                  <a:pt x="428674" y="26838"/>
                </a:lnTo>
                <a:lnTo>
                  <a:pt x="433536" y="22770"/>
                </a:lnTo>
                <a:lnTo>
                  <a:pt x="434776" y="19992"/>
                </a:lnTo>
                <a:lnTo>
                  <a:pt x="434776" y="12749"/>
                </a:lnTo>
                <a:lnTo>
                  <a:pt x="433536" y="9872"/>
                </a:lnTo>
                <a:lnTo>
                  <a:pt x="431055" y="7887"/>
                </a:lnTo>
                <a:lnTo>
                  <a:pt x="428575" y="5804"/>
                </a:lnTo>
                <a:lnTo>
                  <a:pt x="425300" y="4762"/>
                </a:lnTo>
                <a:lnTo>
                  <a:pt x="435584" y="4762"/>
                </a:lnTo>
                <a:lnTo>
                  <a:pt x="438547" y="6945"/>
                </a:lnTo>
                <a:lnTo>
                  <a:pt x="440432" y="10864"/>
                </a:lnTo>
                <a:lnTo>
                  <a:pt x="440432" y="19298"/>
                </a:lnTo>
                <a:lnTo>
                  <a:pt x="439489" y="22225"/>
                </a:lnTo>
                <a:lnTo>
                  <a:pt x="435818" y="27086"/>
                </a:lnTo>
                <a:lnTo>
                  <a:pt x="433288" y="28723"/>
                </a:lnTo>
                <a:lnTo>
                  <a:pt x="430013" y="29616"/>
                </a:lnTo>
                <a:lnTo>
                  <a:pt x="430013" y="29765"/>
                </a:lnTo>
                <a:lnTo>
                  <a:pt x="434280" y="30559"/>
                </a:lnTo>
                <a:lnTo>
                  <a:pt x="437455" y="32345"/>
                </a:lnTo>
                <a:lnTo>
                  <a:pt x="441622" y="37901"/>
                </a:lnTo>
                <a:lnTo>
                  <a:pt x="442663" y="41274"/>
                </a:lnTo>
                <a:lnTo>
                  <a:pt x="442663" y="50899"/>
                </a:lnTo>
                <a:lnTo>
                  <a:pt x="440630" y="55463"/>
                </a:lnTo>
                <a:lnTo>
                  <a:pt x="436052" y="59382"/>
                </a:lnTo>
                <a:close/>
              </a:path>
              <a:path w="542289" h="75564">
                <a:moveTo>
                  <a:pt x="427484" y="64144"/>
                </a:moveTo>
                <a:lnTo>
                  <a:pt x="415081" y="64144"/>
                </a:lnTo>
                <a:lnTo>
                  <a:pt x="409972" y="62408"/>
                </a:lnTo>
                <a:lnTo>
                  <a:pt x="405904" y="58935"/>
                </a:lnTo>
                <a:lnTo>
                  <a:pt x="401935" y="55364"/>
                </a:lnTo>
                <a:lnTo>
                  <a:pt x="400113" y="50899"/>
                </a:lnTo>
                <a:lnTo>
                  <a:pt x="400000" y="43209"/>
                </a:lnTo>
                <a:lnTo>
                  <a:pt x="400099" y="43011"/>
                </a:lnTo>
                <a:lnTo>
                  <a:pt x="405754" y="43011"/>
                </a:lnTo>
                <a:lnTo>
                  <a:pt x="405754" y="48765"/>
                </a:lnTo>
                <a:lnTo>
                  <a:pt x="407144" y="52437"/>
                </a:lnTo>
                <a:lnTo>
                  <a:pt x="412700" y="57993"/>
                </a:lnTo>
                <a:lnTo>
                  <a:pt x="416470" y="59382"/>
                </a:lnTo>
                <a:lnTo>
                  <a:pt x="436052" y="59382"/>
                </a:lnTo>
                <a:lnTo>
                  <a:pt x="432594" y="62408"/>
                </a:lnTo>
                <a:lnTo>
                  <a:pt x="427484" y="64144"/>
                </a:lnTo>
                <a:close/>
              </a:path>
              <a:path w="542289" h="75564">
                <a:moveTo>
                  <a:pt x="477741" y="64144"/>
                </a:moveTo>
                <a:lnTo>
                  <a:pt x="465041" y="64144"/>
                </a:lnTo>
                <a:lnTo>
                  <a:pt x="459882" y="62458"/>
                </a:lnTo>
                <a:lnTo>
                  <a:pt x="451945" y="55711"/>
                </a:lnTo>
                <a:lnTo>
                  <a:pt x="449981" y="51246"/>
                </a:lnTo>
                <a:lnTo>
                  <a:pt x="450070" y="41423"/>
                </a:lnTo>
                <a:lnTo>
                  <a:pt x="451051" y="38348"/>
                </a:lnTo>
                <a:lnTo>
                  <a:pt x="455417" y="32196"/>
                </a:lnTo>
                <a:lnTo>
                  <a:pt x="458543" y="30261"/>
                </a:lnTo>
                <a:lnTo>
                  <a:pt x="462611" y="29467"/>
                </a:lnTo>
                <a:lnTo>
                  <a:pt x="462611" y="29319"/>
                </a:lnTo>
                <a:lnTo>
                  <a:pt x="452490" y="10864"/>
                </a:lnTo>
                <a:lnTo>
                  <a:pt x="454276" y="7094"/>
                </a:lnTo>
                <a:lnTo>
                  <a:pt x="461519" y="1438"/>
                </a:lnTo>
                <a:lnTo>
                  <a:pt x="465983" y="0"/>
                </a:lnTo>
                <a:lnTo>
                  <a:pt x="476600" y="0"/>
                </a:lnTo>
                <a:lnTo>
                  <a:pt x="481115" y="1438"/>
                </a:lnTo>
                <a:lnTo>
                  <a:pt x="485376" y="4762"/>
                </a:lnTo>
                <a:lnTo>
                  <a:pt x="467621" y="4762"/>
                </a:lnTo>
                <a:lnTo>
                  <a:pt x="464446" y="5754"/>
                </a:lnTo>
                <a:lnTo>
                  <a:pt x="459286" y="9723"/>
                </a:lnTo>
                <a:lnTo>
                  <a:pt x="458045" y="12253"/>
                </a:lnTo>
                <a:lnTo>
                  <a:pt x="457997" y="19198"/>
                </a:lnTo>
                <a:lnTo>
                  <a:pt x="459187" y="22026"/>
                </a:lnTo>
                <a:lnTo>
                  <a:pt x="463950" y="26193"/>
                </a:lnTo>
                <a:lnTo>
                  <a:pt x="467125" y="27235"/>
                </a:lnTo>
                <a:lnTo>
                  <a:pt x="484935" y="27235"/>
                </a:lnTo>
                <a:lnTo>
                  <a:pt x="483297" y="28326"/>
                </a:lnTo>
                <a:lnTo>
                  <a:pt x="480023" y="29319"/>
                </a:lnTo>
                <a:lnTo>
                  <a:pt x="480023" y="29467"/>
                </a:lnTo>
                <a:lnTo>
                  <a:pt x="484190" y="30360"/>
                </a:lnTo>
                <a:lnTo>
                  <a:pt x="486765" y="31849"/>
                </a:lnTo>
                <a:lnTo>
                  <a:pt x="466282" y="31849"/>
                </a:lnTo>
                <a:lnTo>
                  <a:pt x="462412" y="33089"/>
                </a:lnTo>
                <a:lnTo>
                  <a:pt x="459634" y="35569"/>
                </a:lnTo>
                <a:lnTo>
                  <a:pt x="456955" y="38050"/>
                </a:lnTo>
                <a:lnTo>
                  <a:pt x="455656" y="41225"/>
                </a:lnTo>
                <a:lnTo>
                  <a:pt x="455616" y="49758"/>
                </a:lnTo>
                <a:lnTo>
                  <a:pt x="457054" y="53181"/>
                </a:lnTo>
                <a:lnTo>
                  <a:pt x="462809" y="58142"/>
                </a:lnTo>
                <a:lnTo>
                  <a:pt x="466628" y="59382"/>
                </a:lnTo>
                <a:lnTo>
                  <a:pt x="486689" y="59382"/>
                </a:lnTo>
                <a:lnTo>
                  <a:pt x="482901" y="62507"/>
                </a:lnTo>
                <a:lnTo>
                  <a:pt x="477741" y="64144"/>
                </a:lnTo>
                <a:close/>
              </a:path>
              <a:path w="542289" h="75564">
                <a:moveTo>
                  <a:pt x="484935" y="27235"/>
                </a:moveTo>
                <a:lnTo>
                  <a:pt x="475558" y="27235"/>
                </a:lnTo>
                <a:lnTo>
                  <a:pt x="478932" y="26193"/>
                </a:lnTo>
                <a:lnTo>
                  <a:pt x="481214" y="24110"/>
                </a:lnTo>
                <a:lnTo>
                  <a:pt x="483496" y="21927"/>
                </a:lnTo>
                <a:lnTo>
                  <a:pt x="484597" y="19198"/>
                </a:lnTo>
                <a:lnTo>
                  <a:pt x="484637" y="12253"/>
                </a:lnTo>
                <a:lnTo>
                  <a:pt x="483447" y="9624"/>
                </a:lnTo>
                <a:lnTo>
                  <a:pt x="481065" y="7739"/>
                </a:lnTo>
                <a:lnTo>
                  <a:pt x="478684" y="5754"/>
                </a:lnTo>
                <a:lnTo>
                  <a:pt x="475459" y="4762"/>
                </a:lnTo>
                <a:lnTo>
                  <a:pt x="485376" y="4762"/>
                </a:lnTo>
                <a:lnTo>
                  <a:pt x="488457" y="7094"/>
                </a:lnTo>
                <a:lnTo>
                  <a:pt x="490292" y="10864"/>
                </a:lnTo>
                <a:lnTo>
                  <a:pt x="490200" y="19198"/>
                </a:lnTo>
                <a:lnTo>
                  <a:pt x="489400" y="21778"/>
                </a:lnTo>
                <a:lnTo>
                  <a:pt x="487614" y="24258"/>
                </a:lnTo>
                <a:lnTo>
                  <a:pt x="485828" y="26640"/>
                </a:lnTo>
                <a:lnTo>
                  <a:pt x="484935" y="27235"/>
                </a:lnTo>
                <a:close/>
              </a:path>
              <a:path w="542289" h="75564">
                <a:moveTo>
                  <a:pt x="486689" y="59382"/>
                </a:moveTo>
                <a:lnTo>
                  <a:pt x="476253" y="59382"/>
                </a:lnTo>
                <a:lnTo>
                  <a:pt x="480073" y="58142"/>
                </a:lnTo>
                <a:lnTo>
                  <a:pt x="482851" y="55661"/>
                </a:lnTo>
                <a:lnTo>
                  <a:pt x="485728" y="53181"/>
                </a:lnTo>
                <a:lnTo>
                  <a:pt x="487167" y="49758"/>
                </a:lnTo>
                <a:lnTo>
                  <a:pt x="487082" y="41225"/>
                </a:lnTo>
                <a:lnTo>
                  <a:pt x="485777" y="38199"/>
                </a:lnTo>
                <a:lnTo>
                  <a:pt x="483000" y="35718"/>
                </a:lnTo>
                <a:lnTo>
                  <a:pt x="480221" y="33139"/>
                </a:lnTo>
                <a:lnTo>
                  <a:pt x="476303" y="31849"/>
                </a:lnTo>
                <a:lnTo>
                  <a:pt x="486765" y="31849"/>
                </a:lnTo>
                <a:lnTo>
                  <a:pt x="487365" y="32196"/>
                </a:lnTo>
                <a:lnTo>
                  <a:pt x="491730" y="37752"/>
                </a:lnTo>
                <a:lnTo>
                  <a:pt x="492822" y="41225"/>
                </a:lnTo>
                <a:lnTo>
                  <a:pt x="492822" y="51246"/>
                </a:lnTo>
                <a:lnTo>
                  <a:pt x="490838" y="55860"/>
                </a:lnTo>
                <a:lnTo>
                  <a:pt x="486689" y="59382"/>
                </a:lnTo>
                <a:close/>
              </a:path>
              <a:path w="542289" h="75564">
                <a:moveTo>
                  <a:pt x="541939" y="47327"/>
                </a:moveTo>
                <a:lnTo>
                  <a:pt x="498779" y="47327"/>
                </a:lnTo>
                <a:lnTo>
                  <a:pt x="498779" y="41969"/>
                </a:lnTo>
                <a:lnTo>
                  <a:pt x="527502" y="595"/>
                </a:lnTo>
                <a:lnTo>
                  <a:pt x="532563" y="595"/>
                </a:lnTo>
                <a:lnTo>
                  <a:pt x="532563" y="8780"/>
                </a:lnTo>
                <a:lnTo>
                  <a:pt x="527354" y="8780"/>
                </a:lnTo>
                <a:lnTo>
                  <a:pt x="503840" y="42564"/>
                </a:lnTo>
                <a:lnTo>
                  <a:pt x="541939" y="42564"/>
                </a:lnTo>
                <a:lnTo>
                  <a:pt x="541939" y="47327"/>
                </a:lnTo>
                <a:close/>
              </a:path>
              <a:path w="542289" h="75564">
                <a:moveTo>
                  <a:pt x="532563" y="42564"/>
                </a:moveTo>
                <a:lnTo>
                  <a:pt x="527502" y="42564"/>
                </a:lnTo>
                <a:lnTo>
                  <a:pt x="527502" y="8780"/>
                </a:lnTo>
                <a:lnTo>
                  <a:pt x="532563" y="8780"/>
                </a:lnTo>
                <a:lnTo>
                  <a:pt x="532563" y="42564"/>
                </a:lnTo>
                <a:close/>
              </a:path>
              <a:path w="542289" h="75564">
                <a:moveTo>
                  <a:pt x="532563" y="62805"/>
                </a:moveTo>
                <a:lnTo>
                  <a:pt x="527502" y="62805"/>
                </a:lnTo>
                <a:lnTo>
                  <a:pt x="527502" y="47327"/>
                </a:lnTo>
                <a:lnTo>
                  <a:pt x="532563" y="47327"/>
                </a:lnTo>
                <a:lnTo>
                  <a:pt x="532563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44115" y="28179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44114" y="28179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88068" y="2842509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44115" y="26587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44114" y="26587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280243" y="2682742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944115" y="249956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909"/>
                </a:lnTo>
                <a:lnTo>
                  <a:pt x="0" y="10890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944114" y="249956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909"/>
                </a:lnTo>
                <a:lnTo>
                  <a:pt x="0" y="10890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99548" y="2522221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944115" y="234038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44114" y="234038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99548" y="2363049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44115" y="202203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44114" y="202203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03823" y="2044705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60" h="66675">
                <a:moveTo>
                  <a:pt x="43637" y="60870"/>
                </a:moveTo>
                <a:lnTo>
                  <a:pt x="31005" y="60870"/>
                </a:lnTo>
                <a:lnTo>
                  <a:pt x="34875" y="59729"/>
                </a:lnTo>
                <a:lnTo>
                  <a:pt x="38248" y="57447"/>
                </a:lnTo>
                <a:lnTo>
                  <a:pt x="41721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0" y="38844"/>
                </a:lnTo>
                <a:lnTo>
                  <a:pt x="31104" y="36760"/>
                </a:lnTo>
                <a:lnTo>
                  <a:pt x="22870" y="34776"/>
                </a:lnTo>
                <a:lnTo>
                  <a:pt x="17958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4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0" y="1785"/>
                </a:lnTo>
                <a:lnTo>
                  <a:pt x="16817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5" y="5060"/>
                </a:lnTo>
                <a:lnTo>
                  <a:pt x="19000" y="5060"/>
                </a:lnTo>
                <a:lnTo>
                  <a:pt x="15080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7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2" y="37355"/>
                </a:lnTo>
                <a:lnTo>
                  <a:pt x="48170" y="40034"/>
                </a:lnTo>
                <a:lnTo>
                  <a:pt x="49559" y="43556"/>
                </a:lnTo>
                <a:lnTo>
                  <a:pt x="49559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60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0" y="11509"/>
                </a:lnTo>
                <a:lnTo>
                  <a:pt x="32742" y="6350"/>
                </a:lnTo>
                <a:lnTo>
                  <a:pt x="28723" y="5060"/>
                </a:lnTo>
                <a:lnTo>
                  <a:pt x="40265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60" h="66675">
                <a:moveTo>
                  <a:pt x="33337" y="66079"/>
                </a:moveTo>
                <a:lnTo>
                  <a:pt x="17462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1" y="43904"/>
                </a:lnTo>
                <a:lnTo>
                  <a:pt x="6101" y="49906"/>
                </a:lnTo>
                <a:lnTo>
                  <a:pt x="7838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89" y="64392"/>
                </a:lnTo>
                <a:lnTo>
                  <a:pt x="33337" y="66079"/>
                </a:lnTo>
                <a:close/>
              </a:path>
              <a:path w="314960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0" y="54669"/>
                </a:lnTo>
                <a:lnTo>
                  <a:pt x="55816" y="48865"/>
                </a:lnTo>
                <a:lnTo>
                  <a:pt x="55816" y="34776"/>
                </a:lnTo>
                <a:lnTo>
                  <a:pt x="57800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1" y="19843"/>
                </a:lnTo>
                <a:lnTo>
                  <a:pt x="91509" y="22324"/>
                </a:lnTo>
                <a:lnTo>
                  <a:pt x="72633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3" y="61317"/>
                </a:lnTo>
                <a:lnTo>
                  <a:pt x="91502" y="61317"/>
                </a:lnTo>
                <a:lnTo>
                  <a:pt x="89302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60" h="66675">
                <a:moveTo>
                  <a:pt x="91502" y="61317"/>
                </a:moveTo>
                <a:lnTo>
                  <a:pt x="82407" y="61317"/>
                </a:lnTo>
                <a:lnTo>
                  <a:pt x="86276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3" y="27979"/>
                </a:lnTo>
                <a:lnTo>
                  <a:pt x="86276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4" y="34776"/>
                </a:lnTo>
                <a:lnTo>
                  <a:pt x="99274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6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60" h="66675">
                <a:moveTo>
                  <a:pt x="116243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1" y="6201"/>
                </a:lnTo>
                <a:lnTo>
                  <a:pt x="115152" y="2331"/>
                </a:lnTo>
                <a:lnTo>
                  <a:pt x="117980" y="1339"/>
                </a:lnTo>
                <a:lnTo>
                  <a:pt x="124032" y="1339"/>
                </a:lnTo>
                <a:lnTo>
                  <a:pt x="125570" y="1438"/>
                </a:lnTo>
                <a:lnTo>
                  <a:pt x="126364" y="1637"/>
                </a:lnTo>
                <a:lnTo>
                  <a:pt x="126364" y="5953"/>
                </a:lnTo>
                <a:lnTo>
                  <a:pt x="120163" y="5953"/>
                </a:lnTo>
                <a:lnTo>
                  <a:pt x="118575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3" y="10417"/>
                </a:lnTo>
                <a:lnTo>
                  <a:pt x="116243" y="18901"/>
                </a:lnTo>
                <a:close/>
              </a:path>
              <a:path w="314960" h="66675">
                <a:moveTo>
                  <a:pt x="139535" y="18901"/>
                </a:moveTo>
                <a:lnTo>
                  <a:pt x="133879" y="18901"/>
                </a:lnTo>
                <a:lnTo>
                  <a:pt x="133879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60" h="66675">
                <a:moveTo>
                  <a:pt x="126364" y="6548"/>
                </a:moveTo>
                <a:lnTo>
                  <a:pt x="125669" y="6350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2" y="5953"/>
                </a:lnTo>
                <a:lnTo>
                  <a:pt x="126364" y="5953"/>
                </a:lnTo>
                <a:lnTo>
                  <a:pt x="126364" y="6548"/>
                </a:lnTo>
                <a:close/>
              </a:path>
              <a:path w="314960" h="66675">
                <a:moveTo>
                  <a:pt x="125173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3" y="18901"/>
                </a:lnTo>
                <a:lnTo>
                  <a:pt x="125173" y="23663"/>
                </a:lnTo>
                <a:close/>
              </a:path>
              <a:path w="314960" h="66675">
                <a:moveTo>
                  <a:pt x="148762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2" y="18901"/>
                </a:lnTo>
                <a:lnTo>
                  <a:pt x="148762" y="23663"/>
                </a:lnTo>
                <a:close/>
              </a:path>
              <a:path w="314960" h="66675">
                <a:moveTo>
                  <a:pt x="116243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3" y="23663"/>
                </a:lnTo>
                <a:lnTo>
                  <a:pt x="116243" y="64740"/>
                </a:lnTo>
                <a:close/>
              </a:path>
              <a:path w="314960" h="66675">
                <a:moveTo>
                  <a:pt x="147175" y="65186"/>
                </a:moveTo>
                <a:lnTo>
                  <a:pt x="140081" y="65186"/>
                </a:lnTo>
                <a:lnTo>
                  <a:pt x="137451" y="64492"/>
                </a:lnTo>
                <a:lnTo>
                  <a:pt x="135963" y="63103"/>
                </a:lnTo>
                <a:lnTo>
                  <a:pt x="134574" y="61713"/>
                </a:lnTo>
                <a:lnTo>
                  <a:pt x="133974" y="59531"/>
                </a:lnTo>
                <a:lnTo>
                  <a:pt x="133879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8" y="60225"/>
                </a:lnTo>
                <a:lnTo>
                  <a:pt x="142759" y="60572"/>
                </a:lnTo>
                <a:lnTo>
                  <a:pt x="148762" y="60572"/>
                </a:lnTo>
                <a:lnTo>
                  <a:pt x="148762" y="65037"/>
                </a:lnTo>
                <a:lnTo>
                  <a:pt x="147968" y="65136"/>
                </a:lnTo>
                <a:lnTo>
                  <a:pt x="147175" y="65186"/>
                </a:lnTo>
                <a:close/>
              </a:path>
              <a:path w="314960" h="66675">
                <a:moveTo>
                  <a:pt x="148762" y="60572"/>
                </a:moveTo>
                <a:lnTo>
                  <a:pt x="146232" y="60572"/>
                </a:lnTo>
                <a:lnTo>
                  <a:pt x="148762" y="60275"/>
                </a:lnTo>
                <a:lnTo>
                  <a:pt x="148762" y="60572"/>
                </a:lnTo>
                <a:close/>
              </a:path>
              <a:path w="314960" h="66675">
                <a:moveTo>
                  <a:pt x="166066" y="26640"/>
                </a:moveTo>
                <a:lnTo>
                  <a:pt x="162254" y="26640"/>
                </a:lnTo>
                <a:lnTo>
                  <a:pt x="163841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5" y="18305"/>
                </a:lnTo>
                <a:lnTo>
                  <a:pt x="173911" y="17561"/>
                </a:lnTo>
                <a:lnTo>
                  <a:pt x="180460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29" y="22324"/>
                </a:lnTo>
                <a:lnTo>
                  <a:pt x="168207" y="23862"/>
                </a:lnTo>
                <a:lnTo>
                  <a:pt x="166066" y="26640"/>
                </a:lnTo>
                <a:close/>
              </a:path>
              <a:path w="314960" h="66675">
                <a:moveTo>
                  <a:pt x="194549" y="26491"/>
                </a:moveTo>
                <a:lnTo>
                  <a:pt x="190382" y="26491"/>
                </a:lnTo>
                <a:lnTo>
                  <a:pt x="191818" y="23713"/>
                </a:lnTo>
                <a:lnTo>
                  <a:pt x="191915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4" y="18355"/>
                </a:lnTo>
                <a:lnTo>
                  <a:pt x="201841" y="17561"/>
                </a:lnTo>
                <a:lnTo>
                  <a:pt x="210176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2" y="23713"/>
                </a:lnTo>
                <a:lnTo>
                  <a:pt x="194549" y="26491"/>
                </a:lnTo>
                <a:close/>
              </a:path>
              <a:path w="314960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4" y="18901"/>
                </a:lnTo>
                <a:lnTo>
                  <a:pt x="162104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60" h="66675">
                <a:moveTo>
                  <a:pt x="191424" y="64740"/>
                </a:moveTo>
                <a:lnTo>
                  <a:pt x="185768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7" y="25300"/>
                </a:lnTo>
                <a:lnTo>
                  <a:pt x="181800" y="23316"/>
                </a:lnTo>
                <a:lnTo>
                  <a:pt x="179368" y="22324"/>
                </a:lnTo>
                <a:lnTo>
                  <a:pt x="188522" y="22324"/>
                </a:lnTo>
                <a:lnTo>
                  <a:pt x="189451" y="23564"/>
                </a:lnTo>
                <a:lnTo>
                  <a:pt x="189566" y="23862"/>
                </a:lnTo>
                <a:lnTo>
                  <a:pt x="190382" y="26491"/>
                </a:lnTo>
                <a:lnTo>
                  <a:pt x="194549" y="26491"/>
                </a:lnTo>
                <a:lnTo>
                  <a:pt x="192465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60" h="66675">
                <a:moveTo>
                  <a:pt x="220148" y="64740"/>
                </a:moveTo>
                <a:lnTo>
                  <a:pt x="214641" y="64740"/>
                </a:lnTo>
                <a:lnTo>
                  <a:pt x="214531" y="29269"/>
                </a:lnTo>
                <a:lnTo>
                  <a:pt x="213748" y="26789"/>
                </a:lnTo>
                <a:lnTo>
                  <a:pt x="211962" y="25003"/>
                </a:lnTo>
                <a:lnTo>
                  <a:pt x="210275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60" h="66675">
                <a:moveTo>
                  <a:pt x="235969" y="32890"/>
                </a:moveTo>
                <a:lnTo>
                  <a:pt x="230314" y="32890"/>
                </a:lnTo>
                <a:lnTo>
                  <a:pt x="230611" y="27930"/>
                </a:lnTo>
                <a:lnTo>
                  <a:pt x="232347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2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6" y="22324"/>
                </a:lnTo>
                <a:lnTo>
                  <a:pt x="244402" y="22324"/>
                </a:lnTo>
                <a:lnTo>
                  <a:pt x="241425" y="23217"/>
                </a:lnTo>
                <a:lnTo>
                  <a:pt x="239243" y="25003"/>
                </a:lnTo>
                <a:lnTo>
                  <a:pt x="237159" y="26789"/>
                </a:lnTo>
                <a:lnTo>
                  <a:pt x="236068" y="29418"/>
                </a:lnTo>
                <a:lnTo>
                  <a:pt x="235969" y="32890"/>
                </a:lnTo>
                <a:close/>
              </a:path>
              <a:path w="314960" h="66675">
                <a:moveTo>
                  <a:pt x="247627" y="66079"/>
                </a:moveTo>
                <a:lnTo>
                  <a:pt x="239194" y="66079"/>
                </a:lnTo>
                <a:lnTo>
                  <a:pt x="235423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2" y="42713"/>
                </a:lnTo>
                <a:lnTo>
                  <a:pt x="236068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1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5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6" y="22324"/>
                </a:lnTo>
                <a:lnTo>
                  <a:pt x="264494" y="23911"/>
                </a:lnTo>
                <a:lnTo>
                  <a:pt x="265883" y="27433"/>
                </a:lnTo>
                <a:lnTo>
                  <a:pt x="265883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0" y="42763"/>
                </a:lnTo>
                <a:lnTo>
                  <a:pt x="244898" y="43457"/>
                </a:lnTo>
                <a:lnTo>
                  <a:pt x="241326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6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3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60" h="66675">
                <a:moveTo>
                  <a:pt x="257103" y="61317"/>
                </a:moveTo>
                <a:lnTo>
                  <a:pt x="248867" y="61317"/>
                </a:lnTo>
                <a:lnTo>
                  <a:pt x="252637" y="59977"/>
                </a:lnTo>
                <a:lnTo>
                  <a:pt x="258689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3" y="39736"/>
                </a:lnTo>
                <a:lnTo>
                  <a:pt x="265883" y="56703"/>
                </a:lnTo>
                <a:lnTo>
                  <a:pt x="260526" y="56703"/>
                </a:lnTo>
                <a:lnTo>
                  <a:pt x="258244" y="60176"/>
                </a:lnTo>
                <a:lnTo>
                  <a:pt x="257103" y="61317"/>
                </a:lnTo>
                <a:close/>
              </a:path>
              <a:path w="314960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3" y="56703"/>
                </a:lnTo>
                <a:lnTo>
                  <a:pt x="265883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60" h="66675">
                <a:moveTo>
                  <a:pt x="270795" y="59977"/>
                </a:moveTo>
                <a:lnTo>
                  <a:pt x="270051" y="59977"/>
                </a:lnTo>
                <a:lnTo>
                  <a:pt x="270596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60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6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5" y="36313"/>
                </a:lnTo>
                <a:lnTo>
                  <a:pt x="296373" y="40778"/>
                </a:lnTo>
                <a:lnTo>
                  <a:pt x="299952" y="45541"/>
                </a:lnTo>
                <a:lnTo>
                  <a:pt x="292801" y="45541"/>
                </a:lnTo>
                <a:lnTo>
                  <a:pt x="278663" y="64740"/>
                </a:lnTo>
                <a:close/>
              </a:path>
              <a:path w="314960" h="66675">
                <a:moveTo>
                  <a:pt x="299775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2" y="18901"/>
                </a:lnTo>
                <a:lnTo>
                  <a:pt x="299775" y="36313"/>
                </a:lnTo>
                <a:close/>
              </a:path>
              <a:path w="314960" h="66675">
                <a:moveTo>
                  <a:pt x="314382" y="64740"/>
                </a:moveTo>
                <a:lnTo>
                  <a:pt x="307238" y="64740"/>
                </a:lnTo>
                <a:lnTo>
                  <a:pt x="292801" y="45541"/>
                </a:lnTo>
                <a:lnTo>
                  <a:pt x="299952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44115" y="218121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944114" y="218121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199548" y="2203877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1" y="64740"/>
                </a:lnTo>
                <a:lnTo>
                  <a:pt x="153571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60" y="14485"/>
                </a:lnTo>
                <a:lnTo>
                  <a:pt x="145782" y="14039"/>
                </a:lnTo>
                <a:lnTo>
                  <a:pt x="147766" y="13245"/>
                </a:lnTo>
                <a:lnTo>
                  <a:pt x="149850" y="12451"/>
                </a:lnTo>
                <a:lnTo>
                  <a:pt x="151388" y="11211"/>
                </a:lnTo>
                <a:lnTo>
                  <a:pt x="152380" y="9524"/>
                </a:lnTo>
                <a:lnTo>
                  <a:pt x="153472" y="7838"/>
                </a:lnTo>
                <a:lnTo>
                  <a:pt x="154216" y="5506"/>
                </a:lnTo>
                <a:lnTo>
                  <a:pt x="154613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9246" y="66079"/>
                </a:moveTo>
                <a:lnTo>
                  <a:pt x="245057" y="66079"/>
                </a:lnTo>
                <a:lnTo>
                  <a:pt x="239650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50" y="4613"/>
                </a:lnTo>
                <a:lnTo>
                  <a:pt x="245057" y="1934"/>
                </a:lnTo>
                <a:lnTo>
                  <a:pt x="259246" y="1934"/>
                </a:lnTo>
                <a:lnTo>
                  <a:pt x="264653" y="4663"/>
                </a:lnTo>
                <a:lnTo>
                  <a:pt x="266021" y="6697"/>
                </a:lnTo>
                <a:lnTo>
                  <a:pt x="246794" y="6697"/>
                </a:lnTo>
                <a:lnTo>
                  <a:pt x="242825" y="8979"/>
                </a:lnTo>
                <a:lnTo>
                  <a:pt x="240046" y="13543"/>
                </a:lnTo>
                <a:lnTo>
                  <a:pt x="237368" y="18008"/>
                </a:lnTo>
                <a:lnTo>
                  <a:pt x="236029" y="24804"/>
                </a:lnTo>
                <a:lnTo>
                  <a:pt x="236029" y="43060"/>
                </a:lnTo>
                <a:lnTo>
                  <a:pt x="237368" y="49906"/>
                </a:lnTo>
                <a:lnTo>
                  <a:pt x="242726" y="59035"/>
                </a:lnTo>
                <a:lnTo>
                  <a:pt x="246744" y="61317"/>
                </a:lnTo>
                <a:lnTo>
                  <a:pt x="266081" y="61317"/>
                </a:lnTo>
                <a:lnTo>
                  <a:pt x="264653" y="63400"/>
                </a:lnTo>
                <a:lnTo>
                  <a:pt x="259246" y="66079"/>
                </a:lnTo>
                <a:close/>
              </a:path>
              <a:path w="323850" h="66675">
                <a:moveTo>
                  <a:pt x="266081" y="61317"/>
                </a:moveTo>
                <a:lnTo>
                  <a:pt x="257460" y="61317"/>
                </a:lnTo>
                <a:lnTo>
                  <a:pt x="261477" y="59035"/>
                </a:lnTo>
                <a:lnTo>
                  <a:pt x="266835" y="49906"/>
                </a:lnTo>
                <a:lnTo>
                  <a:pt x="268175" y="43060"/>
                </a:lnTo>
                <a:lnTo>
                  <a:pt x="268156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10" y="6697"/>
                </a:lnTo>
                <a:lnTo>
                  <a:pt x="266021" y="6697"/>
                </a:lnTo>
                <a:lnTo>
                  <a:pt x="271995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5" y="52685"/>
                </a:lnTo>
                <a:lnTo>
                  <a:pt x="266081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2" y="66079"/>
                </a:lnTo>
                <a:lnTo>
                  <a:pt x="289064" y="63400"/>
                </a:lnTo>
                <a:lnTo>
                  <a:pt x="285294" y="58042"/>
                </a:lnTo>
                <a:lnTo>
                  <a:pt x="281623" y="52685"/>
                </a:lnTo>
                <a:lnTo>
                  <a:pt x="279787" y="44697"/>
                </a:lnTo>
                <a:lnTo>
                  <a:pt x="279787" y="23365"/>
                </a:lnTo>
                <a:lnTo>
                  <a:pt x="281623" y="15329"/>
                </a:lnTo>
                <a:lnTo>
                  <a:pt x="285294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9" y="8979"/>
                </a:lnTo>
                <a:lnTo>
                  <a:pt x="289461" y="13543"/>
                </a:lnTo>
                <a:lnTo>
                  <a:pt x="286782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2" y="49906"/>
                </a:lnTo>
                <a:lnTo>
                  <a:pt x="292140" y="59035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2" y="59035"/>
                </a:lnTo>
                <a:lnTo>
                  <a:pt x="316250" y="49906"/>
                </a:lnTo>
                <a:lnTo>
                  <a:pt x="317589" y="43060"/>
                </a:lnTo>
                <a:lnTo>
                  <a:pt x="317570" y="24804"/>
                </a:lnTo>
                <a:lnTo>
                  <a:pt x="316250" y="18107"/>
                </a:lnTo>
                <a:lnTo>
                  <a:pt x="310892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10" y="15577"/>
                </a:lnTo>
                <a:lnTo>
                  <a:pt x="323211" y="23365"/>
                </a:lnTo>
                <a:lnTo>
                  <a:pt x="323234" y="44697"/>
                </a:lnTo>
                <a:lnTo>
                  <a:pt x="321410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53610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53609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889736" y="3479868"/>
            <a:ext cx="159407" cy="64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53610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53609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79553" y="3957394"/>
            <a:ext cx="182872" cy="803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553610" y="29783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553609" y="297834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889736" y="3002352"/>
            <a:ext cx="159407" cy="647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553610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53609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889736" y="2524827"/>
            <a:ext cx="159407" cy="647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551884" y="170175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551884" y="170175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888021" y="1725767"/>
            <a:ext cx="159407" cy="647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554435" y="90907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554435" y="90907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890564" y="933079"/>
            <a:ext cx="159407" cy="647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554435" y="2723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554435" y="2723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814144" y="295044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59" h="66675">
                <a:moveTo>
                  <a:pt x="43637" y="60870"/>
                </a:moveTo>
                <a:lnTo>
                  <a:pt x="31005" y="60870"/>
                </a:lnTo>
                <a:lnTo>
                  <a:pt x="34875" y="59729"/>
                </a:lnTo>
                <a:lnTo>
                  <a:pt x="38248" y="57447"/>
                </a:lnTo>
                <a:lnTo>
                  <a:pt x="41721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0" y="38844"/>
                </a:lnTo>
                <a:lnTo>
                  <a:pt x="31104" y="36760"/>
                </a:lnTo>
                <a:lnTo>
                  <a:pt x="22870" y="34776"/>
                </a:lnTo>
                <a:lnTo>
                  <a:pt x="17958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4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0" y="1785"/>
                </a:lnTo>
                <a:lnTo>
                  <a:pt x="16817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5" y="5060"/>
                </a:lnTo>
                <a:lnTo>
                  <a:pt x="19000" y="5060"/>
                </a:lnTo>
                <a:lnTo>
                  <a:pt x="15080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7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2" y="37355"/>
                </a:lnTo>
                <a:lnTo>
                  <a:pt x="48170" y="40034"/>
                </a:lnTo>
                <a:lnTo>
                  <a:pt x="49559" y="43556"/>
                </a:lnTo>
                <a:lnTo>
                  <a:pt x="49559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59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0" y="11509"/>
                </a:lnTo>
                <a:lnTo>
                  <a:pt x="32742" y="6350"/>
                </a:lnTo>
                <a:lnTo>
                  <a:pt x="28723" y="5060"/>
                </a:lnTo>
                <a:lnTo>
                  <a:pt x="40265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59" h="66675">
                <a:moveTo>
                  <a:pt x="33337" y="66079"/>
                </a:moveTo>
                <a:lnTo>
                  <a:pt x="17462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1" y="43904"/>
                </a:lnTo>
                <a:lnTo>
                  <a:pt x="6101" y="49906"/>
                </a:lnTo>
                <a:lnTo>
                  <a:pt x="7838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89" y="64392"/>
                </a:lnTo>
                <a:lnTo>
                  <a:pt x="33337" y="66079"/>
                </a:lnTo>
                <a:close/>
              </a:path>
              <a:path w="314959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0" y="54669"/>
                </a:lnTo>
                <a:lnTo>
                  <a:pt x="55816" y="48865"/>
                </a:lnTo>
                <a:lnTo>
                  <a:pt x="55816" y="34776"/>
                </a:lnTo>
                <a:lnTo>
                  <a:pt x="57800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1" y="19843"/>
                </a:lnTo>
                <a:lnTo>
                  <a:pt x="91509" y="22324"/>
                </a:lnTo>
                <a:lnTo>
                  <a:pt x="72633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3" y="61317"/>
                </a:lnTo>
                <a:lnTo>
                  <a:pt x="91502" y="61317"/>
                </a:lnTo>
                <a:lnTo>
                  <a:pt x="89302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59" h="66675">
                <a:moveTo>
                  <a:pt x="91502" y="61317"/>
                </a:moveTo>
                <a:lnTo>
                  <a:pt x="82407" y="61317"/>
                </a:lnTo>
                <a:lnTo>
                  <a:pt x="86276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3" y="27979"/>
                </a:lnTo>
                <a:lnTo>
                  <a:pt x="86276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4" y="34776"/>
                </a:lnTo>
                <a:lnTo>
                  <a:pt x="99274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6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59" h="66675">
                <a:moveTo>
                  <a:pt x="116243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1" y="6201"/>
                </a:lnTo>
                <a:lnTo>
                  <a:pt x="115152" y="2331"/>
                </a:lnTo>
                <a:lnTo>
                  <a:pt x="117980" y="1339"/>
                </a:lnTo>
                <a:lnTo>
                  <a:pt x="124032" y="1339"/>
                </a:lnTo>
                <a:lnTo>
                  <a:pt x="125570" y="1438"/>
                </a:lnTo>
                <a:lnTo>
                  <a:pt x="126364" y="1637"/>
                </a:lnTo>
                <a:lnTo>
                  <a:pt x="126364" y="5953"/>
                </a:lnTo>
                <a:lnTo>
                  <a:pt x="120163" y="5953"/>
                </a:lnTo>
                <a:lnTo>
                  <a:pt x="118575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3" y="10417"/>
                </a:lnTo>
                <a:lnTo>
                  <a:pt x="116243" y="18901"/>
                </a:lnTo>
                <a:close/>
              </a:path>
              <a:path w="314959" h="66675">
                <a:moveTo>
                  <a:pt x="139535" y="18901"/>
                </a:moveTo>
                <a:lnTo>
                  <a:pt x="133879" y="18901"/>
                </a:lnTo>
                <a:lnTo>
                  <a:pt x="133879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59" h="66675">
                <a:moveTo>
                  <a:pt x="126364" y="6548"/>
                </a:moveTo>
                <a:lnTo>
                  <a:pt x="125669" y="6350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2" y="5953"/>
                </a:lnTo>
                <a:lnTo>
                  <a:pt x="126364" y="5953"/>
                </a:lnTo>
                <a:lnTo>
                  <a:pt x="126364" y="6548"/>
                </a:lnTo>
                <a:close/>
              </a:path>
              <a:path w="314959" h="66675">
                <a:moveTo>
                  <a:pt x="125173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3" y="18901"/>
                </a:lnTo>
                <a:lnTo>
                  <a:pt x="125173" y="23663"/>
                </a:lnTo>
                <a:close/>
              </a:path>
              <a:path w="314959" h="66675">
                <a:moveTo>
                  <a:pt x="148762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2" y="18901"/>
                </a:lnTo>
                <a:lnTo>
                  <a:pt x="148762" y="23663"/>
                </a:lnTo>
                <a:close/>
              </a:path>
              <a:path w="314959" h="66675">
                <a:moveTo>
                  <a:pt x="116243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3" y="23663"/>
                </a:lnTo>
                <a:lnTo>
                  <a:pt x="116243" y="64740"/>
                </a:lnTo>
                <a:close/>
              </a:path>
              <a:path w="314959" h="66675">
                <a:moveTo>
                  <a:pt x="147175" y="65186"/>
                </a:moveTo>
                <a:lnTo>
                  <a:pt x="140081" y="65186"/>
                </a:lnTo>
                <a:lnTo>
                  <a:pt x="137451" y="64492"/>
                </a:lnTo>
                <a:lnTo>
                  <a:pt x="135963" y="63103"/>
                </a:lnTo>
                <a:lnTo>
                  <a:pt x="134574" y="61713"/>
                </a:lnTo>
                <a:lnTo>
                  <a:pt x="133974" y="59531"/>
                </a:lnTo>
                <a:lnTo>
                  <a:pt x="133879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8" y="60225"/>
                </a:lnTo>
                <a:lnTo>
                  <a:pt x="142759" y="60572"/>
                </a:lnTo>
                <a:lnTo>
                  <a:pt x="148762" y="60572"/>
                </a:lnTo>
                <a:lnTo>
                  <a:pt x="148762" y="65037"/>
                </a:lnTo>
                <a:lnTo>
                  <a:pt x="147968" y="65136"/>
                </a:lnTo>
                <a:lnTo>
                  <a:pt x="147175" y="65186"/>
                </a:lnTo>
                <a:close/>
              </a:path>
              <a:path w="314959" h="66675">
                <a:moveTo>
                  <a:pt x="148762" y="60572"/>
                </a:moveTo>
                <a:lnTo>
                  <a:pt x="146232" y="60572"/>
                </a:lnTo>
                <a:lnTo>
                  <a:pt x="148762" y="60275"/>
                </a:lnTo>
                <a:lnTo>
                  <a:pt x="148762" y="60572"/>
                </a:lnTo>
                <a:close/>
              </a:path>
              <a:path w="314959" h="66675">
                <a:moveTo>
                  <a:pt x="166066" y="26640"/>
                </a:moveTo>
                <a:lnTo>
                  <a:pt x="162254" y="26640"/>
                </a:lnTo>
                <a:lnTo>
                  <a:pt x="163841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5" y="18305"/>
                </a:lnTo>
                <a:lnTo>
                  <a:pt x="173911" y="17561"/>
                </a:lnTo>
                <a:lnTo>
                  <a:pt x="180460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29" y="22324"/>
                </a:lnTo>
                <a:lnTo>
                  <a:pt x="168207" y="23862"/>
                </a:lnTo>
                <a:lnTo>
                  <a:pt x="166066" y="26640"/>
                </a:lnTo>
                <a:close/>
              </a:path>
              <a:path w="314959" h="66675">
                <a:moveTo>
                  <a:pt x="194549" y="26491"/>
                </a:moveTo>
                <a:lnTo>
                  <a:pt x="190382" y="26491"/>
                </a:lnTo>
                <a:lnTo>
                  <a:pt x="191818" y="23713"/>
                </a:lnTo>
                <a:lnTo>
                  <a:pt x="191915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4" y="18355"/>
                </a:lnTo>
                <a:lnTo>
                  <a:pt x="201841" y="17561"/>
                </a:lnTo>
                <a:lnTo>
                  <a:pt x="210176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2" y="23713"/>
                </a:lnTo>
                <a:lnTo>
                  <a:pt x="194549" y="26491"/>
                </a:lnTo>
                <a:close/>
              </a:path>
              <a:path w="314959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4" y="18901"/>
                </a:lnTo>
                <a:lnTo>
                  <a:pt x="162104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59" h="66675">
                <a:moveTo>
                  <a:pt x="191424" y="64740"/>
                </a:moveTo>
                <a:lnTo>
                  <a:pt x="185768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7" y="25300"/>
                </a:lnTo>
                <a:lnTo>
                  <a:pt x="181800" y="23316"/>
                </a:lnTo>
                <a:lnTo>
                  <a:pt x="179368" y="22324"/>
                </a:lnTo>
                <a:lnTo>
                  <a:pt x="188522" y="22324"/>
                </a:lnTo>
                <a:lnTo>
                  <a:pt x="189451" y="23564"/>
                </a:lnTo>
                <a:lnTo>
                  <a:pt x="189566" y="23862"/>
                </a:lnTo>
                <a:lnTo>
                  <a:pt x="190382" y="26491"/>
                </a:lnTo>
                <a:lnTo>
                  <a:pt x="194549" y="26491"/>
                </a:lnTo>
                <a:lnTo>
                  <a:pt x="192465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59" h="66675">
                <a:moveTo>
                  <a:pt x="220148" y="64740"/>
                </a:moveTo>
                <a:lnTo>
                  <a:pt x="214641" y="64740"/>
                </a:lnTo>
                <a:lnTo>
                  <a:pt x="214531" y="29269"/>
                </a:lnTo>
                <a:lnTo>
                  <a:pt x="213748" y="26789"/>
                </a:lnTo>
                <a:lnTo>
                  <a:pt x="211962" y="25003"/>
                </a:lnTo>
                <a:lnTo>
                  <a:pt x="210275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59" h="66675">
                <a:moveTo>
                  <a:pt x="235969" y="32890"/>
                </a:moveTo>
                <a:lnTo>
                  <a:pt x="230314" y="32890"/>
                </a:lnTo>
                <a:lnTo>
                  <a:pt x="230611" y="27930"/>
                </a:lnTo>
                <a:lnTo>
                  <a:pt x="232347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2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6" y="22324"/>
                </a:lnTo>
                <a:lnTo>
                  <a:pt x="244402" y="22324"/>
                </a:lnTo>
                <a:lnTo>
                  <a:pt x="241425" y="23217"/>
                </a:lnTo>
                <a:lnTo>
                  <a:pt x="239243" y="25003"/>
                </a:lnTo>
                <a:lnTo>
                  <a:pt x="237159" y="26789"/>
                </a:lnTo>
                <a:lnTo>
                  <a:pt x="236068" y="29418"/>
                </a:lnTo>
                <a:lnTo>
                  <a:pt x="235969" y="32890"/>
                </a:lnTo>
                <a:close/>
              </a:path>
              <a:path w="314959" h="66675">
                <a:moveTo>
                  <a:pt x="247627" y="66079"/>
                </a:moveTo>
                <a:lnTo>
                  <a:pt x="239194" y="66079"/>
                </a:lnTo>
                <a:lnTo>
                  <a:pt x="235423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2" y="42713"/>
                </a:lnTo>
                <a:lnTo>
                  <a:pt x="236068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1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5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6" y="22324"/>
                </a:lnTo>
                <a:lnTo>
                  <a:pt x="264494" y="23911"/>
                </a:lnTo>
                <a:lnTo>
                  <a:pt x="265883" y="27433"/>
                </a:lnTo>
                <a:lnTo>
                  <a:pt x="265883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0" y="42763"/>
                </a:lnTo>
                <a:lnTo>
                  <a:pt x="244898" y="43457"/>
                </a:lnTo>
                <a:lnTo>
                  <a:pt x="241326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6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3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59" h="66675">
                <a:moveTo>
                  <a:pt x="257103" y="61317"/>
                </a:moveTo>
                <a:lnTo>
                  <a:pt x="248867" y="61317"/>
                </a:lnTo>
                <a:lnTo>
                  <a:pt x="252637" y="59977"/>
                </a:lnTo>
                <a:lnTo>
                  <a:pt x="258689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3" y="39736"/>
                </a:lnTo>
                <a:lnTo>
                  <a:pt x="265883" y="56703"/>
                </a:lnTo>
                <a:lnTo>
                  <a:pt x="260526" y="56703"/>
                </a:lnTo>
                <a:lnTo>
                  <a:pt x="258244" y="60176"/>
                </a:lnTo>
                <a:lnTo>
                  <a:pt x="257103" y="61317"/>
                </a:lnTo>
                <a:close/>
              </a:path>
              <a:path w="314959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3" y="56703"/>
                </a:lnTo>
                <a:lnTo>
                  <a:pt x="265883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59" h="66675">
                <a:moveTo>
                  <a:pt x="270795" y="59977"/>
                </a:moveTo>
                <a:lnTo>
                  <a:pt x="270051" y="59977"/>
                </a:lnTo>
                <a:lnTo>
                  <a:pt x="270596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59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6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5" y="36313"/>
                </a:lnTo>
                <a:lnTo>
                  <a:pt x="296373" y="40778"/>
                </a:lnTo>
                <a:lnTo>
                  <a:pt x="299952" y="45541"/>
                </a:lnTo>
                <a:lnTo>
                  <a:pt x="292801" y="45541"/>
                </a:lnTo>
                <a:lnTo>
                  <a:pt x="278663" y="64740"/>
                </a:lnTo>
                <a:close/>
              </a:path>
              <a:path w="314959" h="66675">
                <a:moveTo>
                  <a:pt x="299775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2" y="18901"/>
                </a:lnTo>
                <a:lnTo>
                  <a:pt x="299775" y="36313"/>
                </a:lnTo>
                <a:close/>
              </a:path>
              <a:path w="314959" h="66675">
                <a:moveTo>
                  <a:pt x="314382" y="64740"/>
                </a:moveTo>
                <a:lnTo>
                  <a:pt x="307238" y="64740"/>
                </a:lnTo>
                <a:lnTo>
                  <a:pt x="292801" y="45541"/>
                </a:lnTo>
                <a:lnTo>
                  <a:pt x="299952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56085" y="10670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56084" y="10670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700037" y="1091627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553584" y="185839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553584" y="185839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97551" y="188299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551884" y="28191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551884" y="28191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95837" y="2843785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551884" y="26600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551884" y="26600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95837" y="2684613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551884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551884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95837" y="3321301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551884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551884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95837" y="3162129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551884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551884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720545" y="3639654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551884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551884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720545" y="3798827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554384" y="13843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554384" y="13843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698351" y="1408999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554384" y="12252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554384" y="12252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698351" y="1249818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557759" y="154357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557759" y="154357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701723" y="156818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550184" y="217960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550184" y="217960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694151" y="220421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550184" y="202043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550184" y="202043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694151" y="2045030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553559" y="233879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553559" y="233879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697523" y="2363393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550184" y="59072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550184" y="59072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805622" y="613392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550184" y="43155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550184" y="43155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805622" y="454218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1" y="64740"/>
                </a:lnTo>
                <a:lnTo>
                  <a:pt x="153571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60" y="14485"/>
                </a:lnTo>
                <a:lnTo>
                  <a:pt x="145782" y="14039"/>
                </a:lnTo>
                <a:lnTo>
                  <a:pt x="147766" y="13245"/>
                </a:lnTo>
                <a:lnTo>
                  <a:pt x="149850" y="12451"/>
                </a:lnTo>
                <a:lnTo>
                  <a:pt x="151388" y="11211"/>
                </a:lnTo>
                <a:lnTo>
                  <a:pt x="152380" y="9524"/>
                </a:lnTo>
                <a:lnTo>
                  <a:pt x="153472" y="7838"/>
                </a:lnTo>
                <a:lnTo>
                  <a:pt x="154216" y="5506"/>
                </a:lnTo>
                <a:lnTo>
                  <a:pt x="154613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9246" y="66079"/>
                </a:moveTo>
                <a:lnTo>
                  <a:pt x="245057" y="66079"/>
                </a:lnTo>
                <a:lnTo>
                  <a:pt x="239650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50" y="4613"/>
                </a:lnTo>
                <a:lnTo>
                  <a:pt x="245057" y="1934"/>
                </a:lnTo>
                <a:lnTo>
                  <a:pt x="259246" y="1934"/>
                </a:lnTo>
                <a:lnTo>
                  <a:pt x="264653" y="4663"/>
                </a:lnTo>
                <a:lnTo>
                  <a:pt x="266021" y="6697"/>
                </a:lnTo>
                <a:lnTo>
                  <a:pt x="246794" y="6697"/>
                </a:lnTo>
                <a:lnTo>
                  <a:pt x="242825" y="8979"/>
                </a:lnTo>
                <a:lnTo>
                  <a:pt x="240046" y="13543"/>
                </a:lnTo>
                <a:lnTo>
                  <a:pt x="237368" y="18008"/>
                </a:lnTo>
                <a:lnTo>
                  <a:pt x="236029" y="24804"/>
                </a:lnTo>
                <a:lnTo>
                  <a:pt x="236029" y="43060"/>
                </a:lnTo>
                <a:lnTo>
                  <a:pt x="237368" y="49906"/>
                </a:lnTo>
                <a:lnTo>
                  <a:pt x="242726" y="59035"/>
                </a:lnTo>
                <a:lnTo>
                  <a:pt x="246744" y="61317"/>
                </a:lnTo>
                <a:lnTo>
                  <a:pt x="266081" y="61317"/>
                </a:lnTo>
                <a:lnTo>
                  <a:pt x="264653" y="63400"/>
                </a:lnTo>
                <a:lnTo>
                  <a:pt x="259246" y="66079"/>
                </a:lnTo>
                <a:close/>
              </a:path>
              <a:path w="323850" h="66675">
                <a:moveTo>
                  <a:pt x="266081" y="61317"/>
                </a:moveTo>
                <a:lnTo>
                  <a:pt x="257460" y="61317"/>
                </a:lnTo>
                <a:lnTo>
                  <a:pt x="261477" y="59035"/>
                </a:lnTo>
                <a:lnTo>
                  <a:pt x="266835" y="49906"/>
                </a:lnTo>
                <a:lnTo>
                  <a:pt x="268175" y="43060"/>
                </a:lnTo>
                <a:lnTo>
                  <a:pt x="268156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10" y="6697"/>
                </a:lnTo>
                <a:lnTo>
                  <a:pt x="266021" y="6697"/>
                </a:lnTo>
                <a:lnTo>
                  <a:pt x="271995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5" y="52685"/>
                </a:lnTo>
                <a:lnTo>
                  <a:pt x="266081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2" y="66079"/>
                </a:lnTo>
                <a:lnTo>
                  <a:pt x="289064" y="63400"/>
                </a:lnTo>
                <a:lnTo>
                  <a:pt x="285294" y="58042"/>
                </a:lnTo>
                <a:lnTo>
                  <a:pt x="281623" y="52685"/>
                </a:lnTo>
                <a:lnTo>
                  <a:pt x="279787" y="44697"/>
                </a:lnTo>
                <a:lnTo>
                  <a:pt x="279787" y="23365"/>
                </a:lnTo>
                <a:lnTo>
                  <a:pt x="281623" y="15329"/>
                </a:lnTo>
                <a:lnTo>
                  <a:pt x="285294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9" y="8979"/>
                </a:lnTo>
                <a:lnTo>
                  <a:pt x="289461" y="13543"/>
                </a:lnTo>
                <a:lnTo>
                  <a:pt x="286782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2" y="49906"/>
                </a:lnTo>
                <a:lnTo>
                  <a:pt x="292140" y="59035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2" y="59035"/>
                </a:lnTo>
                <a:lnTo>
                  <a:pt x="316250" y="49906"/>
                </a:lnTo>
                <a:lnTo>
                  <a:pt x="317589" y="43060"/>
                </a:lnTo>
                <a:lnTo>
                  <a:pt x="317570" y="24804"/>
                </a:lnTo>
                <a:lnTo>
                  <a:pt x="316250" y="18107"/>
                </a:lnTo>
                <a:lnTo>
                  <a:pt x="310892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10" y="15577"/>
                </a:lnTo>
                <a:lnTo>
                  <a:pt x="323211" y="23365"/>
                </a:lnTo>
                <a:lnTo>
                  <a:pt x="323234" y="44697"/>
                </a:lnTo>
                <a:lnTo>
                  <a:pt x="321410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550184" y="74989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50184" y="74989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805622" y="772566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5029291" y="4112429"/>
            <a:ext cx="647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AlexNet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86" name="object 1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25</a:t>
            </a:fld>
            <a:endParaRPr sz="2000"/>
          </a:p>
        </p:txBody>
      </p:sp>
      <p:sp>
        <p:nvSpPr>
          <p:cNvPr id="187" name="object 18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88" name="object 1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82" name="object 182"/>
          <p:cNvSpPr txBox="1"/>
          <p:nvPr/>
        </p:nvSpPr>
        <p:spPr>
          <a:xfrm>
            <a:off x="6629488" y="4112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7696286" y="4112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301624" y="2097276"/>
            <a:ext cx="4109085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731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Stack of three 3x3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 (stride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1)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layers  has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same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effective receptive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field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as  one 7x7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Q: What is the effective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receptive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field of  three 3x3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conv (stride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1)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layers?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65025"/>
            <a:ext cx="3638550" cy="8020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VGGNet</a:t>
            </a:r>
            <a:endParaRPr sz="3000"/>
          </a:p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[Simonyan and Zisserman,</a:t>
            </a:r>
            <a:r>
              <a:rPr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624" y="1171893"/>
            <a:ext cx="3881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Q: Why use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smaller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filters?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(3x3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conv)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21112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21112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5062" y="3321292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1112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21112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7237" y="3479868"/>
            <a:ext cx="159407" cy="6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21112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21112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89770" y="3639635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21112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1112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89770" y="3798817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21112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21112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47054" y="3957394"/>
            <a:ext cx="182872" cy="80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21112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21112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65062" y="3162120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21112" y="29783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21112" y="297834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7237" y="3002352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21112" y="281916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21112" y="281916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5062" y="2843766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21112" y="26599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21112" y="26599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65062" y="2684594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21112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21112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57237" y="2524827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21112" y="217484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21112" y="217484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65062" y="2199439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21112" y="201566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21112" y="201566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65062" y="2040267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21112" y="185774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21112" y="185774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7237" y="1881748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21112" y="15381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21112" y="15381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65062" y="1562742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21112" y="137897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21112" y="137897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65062" y="1403570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21112" y="121979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21112" y="121979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57237" y="1243803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21112" y="90145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21112" y="90145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76542" y="924116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21112" y="7422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21112" y="7422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76542" y="764942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1" y="64740"/>
                </a:lnTo>
                <a:lnTo>
                  <a:pt x="153571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60" y="14485"/>
                </a:lnTo>
                <a:lnTo>
                  <a:pt x="145782" y="14039"/>
                </a:lnTo>
                <a:lnTo>
                  <a:pt x="147766" y="13245"/>
                </a:lnTo>
                <a:lnTo>
                  <a:pt x="149850" y="12451"/>
                </a:lnTo>
                <a:lnTo>
                  <a:pt x="151388" y="11211"/>
                </a:lnTo>
                <a:lnTo>
                  <a:pt x="152380" y="9524"/>
                </a:lnTo>
                <a:lnTo>
                  <a:pt x="153472" y="7838"/>
                </a:lnTo>
                <a:lnTo>
                  <a:pt x="154216" y="5506"/>
                </a:lnTo>
                <a:lnTo>
                  <a:pt x="154613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9246" y="66079"/>
                </a:moveTo>
                <a:lnTo>
                  <a:pt x="245057" y="66079"/>
                </a:lnTo>
                <a:lnTo>
                  <a:pt x="239650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50" y="4613"/>
                </a:lnTo>
                <a:lnTo>
                  <a:pt x="245057" y="1934"/>
                </a:lnTo>
                <a:lnTo>
                  <a:pt x="259246" y="1934"/>
                </a:lnTo>
                <a:lnTo>
                  <a:pt x="264653" y="4663"/>
                </a:lnTo>
                <a:lnTo>
                  <a:pt x="266021" y="6697"/>
                </a:lnTo>
                <a:lnTo>
                  <a:pt x="246794" y="6697"/>
                </a:lnTo>
                <a:lnTo>
                  <a:pt x="242825" y="8979"/>
                </a:lnTo>
                <a:lnTo>
                  <a:pt x="240046" y="13543"/>
                </a:lnTo>
                <a:lnTo>
                  <a:pt x="237368" y="18008"/>
                </a:lnTo>
                <a:lnTo>
                  <a:pt x="236029" y="24804"/>
                </a:lnTo>
                <a:lnTo>
                  <a:pt x="236029" y="43060"/>
                </a:lnTo>
                <a:lnTo>
                  <a:pt x="237368" y="49906"/>
                </a:lnTo>
                <a:lnTo>
                  <a:pt x="242726" y="59035"/>
                </a:lnTo>
                <a:lnTo>
                  <a:pt x="246744" y="61317"/>
                </a:lnTo>
                <a:lnTo>
                  <a:pt x="266081" y="61317"/>
                </a:lnTo>
                <a:lnTo>
                  <a:pt x="264653" y="63400"/>
                </a:lnTo>
                <a:lnTo>
                  <a:pt x="259246" y="66079"/>
                </a:lnTo>
                <a:close/>
              </a:path>
              <a:path w="323850" h="66675">
                <a:moveTo>
                  <a:pt x="266081" y="61317"/>
                </a:moveTo>
                <a:lnTo>
                  <a:pt x="257460" y="61317"/>
                </a:lnTo>
                <a:lnTo>
                  <a:pt x="261477" y="59035"/>
                </a:lnTo>
                <a:lnTo>
                  <a:pt x="266835" y="49906"/>
                </a:lnTo>
                <a:lnTo>
                  <a:pt x="268175" y="43060"/>
                </a:lnTo>
                <a:lnTo>
                  <a:pt x="268156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10" y="6697"/>
                </a:lnTo>
                <a:lnTo>
                  <a:pt x="266021" y="6697"/>
                </a:lnTo>
                <a:lnTo>
                  <a:pt x="271995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5" y="52685"/>
                </a:lnTo>
                <a:lnTo>
                  <a:pt x="266081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2" y="66079"/>
                </a:lnTo>
                <a:lnTo>
                  <a:pt x="289064" y="63400"/>
                </a:lnTo>
                <a:lnTo>
                  <a:pt x="285294" y="58042"/>
                </a:lnTo>
                <a:lnTo>
                  <a:pt x="281623" y="52685"/>
                </a:lnTo>
                <a:lnTo>
                  <a:pt x="279787" y="44697"/>
                </a:lnTo>
                <a:lnTo>
                  <a:pt x="279787" y="23365"/>
                </a:lnTo>
                <a:lnTo>
                  <a:pt x="281623" y="15329"/>
                </a:lnTo>
                <a:lnTo>
                  <a:pt x="285294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9" y="8979"/>
                </a:lnTo>
                <a:lnTo>
                  <a:pt x="289461" y="13543"/>
                </a:lnTo>
                <a:lnTo>
                  <a:pt x="286782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2" y="49906"/>
                </a:lnTo>
                <a:lnTo>
                  <a:pt x="292140" y="59035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2" y="59035"/>
                </a:lnTo>
                <a:lnTo>
                  <a:pt x="316250" y="49906"/>
                </a:lnTo>
                <a:lnTo>
                  <a:pt x="317589" y="43060"/>
                </a:lnTo>
                <a:lnTo>
                  <a:pt x="317570" y="24804"/>
                </a:lnTo>
                <a:lnTo>
                  <a:pt x="316250" y="18107"/>
                </a:lnTo>
                <a:lnTo>
                  <a:pt x="310892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10" y="15577"/>
                </a:lnTo>
                <a:lnTo>
                  <a:pt x="323211" y="23365"/>
                </a:lnTo>
                <a:lnTo>
                  <a:pt x="323234" y="44697"/>
                </a:lnTo>
                <a:lnTo>
                  <a:pt x="321410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21112" y="58310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21112" y="58310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80817" y="605768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59" h="66675">
                <a:moveTo>
                  <a:pt x="43637" y="60870"/>
                </a:moveTo>
                <a:lnTo>
                  <a:pt x="31005" y="60870"/>
                </a:lnTo>
                <a:lnTo>
                  <a:pt x="34875" y="59729"/>
                </a:lnTo>
                <a:lnTo>
                  <a:pt x="38248" y="57447"/>
                </a:lnTo>
                <a:lnTo>
                  <a:pt x="41721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0" y="38844"/>
                </a:lnTo>
                <a:lnTo>
                  <a:pt x="31104" y="36760"/>
                </a:lnTo>
                <a:lnTo>
                  <a:pt x="22870" y="34776"/>
                </a:lnTo>
                <a:lnTo>
                  <a:pt x="17958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4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0" y="1785"/>
                </a:lnTo>
                <a:lnTo>
                  <a:pt x="16817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5" y="5060"/>
                </a:lnTo>
                <a:lnTo>
                  <a:pt x="19000" y="5060"/>
                </a:lnTo>
                <a:lnTo>
                  <a:pt x="15080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7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2" y="37355"/>
                </a:lnTo>
                <a:lnTo>
                  <a:pt x="48170" y="40034"/>
                </a:lnTo>
                <a:lnTo>
                  <a:pt x="49559" y="43556"/>
                </a:lnTo>
                <a:lnTo>
                  <a:pt x="49559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59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0" y="11509"/>
                </a:lnTo>
                <a:lnTo>
                  <a:pt x="32742" y="6350"/>
                </a:lnTo>
                <a:lnTo>
                  <a:pt x="28723" y="5060"/>
                </a:lnTo>
                <a:lnTo>
                  <a:pt x="40265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59" h="66675">
                <a:moveTo>
                  <a:pt x="33337" y="66079"/>
                </a:moveTo>
                <a:lnTo>
                  <a:pt x="17462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1" y="43904"/>
                </a:lnTo>
                <a:lnTo>
                  <a:pt x="6101" y="49906"/>
                </a:lnTo>
                <a:lnTo>
                  <a:pt x="7838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89" y="64392"/>
                </a:lnTo>
                <a:lnTo>
                  <a:pt x="33337" y="66079"/>
                </a:lnTo>
                <a:close/>
              </a:path>
              <a:path w="314959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0" y="54669"/>
                </a:lnTo>
                <a:lnTo>
                  <a:pt x="55816" y="48865"/>
                </a:lnTo>
                <a:lnTo>
                  <a:pt x="55816" y="34776"/>
                </a:lnTo>
                <a:lnTo>
                  <a:pt x="57800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1" y="19843"/>
                </a:lnTo>
                <a:lnTo>
                  <a:pt x="91509" y="22324"/>
                </a:lnTo>
                <a:lnTo>
                  <a:pt x="72633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3" y="61317"/>
                </a:lnTo>
                <a:lnTo>
                  <a:pt x="91502" y="61317"/>
                </a:lnTo>
                <a:lnTo>
                  <a:pt x="89302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59" h="66675">
                <a:moveTo>
                  <a:pt x="91502" y="61317"/>
                </a:moveTo>
                <a:lnTo>
                  <a:pt x="82407" y="61317"/>
                </a:lnTo>
                <a:lnTo>
                  <a:pt x="86276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3" y="27979"/>
                </a:lnTo>
                <a:lnTo>
                  <a:pt x="86276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4" y="34776"/>
                </a:lnTo>
                <a:lnTo>
                  <a:pt x="99274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6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59" h="66675">
                <a:moveTo>
                  <a:pt x="116243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1" y="6201"/>
                </a:lnTo>
                <a:lnTo>
                  <a:pt x="115152" y="2331"/>
                </a:lnTo>
                <a:lnTo>
                  <a:pt x="117980" y="1339"/>
                </a:lnTo>
                <a:lnTo>
                  <a:pt x="124032" y="1339"/>
                </a:lnTo>
                <a:lnTo>
                  <a:pt x="125570" y="1438"/>
                </a:lnTo>
                <a:lnTo>
                  <a:pt x="126364" y="1637"/>
                </a:lnTo>
                <a:lnTo>
                  <a:pt x="126364" y="5953"/>
                </a:lnTo>
                <a:lnTo>
                  <a:pt x="120163" y="5953"/>
                </a:lnTo>
                <a:lnTo>
                  <a:pt x="118575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3" y="10417"/>
                </a:lnTo>
                <a:lnTo>
                  <a:pt x="116243" y="18901"/>
                </a:lnTo>
                <a:close/>
              </a:path>
              <a:path w="314959" h="66675">
                <a:moveTo>
                  <a:pt x="139535" y="18901"/>
                </a:moveTo>
                <a:lnTo>
                  <a:pt x="133879" y="18901"/>
                </a:lnTo>
                <a:lnTo>
                  <a:pt x="133879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59" h="66675">
                <a:moveTo>
                  <a:pt x="126364" y="6548"/>
                </a:moveTo>
                <a:lnTo>
                  <a:pt x="125669" y="6350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2" y="5953"/>
                </a:lnTo>
                <a:lnTo>
                  <a:pt x="126364" y="5953"/>
                </a:lnTo>
                <a:lnTo>
                  <a:pt x="126364" y="6548"/>
                </a:lnTo>
                <a:close/>
              </a:path>
              <a:path w="314959" h="66675">
                <a:moveTo>
                  <a:pt x="125173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3" y="18901"/>
                </a:lnTo>
                <a:lnTo>
                  <a:pt x="125173" y="23663"/>
                </a:lnTo>
                <a:close/>
              </a:path>
              <a:path w="314959" h="66675">
                <a:moveTo>
                  <a:pt x="148762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2" y="18901"/>
                </a:lnTo>
                <a:lnTo>
                  <a:pt x="148762" y="23663"/>
                </a:lnTo>
                <a:close/>
              </a:path>
              <a:path w="314959" h="66675">
                <a:moveTo>
                  <a:pt x="116243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3" y="23663"/>
                </a:lnTo>
                <a:lnTo>
                  <a:pt x="116243" y="64740"/>
                </a:lnTo>
                <a:close/>
              </a:path>
              <a:path w="314959" h="66675">
                <a:moveTo>
                  <a:pt x="147175" y="65186"/>
                </a:moveTo>
                <a:lnTo>
                  <a:pt x="140081" y="65186"/>
                </a:lnTo>
                <a:lnTo>
                  <a:pt x="137451" y="64492"/>
                </a:lnTo>
                <a:lnTo>
                  <a:pt x="135963" y="63103"/>
                </a:lnTo>
                <a:lnTo>
                  <a:pt x="134574" y="61713"/>
                </a:lnTo>
                <a:lnTo>
                  <a:pt x="133974" y="59531"/>
                </a:lnTo>
                <a:lnTo>
                  <a:pt x="133879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8" y="60225"/>
                </a:lnTo>
                <a:lnTo>
                  <a:pt x="142759" y="60572"/>
                </a:lnTo>
                <a:lnTo>
                  <a:pt x="148762" y="60572"/>
                </a:lnTo>
                <a:lnTo>
                  <a:pt x="148762" y="65037"/>
                </a:lnTo>
                <a:lnTo>
                  <a:pt x="147968" y="65136"/>
                </a:lnTo>
                <a:lnTo>
                  <a:pt x="147175" y="65186"/>
                </a:lnTo>
                <a:close/>
              </a:path>
              <a:path w="314959" h="66675">
                <a:moveTo>
                  <a:pt x="148762" y="60572"/>
                </a:moveTo>
                <a:lnTo>
                  <a:pt x="146232" y="60572"/>
                </a:lnTo>
                <a:lnTo>
                  <a:pt x="148762" y="60275"/>
                </a:lnTo>
                <a:lnTo>
                  <a:pt x="148762" y="60572"/>
                </a:lnTo>
                <a:close/>
              </a:path>
              <a:path w="314959" h="66675">
                <a:moveTo>
                  <a:pt x="166066" y="26640"/>
                </a:moveTo>
                <a:lnTo>
                  <a:pt x="162254" y="26640"/>
                </a:lnTo>
                <a:lnTo>
                  <a:pt x="163841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5" y="18305"/>
                </a:lnTo>
                <a:lnTo>
                  <a:pt x="173911" y="17561"/>
                </a:lnTo>
                <a:lnTo>
                  <a:pt x="180460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29" y="22324"/>
                </a:lnTo>
                <a:lnTo>
                  <a:pt x="168207" y="23862"/>
                </a:lnTo>
                <a:lnTo>
                  <a:pt x="166066" y="26640"/>
                </a:lnTo>
                <a:close/>
              </a:path>
              <a:path w="314959" h="66675">
                <a:moveTo>
                  <a:pt x="194549" y="26491"/>
                </a:moveTo>
                <a:lnTo>
                  <a:pt x="190382" y="26491"/>
                </a:lnTo>
                <a:lnTo>
                  <a:pt x="191818" y="23713"/>
                </a:lnTo>
                <a:lnTo>
                  <a:pt x="191915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4" y="18355"/>
                </a:lnTo>
                <a:lnTo>
                  <a:pt x="201841" y="17561"/>
                </a:lnTo>
                <a:lnTo>
                  <a:pt x="210176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2" y="23713"/>
                </a:lnTo>
                <a:lnTo>
                  <a:pt x="194549" y="26491"/>
                </a:lnTo>
                <a:close/>
              </a:path>
              <a:path w="314959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4" y="18901"/>
                </a:lnTo>
                <a:lnTo>
                  <a:pt x="162104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59" h="66675">
                <a:moveTo>
                  <a:pt x="191424" y="64740"/>
                </a:moveTo>
                <a:lnTo>
                  <a:pt x="185768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7" y="25300"/>
                </a:lnTo>
                <a:lnTo>
                  <a:pt x="181800" y="23316"/>
                </a:lnTo>
                <a:lnTo>
                  <a:pt x="179368" y="22324"/>
                </a:lnTo>
                <a:lnTo>
                  <a:pt x="188522" y="22324"/>
                </a:lnTo>
                <a:lnTo>
                  <a:pt x="189451" y="23564"/>
                </a:lnTo>
                <a:lnTo>
                  <a:pt x="189566" y="23862"/>
                </a:lnTo>
                <a:lnTo>
                  <a:pt x="190382" y="26491"/>
                </a:lnTo>
                <a:lnTo>
                  <a:pt x="194549" y="26491"/>
                </a:lnTo>
                <a:lnTo>
                  <a:pt x="192465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59" h="66675">
                <a:moveTo>
                  <a:pt x="220148" y="64740"/>
                </a:moveTo>
                <a:lnTo>
                  <a:pt x="214641" y="64740"/>
                </a:lnTo>
                <a:lnTo>
                  <a:pt x="214531" y="29269"/>
                </a:lnTo>
                <a:lnTo>
                  <a:pt x="213748" y="26789"/>
                </a:lnTo>
                <a:lnTo>
                  <a:pt x="211962" y="25003"/>
                </a:lnTo>
                <a:lnTo>
                  <a:pt x="210275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59" h="66675">
                <a:moveTo>
                  <a:pt x="235969" y="32890"/>
                </a:moveTo>
                <a:lnTo>
                  <a:pt x="230314" y="32890"/>
                </a:lnTo>
                <a:lnTo>
                  <a:pt x="230611" y="27930"/>
                </a:lnTo>
                <a:lnTo>
                  <a:pt x="232347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2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6" y="22324"/>
                </a:lnTo>
                <a:lnTo>
                  <a:pt x="244402" y="22324"/>
                </a:lnTo>
                <a:lnTo>
                  <a:pt x="241425" y="23217"/>
                </a:lnTo>
                <a:lnTo>
                  <a:pt x="239243" y="25003"/>
                </a:lnTo>
                <a:lnTo>
                  <a:pt x="237159" y="26789"/>
                </a:lnTo>
                <a:lnTo>
                  <a:pt x="236068" y="29418"/>
                </a:lnTo>
                <a:lnTo>
                  <a:pt x="235969" y="32890"/>
                </a:lnTo>
                <a:close/>
              </a:path>
              <a:path w="314959" h="66675">
                <a:moveTo>
                  <a:pt x="247627" y="66079"/>
                </a:moveTo>
                <a:lnTo>
                  <a:pt x="239194" y="66079"/>
                </a:lnTo>
                <a:lnTo>
                  <a:pt x="235423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2" y="42713"/>
                </a:lnTo>
                <a:lnTo>
                  <a:pt x="236068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1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5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6" y="22324"/>
                </a:lnTo>
                <a:lnTo>
                  <a:pt x="264494" y="23911"/>
                </a:lnTo>
                <a:lnTo>
                  <a:pt x="265883" y="27433"/>
                </a:lnTo>
                <a:lnTo>
                  <a:pt x="265883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0" y="42763"/>
                </a:lnTo>
                <a:lnTo>
                  <a:pt x="244898" y="43457"/>
                </a:lnTo>
                <a:lnTo>
                  <a:pt x="241326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6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3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59" h="66675">
                <a:moveTo>
                  <a:pt x="257103" y="61317"/>
                </a:moveTo>
                <a:lnTo>
                  <a:pt x="248867" y="61317"/>
                </a:lnTo>
                <a:lnTo>
                  <a:pt x="252637" y="59977"/>
                </a:lnTo>
                <a:lnTo>
                  <a:pt x="258689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3" y="39736"/>
                </a:lnTo>
                <a:lnTo>
                  <a:pt x="265883" y="56703"/>
                </a:lnTo>
                <a:lnTo>
                  <a:pt x="260526" y="56703"/>
                </a:lnTo>
                <a:lnTo>
                  <a:pt x="258244" y="60176"/>
                </a:lnTo>
                <a:lnTo>
                  <a:pt x="257103" y="61317"/>
                </a:lnTo>
                <a:close/>
              </a:path>
              <a:path w="314959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3" y="56703"/>
                </a:lnTo>
                <a:lnTo>
                  <a:pt x="265883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59" h="66675">
                <a:moveTo>
                  <a:pt x="270795" y="59977"/>
                </a:moveTo>
                <a:lnTo>
                  <a:pt x="270051" y="59977"/>
                </a:lnTo>
                <a:lnTo>
                  <a:pt x="270596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59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6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5" y="36313"/>
                </a:lnTo>
                <a:lnTo>
                  <a:pt x="296373" y="40778"/>
                </a:lnTo>
                <a:lnTo>
                  <a:pt x="299952" y="45541"/>
                </a:lnTo>
                <a:lnTo>
                  <a:pt x="292801" y="45541"/>
                </a:lnTo>
                <a:lnTo>
                  <a:pt x="278663" y="64740"/>
                </a:lnTo>
                <a:close/>
              </a:path>
              <a:path w="314959" h="66675">
                <a:moveTo>
                  <a:pt x="299775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2" y="18901"/>
                </a:lnTo>
                <a:lnTo>
                  <a:pt x="299775" y="36313"/>
                </a:lnTo>
                <a:close/>
              </a:path>
              <a:path w="314959" h="66675">
                <a:moveTo>
                  <a:pt x="314382" y="64740"/>
                </a:moveTo>
                <a:lnTo>
                  <a:pt x="307238" y="64740"/>
                </a:lnTo>
                <a:lnTo>
                  <a:pt x="292801" y="45541"/>
                </a:lnTo>
                <a:lnTo>
                  <a:pt x="299952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21112" y="10606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21112" y="10606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76542" y="1083291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24487" y="169732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24487" y="169732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68434" y="1721933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21112" y="234164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21112" y="234164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65062" y="2366250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47515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47515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91469" y="3321292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89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89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89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89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8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8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89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89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89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8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8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8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8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8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89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8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8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8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89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89" h="75564">
                <a:moveTo>
                  <a:pt x="407094" y="20538"/>
                </a:moveTo>
                <a:lnTo>
                  <a:pt x="401438" y="20538"/>
                </a:lnTo>
                <a:lnTo>
                  <a:pt x="401537" y="14386"/>
                </a:lnTo>
                <a:lnTo>
                  <a:pt x="403423" y="9425"/>
                </a:lnTo>
                <a:lnTo>
                  <a:pt x="410765" y="1885"/>
                </a:lnTo>
                <a:lnTo>
                  <a:pt x="415429" y="0"/>
                </a:lnTo>
                <a:lnTo>
                  <a:pt x="426541" y="0"/>
                </a:lnTo>
                <a:lnTo>
                  <a:pt x="431105" y="1389"/>
                </a:lnTo>
                <a:lnTo>
                  <a:pt x="435584" y="4762"/>
                </a:lnTo>
                <a:lnTo>
                  <a:pt x="416966" y="4762"/>
                </a:lnTo>
                <a:lnTo>
                  <a:pt x="413544" y="6101"/>
                </a:lnTo>
                <a:lnTo>
                  <a:pt x="408384" y="11459"/>
                </a:lnTo>
                <a:lnTo>
                  <a:pt x="407094" y="15230"/>
                </a:lnTo>
                <a:lnTo>
                  <a:pt x="407094" y="20538"/>
                </a:lnTo>
                <a:close/>
              </a:path>
              <a:path w="542289" h="75564">
                <a:moveTo>
                  <a:pt x="436052" y="59382"/>
                </a:moveTo>
                <a:lnTo>
                  <a:pt x="425698" y="59382"/>
                </a:lnTo>
                <a:lnTo>
                  <a:pt x="429468" y="58092"/>
                </a:lnTo>
                <a:lnTo>
                  <a:pt x="435620" y="52933"/>
                </a:lnTo>
                <a:lnTo>
                  <a:pt x="437157" y="49658"/>
                </a:lnTo>
                <a:lnTo>
                  <a:pt x="437157" y="41622"/>
                </a:lnTo>
                <a:lnTo>
                  <a:pt x="435818" y="38447"/>
                </a:lnTo>
                <a:lnTo>
                  <a:pt x="433138" y="36165"/>
                </a:lnTo>
                <a:lnTo>
                  <a:pt x="430460" y="33783"/>
                </a:lnTo>
                <a:lnTo>
                  <a:pt x="426789" y="32593"/>
                </a:lnTo>
                <a:lnTo>
                  <a:pt x="417512" y="32593"/>
                </a:lnTo>
                <a:lnTo>
                  <a:pt x="417512" y="27830"/>
                </a:lnTo>
                <a:lnTo>
                  <a:pt x="425797" y="27830"/>
                </a:lnTo>
                <a:lnTo>
                  <a:pt x="428674" y="26838"/>
                </a:lnTo>
                <a:lnTo>
                  <a:pt x="433536" y="22770"/>
                </a:lnTo>
                <a:lnTo>
                  <a:pt x="434776" y="19992"/>
                </a:lnTo>
                <a:lnTo>
                  <a:pt x="434776" y="12749"/>
                </a:lnTo>
                <a:lnTo>
                  <a:pt x="433536" y="9872"/>
                </a:lnTo>
                <a:lnTo>
                  <a:pt x="431055" y="7887"/>
                </a:lnTo>
                <a:lnTo>
                  <a:pt x="428575" y="5804"/>
                </a:lnTo>
                <a:lnTo>
                  <a:pt x="425300" y="4762"/>
                </a:lnTo>
                <a:lnTo>
                  <a:pt x="435584" y="4762"/>
                </a:lnTo>
                <a:lnTo>
                  <a:pt x="438547" y="6945"/>
                </a:lnTo>
                <a:lnTo>
                  <a:pt x="440432" y="10864"/>
                </a:lnTo>
                <a:lnTo>
                  <a:pt x="440432" y="19298"/>
                </a:lnTo>
                <a:lnTo>
                  <a:pt x="439489" y="22225"/>
                </a:lnTo>
                <a:lnTo>
                  <a:pt x="435818" y="27086"/>
                </a:lnTo>
                <a:lnTo>
                  <a:pt x="433288" y="28723"/>
                </a:lnTo>
                <a:lnTo>
                  <a:pt x="430013" y="29616"/>
                </a:lnTo>
                <a:lnTo>
                  <a:pt x="430013" y="29765"/>
                </a:lnTo>
                <a:lnTo>
                  <a:pt x="434280" y="30559"/>
                </a:lnTo>
                <a:lnTo>
                  <a:pt x="437455" y="32345"/>
                </a:lnTo>
                <a:lnTo>
                  <a:pt x="441622" y="37901"/>
                </a:lnTo>
                <a:lnTo>
                  <a:pt x="442663" y="41274"/>
                </a:lnTo>
                <a:lnTo>
                  <a:pt x="442663" y="50899"/>
                </a:lnTo>
                <a:lnTo>
                  <a:pt x="440630" y="55463"/>
                </a:lnTo>
                <a:lnTo>
                  <a:pt x="436052" y="59382"/>
                </a:lnTo>
                <a:close/>
              </a:path>
              <a:path w="542289" h="75564">
                <a:moveTo>
                  <a:pt x="427484" y="64144"/>
                </a:moveTo>
                <a:lnTo>
                  <a:pt x="415081" y="64144"/>
                </a:lnTo>
                <a:lnTo>
                  <a:pt x="409972" y="62408"/>
                </a:lnTo>
                <a:lnTo>
                  <a:pt x="405904" y="58935"/>
                </a:lnTo>
                <a:lnTo>
                  <a:pt x="401935" y="55364"/>
                </a:lnTo>
                <a:lnTo>
                  <a:pt x="400113" y="50899"/>
                </a:lnTo>
                <a:lnTo>
                  <a:pt x="400000" y="43209"/>
                </a:lnTo>
                <a:lnTo>
                  <a:pt x="400099" y="43011"/>
                </a:lnTo>
                <a:lnTo>
                  <a:pt x="405754" y="43011"/>
                </a:lnTo>
                <a:lnTo>
                  <a:pt x="405754" y="48765"/>
                </a:lnTo>
                <a:lnTo>
                  <a:pt x="407144" y="52437"/>
                </a:lnTo>
                <a:lnTo>
                  <a:pt x="412700" y="57993"/>
                </a:lnTo>
                <a:lnTo>
                  <a:pt x="416470" y="59382"/>
                </a:lnTo>
                <a:lnTo>
                  <a:pt x="436052" y="59382"/>
                </a:lnTo>
                <a:lnTo>
                  <a:pt x="432594" y="62408"/>
                </a:lnTo>
                <a:lnTo>
                  <a:pt x="427484" y="64144"/>
                </a:lnTo>
                <a:close/>
              </a:path>
              <a:path w="542289" h="75564">
                <a:moveTo>
                  <a:pt x="477741" y="64144"/>
                </a:moveTo>
                <a:lnTo>
                  <a:pt x="465041" y="64144"/>
                </a:lnTo>
                <a:lnTo>
                  <a:pt x="459882" y="62458"/>
                </a:lnTo>
                <a:lnTo>
                  <a:pt x="451945" y="55711"/>
                </a:lnTo>
                <a:lnTo>
                  <a:pt x="449981" y="51246"/>
                </a:lnTo>
                <a:lnTo>
                  <a:pt x="450070" y="41423"/>
                </a:lnTo>
                <a:lnTo>
                  <a:pt x="451051" y="38348"/>
                </a:lnTo>
                <a:lnTo>
                  <a:pt x="455417" y="32196"/>
                </a:lnTo>
                <a:lnTo>
                  <a:pt x="458543" y="30261"/>
                </a:lnTo>
                <a:lnTo>
                  <a:pt x="462611" y="29467"/>
                </a:lnTo>
                <a:lnTo>
                  <a:pt x="462611" y="29319"/>
                </a:lnTo>
                <a:lnTo>
                  <a:pt x="452490" y="10864"/>
                </a:lnTo>
                <a:lnTo>
                  <a:pt x="454276" y="7094"/>
                </a:lnTo>
                <a:lnTo>
                  <a:pt x="461519" y="1438"/>
                </a:lnTo>
                <a:lnTo>
                  <a:pt x="465983" y="0"/>
                </a:lnTo>
                <a:lnTo>
                  <a:pt x="476600" y="0"/>
                </a:lnTo>
                <a:lnTo>
                  <a:pt x="481115" y="1438"/>
                </a:lnTo>
                <a:lnTo>
                  <a:pt x="485376" y="4762"/>
                </a:lnTo>
                <a:lnTo>
                  <a:pt x="467621" y="4762"/>
                </a:lnTo>
                <a:lnTo>
                  <a:pt x="464446" y="5754"/>
                </a:lnTo>
                <a:lnTo>
                  <a:pt x="459286" y="9723"/>
                </a:lnTo>
                <a:lnTo>
                  <a:pt x="458045" y="12253"/>
                </a:lnTo>
                <a:lnTo>
                  <a:pt x="457997" y="19198"/>
                </a:lnTo>
                <a:lnTo>
                  <a:pt x="459187" y="22026"/>
                </a:lnTo>
                <a:lnTo>
                  <a:pt x="463950" y="26193"/>
                </a:lnTo>
                <a:lnTo>
                  <a:pt x="467125" y="27235"/>
                </a:lnTo>
                <a:lnTo>
                  <a:pt x="484935" y="27235"/>
                </a:lnTo>
                <a:lnTo>
                  <a:pt x="483297" y="28326"/>
                </a:lnTo>
                <a:lnTo>
                  <a:pt x="480023" y="29319"/>
                </a:lnTo>
                <a:lnTo>
                  <a:pt x="480023" y="29467"/>
                </a:lnTo>
                <a:lnTo>
                  <a:pt x="484190" y="30360"/>
                </a:lnTo>
                <a:lnTo>
                  <a:pt x="486765" y="31849"/>
                </a:lnTo>
                <a:lnTo>
                  <a:pt x="466282" y="31849"/>
                </a:lnTo>
                <a:lnTo>
                  <a:pt x="462412" y="33089"/>
                </a:lnTo>
                <a:lnTo>
                  <a:pt x="459634" y="35569"/>
                </a:lnTo>
                <a:lnTo>
                  <a:pt x="456955" y="38050"/>
                </a:lnTo>
                <a:lnTo>
                  <a:pt x="455656" y="41225"/>
                </a:lnTo>
                <a:lnTo>
                  <a:pt x="455616" y="49758"/>
                </a:lnTo>
                <a:lnTo>
                  <a:pt x="457054" y="53181"/>
                </a:lnTo>
                <a:lnTo>
                  <a:pt x="462809" y="58142"/>
                </a:lnTo>
                <a:lnTo>
                  <a:pt x="466628" y="59382"/>
                </a:lnTo>
                <a:lnTo>
                  <a:pt x="486689" y="59382"/>
                </a:lnTo>
                <a:lnTo>
                  <a:pt x="482901" y="62507"/>
                </a:lnTo>
                <a:lnTo>
                  <a:pt x="477741" y="64144"/>
                </a:lnTo>
                <a:close/>
              </a:path>
              <a:path w="542289" h="75564">
                <a:moveTo>
                  <a:pt x="484935" y="27235"/>
                </a:moveTo>
                <a:lnTo>
                  <a:pt x="475558" y="27235"/>
                </a:lnTo>
                <a:lnTo>
                  <a:pt x="478932" y="26193"/>
                </a:lnTo>
                <a:lnTo>
                  <a:pt x="481214" y="24110"/>
                </a:lnTo>
                <a:lnTo>
                  <a:pt x="483496" y="21927"/>
                </a:lnTo>
                <a:lnTo>
                  <a:pt x="484597" y="19198"/>
                </a:lnTo>
                <a:lnTo>
                  <a:pt x="484637" y="12253"/>
                </a:lnTo>
                <a:lnTo>
                  <a:pt x="483447" y="9624"/>
                </a:lnTo>
                <a:lnTo>
                  <a:pt x="481065" y="7739"/>
                </a:lnTo>
                <a:lnTo>
                  <a:pt x="478684" y="5754"/>
                </a:lnTo>
                <a:lnTo>
                  <a:pt x="475459" y="4762"/>
                </a:lnTo>
                <a:lnTo>
                  <a:pt x="485376" y="4762"/>
                </a:lnTo>
                <a:lnTo>
                  <a:pt x="488457" y="7094"/>
                </a:lnTo>
                <a:lnTo>
                  <a:pt x="490292" y="10864"/>
                </a:lnTo>
                <a:lnTo>
                  <a:pt x="490200" y="19198"/>
                </a:lnTo>
                <a:lnTo>
                  <a:pt x="489400" y="21778"/>
                </a:lnTo>
                <a:lnTo>
                  <a:pt x="487614" y="24258"/>
                </a:lnTo>
                <a:lnTo>
                  <a:pt x="485828" y="26640"/>
                </a:lnTo>
                <a:lnTo>
                  <a:pt x="484935" y="27235"/>
                </a:lnTo>
                <a:close/>
              </a:path>
              <a:path w="542289" h="75564">
                <a:moveTo>
                  <a:pt x="486689" y="59382"/>
                </a:moveTo>
                <a:lnTo>
                  <a:pt x="476253" y="59382"/>
                </a:lnTo>
                <a:lnTo>
                  <a:pt x="480073" y="58142"/>
                </a:lnTo>
                <a:lnTo>
                  <a:pt x="482851" y="55661"/>
                </a:lnTo>
                <a:lnTo>
                  <a:pt x="485728" y="53181"/>
                </a:lnTo>
                <a:lnTo>
                  <a:pt x="487167" y="49758"/>
                </a:lnTo>
                <a:lnTo>
                  <a:pt x="487082" y="41225"/>
                </a:lnTo>
                <a:lnTo>
                  <a:pt x="485777" y="38199"/>
                </a:lnTo>
                <a:lnTo>
                  <a:pt x="483000" y="35718"/>
                </a:lnTo>
                <a:lnTo>
                  <a:pt x="480221" y="33139"/>
                </a:lnTo>
                <a:lnTo>
                  <a:pt x="476303" y="31849"/>
                </a:lnTo>
                <a:lnTo>
                  <a:pt x="486765" y="31849"/>
                </a:lnTo>
                <a:lnTo>
                  <a:pt x="487365" y="32196"/>
                </a:lnTo>
                <a:lnTo>
                  <a:pt x="491730" y="37752"/>
                </a:lnTo>
                <a:lnTo>
                  <a:pt x="492822" y="41225"/>
                </a:lnTo>
                <a:lnTo>
                  <a:pt x="492822" y="51246"/>
                </a:lnTo>
                <a:lnTo>
                  <a:pt x="490838" y="55860"/>
                </a:lnTo>
                <a:lnTo>
                  <a:pt x="486689" y="59382"/>
                </a:lnTo>
                <a:close/>
              </a:path>
              <a:path w="542289" h="75564">
                <a:moveTo>
                  <a:pt x="541939" y="47327"/>
                </a:moveTo>
                <a:lnTo>
                  <a:pt x="498779" y="47327"/>
                </a:lnTo>
                <a:lnTo>
                  <a:pt x="498779" y="41969"/>
                </a:lnTo>
                <a:lnTo>
                  <a:pt x="527502" y="595"/>
                </a:lnTo>
                <a:lnTo>
                  <a:pt x="532563" y="595"/>
                </a:lnTo>
                <a:lnTo>
                  <a:pt x="532563" y="8780"/>
                </a:lnTo>
                <a:lnTo>
                  <a:pt x="527354" y="8780"/>
                </a:lnTo>
                <a:lnTo>
                  <a:pt x="503840" y="42564"/>
                </a:lnTo>
                <a:lnTo>
                  <a:pt x="541939" y="42564"/>
                </a:lnTo>
                <a:lnTo>
                  <a:pt x="541939" y="47327"/>
                </a:lnTo>
                <a:close/>
              </a:path>
              <a:path w="542289" h="75564">
                <a:moveTo>
                  <a:pt x="532563" y="42564"/>
                </a:moveTo>
                <a:lnTo>
                  <a:pt x="527502" y="42564"/>
                </a:lnTo>
                <a:lnTo>
                  <a:pt x="527502" y="8780"/>
                </a:lnTo>
                <a:lnTo>
                  <a:pt x="532563" y="8780"/>
                </a:lnTo>
                <a:lnTo>
                  <a:pt x="532563" y="42564"/>
                </a:lnTo>
                <a:close/>
              </a:path>
              <a:path w="542289" h="75564">
                <a:moveTo>
                  <a:pt x="532563" y="62805"/>
                </a:moveTo>
                <a:lnTo>
                  <a:pt x="527502" y="62805"/>
                </a:lnTo>
                <a:lnTo>
                  <a:pt x="527502" y="47327"/>
                </a:lnTo>
                <a:lnTo>
                  <a:pt x="532563" y="47327"/>
                </a:lnTo>
                <a:lnTo>
                  <a:pt x="532563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47515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47515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283644" y="3479868"/>
            <a:ext cx="159407" cy="64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47515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47515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92014" y="3639635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6548" y="33635"/>
                </a:moveTo>
                <a:lnTo>
                  <a:pt x="1785" y="33635"/>
                </a:lnTo>
                <a:lnTo>
                  <a:pt x="7888" y="1488"/>
                </a:lnTo>
                <a:lnTo>
                  <a:pt x="38993" y="1488"/>
                </a:lnTo>
                <a:lnTo>
                  <a:pt x="38993" y="6548"/>
                </a:lnTo>
                <a:lnTo>
                  <a:pt x="11757" y="6548"/>
                </a:lnTo>
                <a:lnTo>
                  <a:pt x="7739" y="27235"/>
                </a:lnTo>
                <a:lnTo>
                  <a:pt x="7888" y="27384"/>
                </a:lnTo>
                <a:lnTo>
                  <a:pt x="14201" y="27384"/>
                </a:lnTo>
                <a:lnTo>
                  <a:pt x="12651" y="28128"/>
                </a:lnTo>
                <a:lnTo>
                  <a:pt x="10269" y="29319"/>
                </a:lnTo>
                <a:lnTo>
                  <a:pt x="8235" y="31154"/>
                </a:lnTo>
                <a:lnTo>
                  <a:pt x="6548" y="33635"/>
                </a:lnTo>
                <a:close/>
              </a:path>
              <a:path w="542289" h="75564">
                <a:moveTo>
                  <a:pt x="14201" y="27384"/>
                </a:moveTo>
                <a:lnTo>
                  <a:pt x="7888" y="27384"/>
                </a:lnTo>
                <a:lnTo>
                  <a:pt x="9574" y="25499"/>
                </a:lnTo>
                <a:lnTo>
                  <a:pt x="11559" y="24060"/>
                </a:lnTo>
                <a:lnTo>
                  <a:pt x="16122" y="22076"/>
                </a:lnTo>
                <a:lnTo>
                  <a:pt x="18553" y="21580"/>
                </a:lnTo>
                <a:lnTo>
                  <a:pt x="27483" y="21580"/>
                </a:lnTo>
                <a:lnTo>
                  <a:pt x="32544" y="23564"/>
                </a:lnTo>
                <a:lnTo>
                  <a:pt x="35183" y="26342"/>
                </a:lnTo>
                <a:lnTo>
                  <a:pt x="17710" y="26342"/>
                </a:lnTo>
                <a:lnTo>
                  <a:pt x="15131" y="26937"/>
                </a:lnTo>
                <a:lnTo>
                  <a:pt x="14201" y="27384"/>
                </a:lnTo>
                <a:close/>
              </a:path>
              <a:path w="542289" h="75564">
                <a:moveTo>
                  <a:pt x="34346" y="59382"/>
                </a:moveTo>
                <a:lnTo>
                  <a:pt x="25301" y="59382"/>
                </a:lnTo>
                <a:lnTo>
                  <a:pt x="28972" y="57745"/>
                </a:lnTo>
                <a:lnTo>
                  <a:pt x="31849" y="54471"/>
                </a:lnTo>
                <a:lnTo>
                  <a:pt x="34826" y="51196"/>
                </a:lnTo>
                <a:lnTo>
                  <a:pt x="36313" y="47178"/>
                </a:lnTo>
                <a:lnTo>
                  <a:pt x="36313" y="37752"/>
                </a:lnTo>
                <a:lnTo>
                  <a:pt x="34776" y="33932"/>
                </a:lnTo>
                <a:lnTo>
                  <a:pt x="31701" y="30956"/>
                </a:lnTo>
                <a:lnTo>
                  <a:pt x="28724" y="27880"/>
                </a:lnTo>
                <a:lnTo>
                  <a:pt x="24953" y="26342"/>
                </a:lnTo>
                <a:lnTo>
                  <a:pt x="35183" y="26342"/>
                </a:lnTo>
                <a:lnTo>
                  <a:pt x="40084" y="31501"/>
                </a:lnTo>
                <a:lnTo>
                  <a:pt x="41969" y="36661"/>
                </a:lnTo>
                <a:lnTo>
                  <a:pt x="41969" y="48964"/>
                </a:lnTo>
                <a:lnTo>
                  <a:pt x="39885" y="53974"/>
                </a:lnTo>
                <a:lnTo>
                  <a:pt x="34346" y="59382"/>
                </a:lnTo>
                <a:close/>
              </a:path>
              <a:path w="542289" h="75564">
                <a:moveTo>
                  <a:pt x="26442" y="64144"/>
                </a:moveTo>
                <a:lnTo>
                  <a:pt x="14734" y="64144"/>
                </a:lnTo>
                <a:lnTo>
                  <a:pt x="9971" y="62458"/>
                </a:lnTo>
                <a:lnTo>
                  <a:pt x="2232" y="55711"/>
                </a:lnTo>
                <a:lnTo>
                  <a:pt x="199" y="50998"/>
                </a:lnTo>
                <a:lnTo>
                  <a:pt x="0" y="44946"/>
                </a:lnTo>
                <a:lnTo>
                  <a:pt x="5507" y="44946"/>
                </a:lnTo>
                <a:lnTo>
                  <a:pt x="5705" y="49311"/>
                </a:lnTo>
                <a:lnTo>
                  <a:pt x="7193" y="52833"/>
                </a:lnTo>
                <a:lnTo>
                  <a:pt x="9971" y="55512"/>
                </a:lnTo>
                <a:lnTo>
                  <a:pt x="12849" y="58092"/>
                </a:lnTo>
                <a:lnTo>
                  <a:pt x="16470" y="59382"/>
                </a:lnTo>
                <a:lnTo>
                  <a:pt x="34346" y="59382"/>
                </a:lnTo>
                <a:lnTo>
                  <a:pt x="31551" y="62110"/>
                </a:lnTo>
                <a:lnTo>
                  <a:pt x="26442" y="64144"/>
                </a:lnTo>
                <a:close/>
              </a:path>
              <a:path w="542289" h="75564">
                <a:moveTo>
                  <a:pt x="53135" y="62805"/>
                </a:moveTo>
                <a:lnTo>
                  <a:pt x="46289" y="62805"/>
                </a:lnTo>
                <a:lnTo>
                  <a:pt x="63999" y="38992"/>
                </a:lnTo>
                <a:lnTo>
                  <a:pt x="47628" y="16966"/>
                </a:lnTo>
                <a:lnTo>
                  <a:pt x="54623" y="16966"/>
                </a:lnTo>
                <a:lnTo>
                  <a:pt x="67720" y="34379"/>
                </a:lnTo>
                <a:lnTo>
                  <a:pt x="74247" y="34379"/>
                </a:lnTo>
                <a:lnTo>
                  <a:pt x="70845" y="38844"/>
                </a:lnTo>
                <a:lnTo>
                  <a:pt x="74425" y="43606"/>
                </a:lnTo>
                <a:lnTo>
                  <a:pt x="67273" y="43606"/>
                </a:lnTo>
                <a:lnTo>
                  <a:pt x="53135" y="62805"/>
                </a:lnTo>
                <a:close/>
              </a:path>
              <a:path w="542289" h="75564">
                <a:moveTo>
                  <a:pt x="74247" y="34379"/>
                </a:moveTo>
                <a:lnTo>
                  <a:pt x="67720" y="34379"/>
                </a:lnTo>
                <a:lnTo>
                  <a:pt x="80519" y="16966"/>
                </a:lnTo>
                <a:lnTo>
                  <a:pt x="87514" y="16966"/>
                </a:lnTo>
                <a:lnTo>
                  <a:pt x="74247" y="34379"/>
                </a:lnTo>
                <a:close/>
              </a:path>
              <a:path w="542289" h="75564">
                <a:moveTo>
                  <a:pt x="88853" y="62805"/>
                </a:moveTo>
                <a:lnTo>
                  <a:pt x="81710" y="62805"/>
                </a:lnTo>
                <a:lnTo>
                  <a:pt x="67273" y="43606"/>
                </a:lnTo>
                <a:lnTo>
                  <a:pt x="74425" y="43606"/>
                </a:lnTo>
                <a:lnTo>
                  <a:pt x="88853" y="62805"/>
                </a:lnTo>
                <a:close/>
              </a:path>
              <a:path w="542289" h="75564">
                <a:moveTo>
                  <a:pt x="98695" y="33635"/>
                </a:moveTo>
                <a:lnTo>
                  <a:pt x="93933" y="33635"/>
                </a:lnTo>
                <a:lnTo>
                  <a:pt x="100036" y="1488"/>
                </a:lnTo>
                <a:lnTo>
                  <a:pt x="131140" y="1488"/>
                </a:lnTo>
                <a:lnTo>
                  <a:pt x="131140" y="6548"/>
                </a:lnTo>
                <a:lnTo>
                  <a:pt x="103905" y="6548"/>
                </a:lnTo>
                <a:lnTo>
                  <a:pt x="99886" y="27235"/>
                </a:lnTo>
                <a:lnTo>
                  <a:pt x="100036" y="27384"/>
                </a:lnTo>
                <a:lnTo>
                  <a:pt x="106348" y="27384"/>
                </a:lnTo>
                <a:lnTo>
                  <a:pt x="104798" y="28128"/>
                </a:lnTo>
                <a:lnTo>
                  <a:pt x="102417" y="29319"/>
                </a:lnTo>
                <a:lnTo>
                  <a:pt x="100382" y="31154"/>
                </a:lnTo>
                <a:lnTo>
                  <a:pt x="98695" y="33635"/>
                </a:lnTo>
                <a:close/>
              </a:path>
              <a:path w="542289" h="75564">
                <a:moveTo>
                  <a:pt x="106348" y="27384"/>
                </a:moveTo>
                <a:lnTo>
                  <a:pt x="100036" y="27384"/>
                </a:lnTo>
                <a:lnTo>
                  <a:pt x="101722" y="25499"/>
                </a:lnTo>
                <a:lnTo>
                  <a:pt x="103707" y="24060"/>
                </a:lnTo>
                <a:lnTo>
                  <a:pt x="108270" y="22076"/>
                </a:lnTo>
                <a:lnTo>
                  <a:pt x="110701" y="21580"/>
                </a:lnTo>
                <a:lnTo>
                  <a:pt x="119630" y="21580"/>
                </a:lnTo>
                <a:lnTo>
                  <a:pt x="124691" y="23564"/>
                </a:lnTo>
                <a:lnTo>
                  <a:pt x="127330" y="26342"/>
                </a:lnTo>
                <a:lnTo>
                  <a:pt x="109858" y="26342"/>
                </a:lnTo>
                <a:lnTo>
                  <a:pt x="107278" y="26937"/>
                </a:lnTo>
                <a:lnTo>
                  <a:pt x="106348" y="27384"/>
                </a:lnTo>
                <a:close/>
              </a:path>
              <a:path w="542289" h="75564">
                <a:moveTo>
                  <a:pt x="126494" y="59382"/>
                </a:moveTo>
                <a:lnTo>
                  <a:pt x="117448" y="59382"/>
                </a:lnTo>
                <a:lnTo>
                  <a:pt x="121119" y="57745"/>
                </a:lnTo>
                <a:lnTo>
                  <a:pt x="123997" y="54471"/>
                </a:lnTo>
                <a:lnTo>
                  <a:pt x="126973" y="51196"/>
                </a:lnTo>
                <a:lnTo>
                  <a:pt x="128461" y="47178"/>
                </a:lnTo>
                <a:lnTo>
                  <a:pt x="128461" y="37752"/>
                </a:lnTo>
                <a:lnTo>
                  <a:pt x="126924" y="33932"/>
                </a:lnTo>
                <a:lnTo>
                  <a:pt x="123848" y="30956"/>
                </a:lnTo>
                <a:lnTo>
                  <a:pt x="120872" y="27880"/>
                </a:lnTo>
                <a:lnTo>
                  <a:pt x="117101" y="26342"/>
                </a:lnTo>
                <a:lnTo>
                  <a:pt x="127330" y="26342"/>
                </a:lnTo>
                <a:lnTo>
                  <a:pt x="132232" y="31501"/>
                </a:lnTo>
                <a:lnTo>
                  <a:pt x="134117" y="36661"/>
                </a:lnTo>
                <a:lnTo>
                  <a:pt x="134117" y="48964"/>
                </a:lnTo>
                <a:lnTo>
                  <a:pt x="132033" y="53974"/>
                </a:lnTo>
                <a:lnTo>
                  <a:pt x="126494" y="59382"/>
                </a:lnTo>
                <a:close/>
              </a:path>
              <a:path w="542289" h="75564">
                <a:moveTo>
                  <a:pt x="118589" y="64144"/>
                </a:moveTo>
                <a:lnTo>
                  <a:pt x="106881" y="64144"/>
                </a:lnTo>
                <a:lnTo>
                  <a:pt x="102119" y="62458"/>
                </a:lnTo>
                <a:lnTo>
                  <a:pt x="94380" y="55711"/>
                </a:lnTo>
                <a:lnTo>
                  <a:pt x="92346" y="50998"/>
                </a:lnTo>
                <a:lnTo>
                  <a:pt x="92147" y="44946"/>
                </a:lnTo>
                <a:lnTo>
                  <a:pt x="97654" y="44946"/>
                </a:lnTo>
                <a:lnTo>
                  <a:pt x="97852" y="49311"/>
                </a:lnTo>
                <a:lnTo>
                  <a:pt x="99340" y="52833"/>
                </a:lnTo>
                <a:lnTo>
                  <a:pt x="102119" y="55512"/>
                </a:lnTo>
                <a:lnTo>
                  <a:pt x="104996" y="58092"/>
                </a:lnTo>
                <a:lnTo>
                  <a:pt x="108618" y="59382"/>
                </a:lnTo>
                <a:lnTo>
                  <a:pt x="126494" y="59382"/>
                </a:lnTo>
                <a:lnTo>
                  <a:pt x="123699" y="62110"/>
                </a:lnTo>
                <a:lnTo>
                  <a:pt x="118589" y="64144"/>
                </a:lnTo>
                <a:close/>
              </a:path>
              <a:path w="542289" h="75564">
                <a:moveTo>
                  <a:pt x="192738" y="64144"/>
                </a:moveTo>
                <a:lnTo>
                  <a:pt x="181229" y="64144"/>
                </a:lnTo>
                <a:lnTo>
                  <a:pt x="175971" y="61862"/>
                </a:lnTo>
                <a:lnTo>
                  <a:pt x="171903" y="57298"/>
                </a:lnTo>
                <a:lnTo>
                  <a:pt x="167933" y="52734"/>
                </a:lnTo>
                <a:lnTo>
                  <a:pt x="165949" y="46930"/>
                </a:lnTo>
                <a:lnTo>
                  <a:pt x="165949" y="32841"/>
                </a:lnTo>
                <a:lnTo>
                  <a:pt x="167933" y="27037"/>
                </a:lnTo>
                <a:lnTo>
                  <a:pt x="175872" y="17908"/>
                </a:lnTo>
                <a:lnTo>
                  <a:pt x="181130" y="15626"/>
                </a:lnTo>
                <a:lnTo>
                  <a:pt x="193037" y="15626"/>
                </a:lnTo>
                <a:lnTo>
                  <a:pt x="197303" y="17015"/>
                </a:lnTo>
                <a:lnTo>
                  <a:pt x="201179" y="20389"/>
                </a:lnTo>
                <a:lnTo>
                  <a:pt x="182816" y="20389"/>
                </a:lnTo>
                <a:lnTo>
                  <a:pt x="178898" y="22274"/>
                </a:lnTo>
                <a:lnTo>
                  <a:pt x="175921" y="26044"/>
                </a:lnTo>
                <a:lnTo>
                  <a:pt x="173044" y="29815"/>
                </a:lnTo>
                <a:lnTo>
                  <a:pt x="171605" y="34428"/>
                </a:lnTo>
                <a:lnTo>
                  <a:pt x="171605" y="45342"/>
                </a:lnTo>
                <a:lnTo>
                  <a:pt x="173044" y="49956"/>
                </a:lnTo>
                <a:lnTo>
                  <a:pt x="175921" y="53726"/>
                </a:lnTo>
                <a:lnTo>
                  <a:pt x="178898" y="57497"/>
                </a:lnTo>
                <a:lnTo>
                  <a:pt x="182816" y="59382"/>
                </a:lnTo>
                <a:lnTo>
                  <a:pt x="200492" y="59382"/>
                </a:lnTo>
                <a:lnTo>
                  <a:pt x="196955" y="62606"/>
                </a:lnTo>
                <a:lnTo>
                  <a:pt x="192738" y="64144"/>
                </a:lnTo>
                <a:close/>
              </a:path>
              <a:path w="542289" h="75564">
                <a:moveTo>
                  <a:pt x="206282" y="31402"/>
                </a:moveTo>
                <a:lnTo>
                  <a:pt x="200626" y="31402"/>
                </a:lnTo>
                <a:lnTo>
                  <a:pt x="199833" y="27731"/>
                </a:lnTo>
                <a:lnTo>
                  <a:pt x="198345" y="25003"/>
                </a:lnTo>
                <a:lnTo>
                  <a:pt x="196162" y="23217"/>
                </a:lnTo>
                <a:lnTo>
                  <a:pt x="193979" y="21332"/>
                </a:lnTo>
                <a:lnTo>
                  <a:pt x="191151" y="20389"/>
                </a:lnTo>
                <a:lnTo>
                  <a:pt x="201179" y="20389"/>
                </a:lnTo>
                <a:lnTo>
                  <a:pt x="203752" y="22572"/>
                </a:lnTo>
                <a:lnTo>
                  <a:pt x="205687" y="26441"/>
                </a:lnTo>
                <a:lnTo>
                  <a:pt x="206282" y="31402"/>
                </a:lnTo>
                <a:close/>
              </a:path>
              <a:path w="542289" h="75564">
                <a:moveTo>
                  <a:pt x="200492" y="59382"/>
                </a:moveTo>
                <a:lnTo>
                  <a:pt x="191052" y="59382"/>
                </a:lnTo>
                <a:lnTo>
                  <a:pt x="193979" y="58191"/>
                </a:lnTo>
                <a:lnTo>
                  <a:pt x="196459" y="55810"/>
                </a:lnTo>
                <a:lnTo>
                  <a:pt x="199039" y="53429"/>
                </a:lnTo>
                <a:lnTo>
                  <a:pt x="200577" y="50303"/>
                </a:lnTo>
                <a:lnTo>
                  <a:pt x="201073" y="46434"/>
                </a:lnTo>
                <a:lnTo>
                  <a:pt x="206579" y="46434"/>
                </a:lnTo>
                <a:lnTo>
                  <a:pt x="205786" y="52089"/>
                </a:lnTo>
                <a:lnTo>
                  <a:pt x="203702" y="56455"/>
                </a:lnTo>
                <a:lnTo>
                  <a:pt x="200492" y="59382"/>
                </a:lnTo>
                <a:close/>
              </a:path>
              <a:path w="542289" h="75564">
                <a:moveTo>
                  <a:pt x="238260" y="64144"/>
                </a:moveTo>
                <a:lnTo>
                  <a:pt x="227347" y="64144"/>
                </a:lnTo>
                <a:lnTo>
                  <a:pt x="222088" y="61862"/>
                </a:lnTo>
                <a:lnTo>
                  <a:pt x="218020" y="57298"/>
                </a:lnTo>
                <a:lnTo>
                  <a:pt x="214051" y="52734"/>
                </a:lnTo>
                <a:lnTo>
                  <a:pt x="212067" y="46930"/>
                </a:lnTo>
                <a:lnTo>
                  <a:pt x="212067" y="32841"/>
                </a:lnTo>
                <a:lnTo>
                  <a:pt x="214051" y="27037"/>
                </a:lnTo>
                <a:lnTo>
                  <a:pt x="221989" y="17908"/>
                </a:lnTo>
                <a:lnTo>
                  <a:pt x="227247" y="15626"/>
                </a:lnTo>
                <a:lnTo>
                  <a:pt x="240344" y="15626"/>
                </a:lnTo>
                <a:lnTo>
                  <a:pt x="245602" y="17908"/>
                </a:lnTo>
                <a:lnTo>
                  <a:pt x="247759" y="20389"/>
                </a:lnTo>
                <a:lnTo>
                  <a:pt x="228884" y="20389"/>
                </a:lnTo>
                <a:lnTo>
                  <a:pt x="225015" y="22274"/>
                </a:lnTo>
                <a:lnTo>
                  <a:pt x="221925" y="26193"/>
                </a:lnTo>
                <a:lnTo>
                  <a:pt x="219161" y="29815"/>
                </a:lnTo>
                <a:lnTo>
                  <a:pt x="217722" y="34428"/>
                </a:lnTo>
                <a:lnTo>
                  <a:pt x="217722" y="45342"/>
                </a:lnTo>
                <a:lnTo>
                  <a:pt x="219161" y="49956"/>
                </a:lnTo>
                <a:lnTo>
                  <a:pt x="222038" y="53726"/>
                </a:lnTo>
                <a:lnTo>
                  <a:pt x="225015" y="57497"/>
                </a:lnTo>
                <a:lnTo>
                  <a:pt x="228933" y="59382"/>
                </a:lnTo>
                <a:lnTo>
                  <a:pt x="247753" y="59382"/>
                </a:lnTo>
                <a:lnTo>
                  <a:pt x="245553" y="60870"/>
                </a:lnTo>
                <a:lnTo>
                  <a:pt x="242180" y="63053"/>
                </a:lnTo>
                <a:lnTo>
                  <a:pt x="238260" y="64144"/>
                </a:lnTo>
                <a:close/>
              </a:path>
              <a:path w="542289" h="75564">
                <a:moveTo>
                  <a:pt x="247753" y="59382"/>
                </a:moveTo>
                <a:lnTo>
                  <a:pt x="238657" y="59382"/>
                </a:lnTo>
                <a:lnTo>
                  <a:pt x="242526" y="57497"/>
                </a:lnTo>
                <a:lnTo>
                  <a:pt x="248381" y="49857"/>
                </a:lnTo>
                <a:lnTo>
                  <a:pt x="249837" y="45342"/>
                </a:lnTo>
                <a:lnTo>
                  <a:pt x="249837" y="34428"/>
                </a:lnTo>
                <a:lnTo>
                  <a:pt x="248381" y="29964"/>
                </a:lnTo>
                <a:lnTo>
                  <a:pt x="245293" y="26044"/>
                </a:lnTo>
                <a:lnTo>
                  <a:pt x="242526" y="22324"/>
                </a:lnTo>
                <a:lnTo>
                  <a:pt x="238608" y="20389"/>
                </a:lnTo>
                <a:lnTo>
                  <a:pt x="247759" y="20389"/>
                </a:lnTo>
                <a:lnTo>
                  <a:pt x="253540" y="27037"/>
                </a:lnTo>
                <a:lnTo>
                  <a:pt x="255524" y="32841"/>
                </a:lnTo>
                <a:lnTo>
                  <a:pt x="255524" y="44152"/>
                </a:lnTo>
                <a:lnTo>
                  <a:pt x="254681" y="48170"/>
                </a:lnTo>
                <a:lnTo>
                  <a:pt x="252994" y="51940"/>
                </a:lnTo>
                <a:lnTo>
                  <a:pt x="251407" y="55612"/>
                </a:lnTo>
                <a:lnTo>
                  <a:pt x="248926" y="58588"/>
                </a:lnTo>
                <a:lnTo>
                  <a:pt x="247753" y="59382"/>
                </a:lnTo>
                <a:close/>
              </a:path>
              <a:path w="542289" h="75564">
                <a:moveTo>
                  <a:pt x="272972" y="24854"/>
                </a:moveTo>
                <a:lnTo>
                  <a:pt x="269517" y="24854"/>
                </a:lnTo>
                <a:lnTo>
                  <a:pt x="270609" y="22175"/>
                </a:lnTo>
                <a:lnTo>
                  <a:pt x="272494" y="19992"/>
                </a:lnTo>
                <a:lnTo>
                  <a:pt x="275173" y="18305"/>
                </a:lnTo>
                <a:lnTo>
                  <a:pt x="277852" y="16519"/>
                </a:lnTo>
                <a:lnTo>
                  <a:pt x="280878" y="15626"/>
                </a:lnTo>
                <a:lnTo>
                  <a:pt x="290106" y="15626"/>
                </a:lnTo>
                <a:lnTo>
                  <a:pt x="294322" y="17065"/>
                </a:lnTo>
                <a:lnTo>
                  <a:pt x="297318" y="20389"/>
                </a:lnTo>
                <a:lnTo>
                  <a:pt x="280729" y="20389"/>
                </a:lnTo>
                <a:lnTo>
                  <a:pt x="278051" y="21133"/>
                </a:lnTo>
                <a:lnTo>
                  <a:pt x="275769" y="22621"/>
                </a:lnTo>
                <a:lnTo>
                  <a:pt x="273586" y="24110"/>
                </a:lnTo>
                <a:lnTo>
                  <a:pt x="272972" y="24854"/>
                </a:lnTo>
                <a:close/>
              </a:path>
              <a:path w="542289" h="75564">
                <a:moveTo>
                  <a:pt x="269369" y="62805"/>
                </a:moveTo>
                <a:lnTo>
                  <a:pt x="263714" y="62805"/>
                </a:lnTo>
                <a:lnTo>
                  <a:pt x="263714" y="16966"/>
                </a:lnTo>
                <a:lnTo>
                  <a:pt x="269369" y="16966"/>
                </a:lnTo>
                <a:lnTo>
                  <a:pt x="269369" y="24854"/>
                </a:lnTo>
                <a:lnTo>
                  <a:pt x="272972" y="24854"/>
                </a:lnTo>
                <a:lnTo>
                  <a:pt x="271948" y="26094"/>
                </a:lnTo>
                <a:lnTo>
                  <a:pt x="270858" y="28574"/>
                </a:lnTo>
                <a:lnTo>
                  <a:pt x="269865" y="31055"/>
                </a:lnTo>
                <a:lnTo>
                  <a:pt x="269369" y="33535"/>
                </a:lnTo>
                <a:lnTo>
                  <a:pt x="269369" y="62805"/>
                </a:lnTo>
                <a:close/>
              </a:path>
              <a:path w="542289" h="75564">
                <a:moveTo>
                  <a:pt x="300920" y="62805"/>
                </a:moveTo>
                <a:lnTo>
                  <a:pt x="295414" y="62805"/>
                </a:lnTo>
                <a:lnTo>
                  <a:pt x="295414" y="29418"/>
                </a:lnTo>
                <a:lnTo>
                  <a:pt x="294421" y="26094"/>
                </a:lnTo>
                <a:lnTo>
                  <a:pt x="292437" y="23812"/>
                </a:lnTo>
                <a:lnTo>
                  <a:pt x="290552" y="21530"/>
                </a:lnTo>
                <a:lnTo>
                  <a:pt x="287675" y="20389"/>
                </a:lnTo>
                <a:lnTo>
                  <a:pt x="297318" y="20389"/>
                </a:lnTo>
                <a:lnTo>
                  <a:pt x="299581" y="22820"/>
                </a:lnTo>
                <a:lnTo>
                  <a:pt x="300920" y="27136"/>
                </a:lnTo>
                <a:lnTo>
                  <a:pt x="300920" y="62805"/>
                </a:lnTo>
                <a:close/>
              </a:path>
              <a:path w="542289" h="75564">
                <a:moveTo>
                  <a:pt x="330039" y="62805"/>
                </a:moveTo>
                <a:lnTo>
                  <a:pt x="324086" y="62805"/>
                </a:lnTo>
                <a:lnTo>
                  <a:pt x="306375" y="16966"/>
                </a:lnTo>
                <a:lnTo>
                  <a:pt x="312627" y="16966"/>
                </a:lnTo>
                <a:lnTo>
                  <a:pt x="327063" y="57149"/>
                </a:lnTo>
                <a:lnTo>
                  <a:pt x="332151" y="57149"/>
                </a:lnTo>
                <a:lnTo>
                  <a:pt x="330039" y="62805"/>
                </a:lnTo>
                <a:close/>
              </a:path>
              <a:path w="542289" h="75564">
                <a:moveTo>
                  <a:pt x="332151" y="57149"/>
                </a:moveTo>
                <a:lnTo>
                  <a:pt x="327211" y="57149"/>
                </a:lnTo>
                <a:lnTo>
                  <a:pt x="341350" y="16966"/>
                </a:lnTo>
                <a:lnTo>
                  <a:pt x="347155" y="16966"/>
                </a:lnTo>
                <a:lnTo>
                  <a:pt x="332151" y="57149"/>
                </a:lnTo>
                <a:close/>
              </a:path>
              <a:path w="542289" h="75564">
                <a:moveTo>
                  <a:pt x="355540" y="75009"/>
                </a:moveTo>
                <a:lnTo>
                  <a:pt x="355540" y="71139"/>
                </a:lnTo>
                <a:lnTo>
                  <a:pt x="356830" y="70643"/>
                </a:lnTo>
                <a:lnTo>
                  <a:pt x="357823" y="69601"/>
                </a:lnTo>
                <a:lnTo>
                  <a:pt x="358517" y="68014"/>
                </a:lnTo>
                <a:lnTo>
                  <a:pt x="359310" y="66526"/>
                </a:lnTo>
                <a:lnTo>
                  <a:pt x="359708" y="64938"/>
                </a:lnTo>
                <a:lnTo>
                  <a:pt x="359708" y="62805"/>
                </a:lnTo>
                <a:lnTo>
                  <a:pt x="355987" y="62805"/>
                </a:lnTo>
                <a:lnTo>
                  <a:pt x="355987" y="53429"/>
                </a:lnTo>
                <a:lnTo>
                  <a:pt x="363428" y="53429"/>
                </a:lnTo>
                <a:lnTo>
                  <a:pt x="363428" y="65682"/>
                </a:lnTo>
                <a:lnTo>
                  <a:pt x="362734" y="68113"/>
                </a:lnTo>
                <a:lnTo>
                  <a:pt x="361345" y="70395"/>
                </a:lnTo>
                <a:lnTo>
                  <a:pt x="360054" y="72677"/>
                </a:lnTo>
                <a:lnTo>
                  <a:pt x="358120" y="74215"/>
                </a:lnTo>
                <a:lnTo>
                  <a:pt x="355540" y="75009"/>
                </a:lnTo>
                <a:close/>
              </a:path>
              <a:path w="542289" h="75564">
                <a:moveTo>
                  <a:pt x="406994" y="22175"/>
                </a:moveTo>
                <a:lnTo>
                  <a:pt x="401488" y="22175"/>
                </a:lnTo>
                <a:lnTo>
                  <a:pt x="401488" y="14833"/>
                </a:lnTo>
                <a:lnTo>
                  <a:pt x="403175" y="9673"/>
                </a:lnTo>
                <a:lnTo>
                  <a:pt x="406549" y="5804"/>
                </a:lnTo>
                <a:lnTo>
                  <a:pt x="410021" y="1934"/>
                </a:lnTo>
                <a:lnTo>
                  <a:pt x="414932" y="0"/>
                </a:lnTo>
                <a:lnTo>
                  <a:pt x="427136" y="0"/>
                </a:lnTo>
                <a:lnTo>
                  <a:pt x="431799" y="1587"/>
                </a:lnTo>
                <a:lnTo>
                  <a:pt x="435272" y="4762"/>
                </a:lnTo>
                <a:lnTo>
                  <a:pt x="416768" y="4762"/>
                </a:lnTo>
                <a:lnTo>
                  <a:pt x="413345" y="6201"/>
                </a:lnTo>
                <a:lnTo>
                  <a:pt x="408483" y="11856"/>
                </a:lnTo>
                <a:lnTo>
                  <a:pt x="407193" y="15775"/>
                </a:lnTo>
                <a:lnTo>
                  <a:pt x="406994" y="20835"/>
                </a:lnTo>
                <a:lnTo>
                  <a:pt x="406994" y="22175"/>
                </a:lnTo>
                <a:close/>
              </a:path>
              <a:path w="542289" h="75564">
                <a:moveTo>
                  <a:pt x="440927" y="62805"/>
                </a:moveTo>
                <a:lnTo>
                  <a:pt x="400000" y="62805"/>
                </a:lnTo>
                <a:lnTo>
                  <a:pt x="400000" y="58241"/>
                </a:lnTo>
                <a:lnTo>
                  <a:pt x="424358" y="34131"/>
                </a:lnTo>
                <a:lnTo>
                  <a:pt x="428872" y="30559"/>
                </a:lnTo>
                <a:lnTo>
                  <a:pt x="431253" y="27681"/>
                </a:lnTo>
                <a:lnTo>
                  <a:pt x="433734" y="24804"/>
                </a:lnTo>
                <a:lnTo>
                  <a:pt x="434974" y="21431"/>
                </a:lnTo>
                <a:lnTo>
                  <a:pt x="434974" y="13791"/>
                </a:lnTo>
                <a:lnTo>
                  <a:pt x="433684" y="10715"/>
                </a:lnTo>
                <a:lnTo>
                  <a:pt x="428526" y="5953"/>
                </a:lnTo>
                <a:lnTo>
                  <a:pt x="425201" y="4762"/>
                </a:lnTo>
                <a:lnTo>
                  <a:pt x="435272" y="4762"/>
                </a:lnTo>
                <a:lnTo>
                  <a:pt x="438844" y="7937"/>
                </a:lnTo>
                <a:lnTo>
                  <a:pt x="440630" y="12203"/>
                </a:lnTo>
                <a:lnTo>
                  <a:pt x="440514" y="22175"/>
                </a:lnTo>
                <a:lnTo>
                  <a:pt x="439291" y="25846"/>
                </a:lnTo>
                <a:lnTo>
                  <a:pt x="434032" y="33287"/>
                </a:lnTo>
                <a:lnTo>
                  <a:pt x="429220" y="37256"/>
                </a:lnTo>
                <a:lnTo>
                  <a:pt x="416619" y="44896"/>
                </a:lnTo>
                <a:lnTo>
                  <a:pt x="412700" y="47823"/>
                </a:lnTo>
                <a:lnTo>
                  <a:pt x="408135" y="52784"/>
                </a:lnTo>
                <a:lnTo>
                  <a:pt x="406747" y="55215"/>
                </a:lnTo>
                <a:lnTo>
                  <a:pt x="406250" y="57596"/>
                </a:lnTo>
                <a:lnTo>
                  <a:pt x="440927" y="57596"/>
                </a:lnTo>
                <a:lnTo>
                  <a:pt x="440927" y="62805"/>
                </a:lnTo>
                <a:close/>
              </a:path>
              <a:path w="542289" h="75564">
                <a:moveTo>
                  <a:pt x="455962" y="33635"/>
                </a:moveTo>
                <a:lnTo>
                  <a:pt x="451200" y="33635"/>
                </a:lnTo>
                <a:lnTo>
                  <a:pt x="457302" y="1488"/>
                </a:lnTo>
                <a:lnTo>
                  <a:pt x="488407" y="1488"/>
                </a:lnTo>
                <a:lnTo>
                  <a:pt x="488407" y="6548"/>
                </a:lnTo>
                <a:lnTo>
                  <a:pt x="461171" y="6548"/>
                </a:lnTo>
                <a:lnTo>
                  <a:pt x="457153" y="27235"/>
                </a:lnTo>
                <a:lnTo>
                  <a:pt x="457302" y="27384"/>
                </a:lnTo>
                <a:lnTo>
                  <a:pt x="463615" y="27384"/>
                </a:lnTo>
                <a:lnTo>
                  <a:pt x="462065" y="28128"/>
                </a:lnTo>
                <a:lnTo>
                  <a:pt x="459684" y="29319"/>
                </a:lnTo>
                <a:lnTo>
                  <a:pt x="457649" y="31154"/>
                </a:lnTo>
                <a:lnTo>
                  <a:pt x="455962" y="33635"/>
                </a:lnTo>
                <a:close/>
              </a:path>
              <a:path w="542289" h="75564">
                <a:moveTo>
                  <a:pt x="463615" y="27384"/>
                </a:moveTo>
                <a:lnTo>
                  <a:pt x="457302" y="27384"/>
                </a:lnTo>
                <a:lnTo>
                  <a:pt x="458988" y="25499"/>
                </a:lnTo>
                <a:lnTo>
                  <a:pt x="460973" y="24060"/>
                </a:lnTo>
                <a:lnTo>
                  <a:pt x="465538" y="22076"/>
                </a:lnTo>
                <a:lnTo>
                  <a:pt x="467968" y="21580"/>
                </a:lnTo>
                <a:lnTo>
                  <a:pt x="476898" y="21580"/>
                </a:lnTo>
                <a:lnTo>
                  <a:pt x="481958" y="23564"/>
                </a:lnTo>
                <a:lnTo>
                  <a:pt x="484597" y="26342"/>
                </a:lnTo>
                <a:lnTo>
                  <a:pt x="467125" y="26342"/>
                </a:lnTo>
                <a:lnTo>
                  <a:pt x="464545" y="26937"/>
                </a:lnTo>
                <a:lnTo>
                  <a:pt x="463615" y="27384"/>
                </a:lnTo>
                <a:close/>
              </a:path>
              <a:path w="542289" h="75564">
                <a:moveTo>
                  <a:pt x="483760" y="59382"/>
                </a:moveTo>
                <a:lnTo>
                  <a:pt x="474715" y="59382"/>
                </a:lnTo>
                <a:lnTo>
                  <a:pt x="478386" y="57745"/>
                </a:lnTo>
                <a:lnTo>
                  <a:pt x="481263" y="54471"/>
                </a:lnTo>
                <a:lnTo>
                  <a:pt x="484240" y="51196"/>
                </a:lnTo>
                <a:lnTo>
                  <a:pt x="485728" y="47178"/>
                </a:lnTo>
                <a:lnTo>
                  <a:pt x="485728" y="37752"/>
                </a:lnTo>
                <a:lnTo>
                  <a:pt x="484190" y="33932"/>
                </a:lnTo>
                <a:lnTo>
                  <a:pt x="481115" y="30956"/>
                </a:lnTo>
                <a:lnTo>
                  <a:pt x="478138" y="27880"/>
                </a:lnTo>
                <a:lnTo>
                  <a:pt x="474367" y="26342"/>
                </a:lnTo>
                <a:lnTo>
                  <a:pt x="484597" y="26342"/>
                </a:lnTo>
                <a:lnTo>
                  <a:pt x="489499" y="31501"/>
                </a:lnTo>
                <a:lnTo>
                  <a:pt x="491384" y="36661"/>
                </a:lnTo>
                <a:lnTo>
                  <a:pt x="491384" y="48964"/>
                </a:lnTo>
                <a:lnTo>
                  <a:pt x="489300" y="53974"/>
                </a:lnTo>
                <a:lnTo>
                  <a:pt x="483760" y="59382"/>
                </a:lnTo>
                <a:close/>
              </a:path>
              <a:path w="542289" h="75564">
                <a:moveTo>
                  <a:pt x="475856" y="64144"/>
                </a:moveTo>
                <a:lnTo>
                  <a:pt x="464148" y="64144"/>
                </a:lnTo>
                <a:lnTo>
                  <a:pt x="459386" y="62458"/>
                </a:lnTo>
                <a:lnTo>
                  <a:pt x="451646" y="55711"/>
                </a:lnTo>
                <a:lnTo>
                  <a:pt x="449613" y="50998"/>
                </a:lnTo>
                <a:lnTo>
                  <a:pt x="449414" y="44946"/>
                </a:lnTo>
                <a:lnTo>
                  <a:pt x="454921" y="44946"/>
                </a:lnTo>
                <a:lnTo>
                  <a:pt x="455119" y="49311"/>
                </a:lnTo>
                <a:lnTo>
                  <a:pt x="456607" y="52833"/>
                </a:lnTo>
                <a:lnTo>
                  <a:pt x="459386" y="55512"/>
                </a:lnTo>
                <a:lnTo>
                  <a:pt x="462263" y="58092"/>
                </a:lnTo>
                <a:lnTo>
                  <a:pt x="465884" y="59382"/>
                </a:lnTo>
                <a:lnTo>
                  <a:pt x="483760" y="59382"/>
                </a:lnTo>
                <a:lnTo>
                  <a:pt x="480965" y="62110"/>
                </a:lnTo>
                <a:lnTo>
                  <a:pt x="475856" y="64144"/>
                </a:lnTo>
                <a:close/>
              </a:path>
              <a:path w="542289" h="75564">
                <a:moveTo>
                  <a:pt x="526907" y="64144"/>
                </a:moveTo>
                <a:lnTo>
                  <a:pt x="512918" y="64144"/>
                </a:lnTo>
                <a:lnTo>
                  <a:pt x="507311" y="61565"/>
                </a:lnTo>
                <a:lnTo>
                  <a:pt x="499127" y="22125"/>
                </a:lnTo>
                <a:lnTo>
                  <a:pt x="501012" y="14634"/>
                </a:lnTo>
                <a:lnTo>
                  <a:pt x="508552" y="2927"/>
                </a:lnTo>
                <a:lnTo>
                  <a:pt x="514059" y="0"/>
                </a:lnTo>
                <a:lnTo>
                  <a:pt x="527056" y="0"/>
                </a:lnTo>
                <a:lnTo>
                  <a:pt x="531521" y="1438"/>
                </a:lnTo>
                <a:lnTo>
                  <a:pt x="535206" y="4762"/>
                </a:lnTo>
                <a:lnTo>
                  <a:pt x="516241" y="4762"/>
                </a:lnTo>
                <a:lnTo>
                  <a:pt x="511975" y="7193"/>
                </a:lnTo>
                <a:lnTo>
                  <a:pt x="509097" y="12055"/>
                </a:lnTo>
                <a:lnTo>
                  <a:pt x="506220" y="16817"/>
                </a:lnTo>
                <a:lnTo>
                  <a:pt x="504865" y="23266"/>
                </a:lnTo>
                <a:lnTo>
                  <a:pt x="504782" y="32593"/>
                </a:lnTo>
                <a:lnTo>
                  <a:pt x="509132" y="32593"/>
                </a:lnTo>
                <a:lnTo>
                  <a:pt x="507262" y="34528"/>
                </a:lnTo>
                <a:lnTo>
                  <a:pt x="505824" y="38496"/>
                </a:lnTo>
                <a:lnTo>
                  <a:pt x="505824" y="48418"/>
                </a:lnTo>
                <a:lnTo>
                  <a:pt x="507163" y="52337"/>
                </a:lnTo>
                <a:lnTo>
                  <a:pt x="509842" y="55215"/>
                </a:lnTo>
                <a:lnTo>
                  <a:pt x="512620" y="57993"/>
                </a:lnTo>
                <a:lnTo>
                  <a:pt x="516440" y="59382"/>
                </a:lnTo>
                <a:lnTo>
                  <a:pt x="534696" y="59382"/>
                </a:lnTo>
                <a:lnTo>
                  <a:pt x="531918" y="62160"/>
                </a:lnTo>
                <a:lnTo>
                  <a:pt x="526907" y="64144"/>
                </a:lnTo>
                <a:close/>
              </a:path>
              <a:path w="542289" h="75564">
                <a:moveTo>
                  <a:pt x="540352" y="16371"/>
                </a:moveTo>
                <a:lnTo>
                  <a:pt x="534845" y="16371"/>
                </a:lnTo>
                <a:lnTo>
                  <a:pt x="534349" y="12898"/>
                </a:lnTo>
                <a:lnTo>
                  <a:pt x="532959" y="10120"/>
                </a:lnTo>
                <a:lnTo>
                  <a:pt x="530678" y="8036"/>
                </a:lnTo>
                <a:lnTo>
                  <a:pt x="528396" y="5853"/>
                </a:lnTo>
                <a:lnTo>
                  <a:pt x="525469" y="4762"/>
                </a:lnTo>
                <a:lnTo>
                  <a:pt x="535206" y="4762"/>
                </a:lnTo>
                <a:lnTo>
                  <a:pt x="537871" y="7094"/>
                </a:lnTo>
                <a:lnTo>
                  <a:pt x="539756" y="11112"/>
                </a:lnTo>
                <a:lnTo>
                  <a:pt x="540352" y="16371"/>
                </a:lnTo>
                <a:close/>
              </a:path>
              <a:path w="542289" h="75564">
                <a:moveTo>
                  <a:pt x="509132" y="32593"/>
                </a:moveTo>
                <a:lnTo>
                  <a:pt x="504930" y="32593"/>
                </a:lnTo>
                <a:lnTo>
                  <a:pt x="506419" y="29418"/>
                </a:lnTo>
                <a:lnTo>
                  <a:pt x="508652" y="26937"/>
                </a:lnTo>
                <a:lnTo>
                  <a:pt x="511628" y="25151"/>
                </a:lnTo>
                <a:lnTo>
                  <a:pt x="514704" y="23266"/>
                </a:lnTo>
                <a:lnTo>
                  <a:pt x="517978" y="22324"/>
                </a:lnTo>
                <a:lnTo>
                  <a:pt x="527502" y="22324"/>
                </a:lnTo>
                <a:lnTo>
                  <a:pt x="532414" y="24258"/>
                </a:lnTo>
                <a:lnTo>
                  <a:pt x="535169" y="27086"/>
                </a:lnTo>
                <a:lnTo>
                  <a:pt x="516737" y="27086"/>
                </a:lnTo>
                <a:lnTo>
                  <a:pt x="513017" y="28574"/>
                </a:lnTo>
                <a:lnTo>
                  <a:pt x="509132" y="32593"/>
                </a:lnTo>
                <a:close/>
              </a:path>
              <a:path w="542289" h="75564">
                <a:moveTo>
                  <a:pt x="534696" y="59382"/>
                </a:moveTo>
                <a:lnTo>
                  <a:pt x="525667" y="59382"/>
                </a:lnTo>
                <a:lnTo>
                  <a:pt x="529239" y="57844"/>
                </a:lnTo>
                <a:lnTo>
                  <a:pt x="534895" y="51593"/>
                </a:lnTo>
                <a:lnTo>
                  <a:pt x="536333" y="47823"/>
                </a:lnTo>
                <a:lnTo>
                  <a:pt x="536263" y="38496"/>
                </a:lnTo>
                <a:lnTo>
                  <a:pt x="534944" y="34776"/>
                </a:lnTo>
                <a:lnTo>
                  <a:pt x="532166" y="31700"/>
                </a:lnTo>
                <a:lnTo>
                  <a:pt x="529487" y="28624"/>
                </a:lnTo>
                <a:lnTo>
                  <a:pt x="525865" y="27086"/>
                </a:lnTo>
                <a:lnTo>
                  <a:pt x="535169" y="27086"/>
                </a:lnTo>
                <a:lnTo>
                  <a:pt x="536681" y="28624"/>
                </a:lnTo>
                <a:lnTo>
                  <a:pt x="540054" y="31998"/>
                </a:lnTo>
                <a:lnTo>
                  <a:pt x="541989" y="36958"/>
                </a:lnTo>
                <a:lnTo>
                  <a:pt x="541989" y="49162"/>
                </a:lnTo>
                <a:lnTo>
                  <a:pt x="539954" y="54222"/>
                </a:lnTo>
                <a:lnTo>
                  <a:pt x="535886" y="58191"/>
                </a:lnTo>
                <a:lnTo>
                  <a:pt x="534696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47515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47515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72665" y="3798817"/>
            <a:ext cx="586105" cy="75565"/>
          </a:xfrm>
          <a:custGeom>
            <a:avLst/>
            <a:gdLst/>
            <a:ahLst/>
            <a:cxnLst/>
            <a:rect l="l" t="t" r="r" b="b"/>
            <a:pathLst>
              <a:path w="586104" h="75564">
                <a:moveTo>
                  <a:pt x="22026" y="62805"/>
                </a:moveTo>
                <a:lnTo>
                  <a:pt x="16370" y="62805"/>
                </a:lnTo>
                <a:lnTo>
                  <a:pt x="16370" y="16668"/>
                </a:lnTo>
                <a:lnTo>
                  <a:pt x="0" y="16668"/>
                </a:lnTo>
                <a:lnTo>
                  <a:pt x="0" y="12650"/>
                </a:lnTo>
                <a:lnTo>
                  <a:pt x="5059" y="12551"/>
                </a:lnTo>
                <a:lnTo>
                  <a:pt x="8582" y="12104"/>
                </a:lnTo>
                <a:lnTo>
                  <a:pt x="10567" y="11310"/>
                </a:lnTo>
                <a:lnTo>
                  <a:pt x="12650" y="10517"/>
                </a:lnTo>
                <a:lnTo>
                  <a:pt x="14188" y="9276"/>
                </a:lnTo>
                <a:lnTo>
                  <a:pt x="15179" y="7590"/>
                </a:lnTo>
                <a:lnTo>
                  <a:pt x="16271" y="5903"/>
                </a:lnTo>
                <a:lnTo>
                  <a:pt x="17016" y="3571"/>
                </a:lnTo>
                <a:lnTo>
                  <a:pt x="17412" y="595"/>
                </a:lnTo>
                <a:lnTo>
                  <a:pt x="22026" y="595"/>
                </a:lnTo>
                <a:lnTo>
                  <a:pt x="22026" y="62805"/>
                </a:lnTo>
                <a:close/>
              </a:path>
              <a:path w="586104" h="75564">
                <a:moveTo>
                  <a:pt x="71441" y="62805"/>
                </a:moveTo>
                <a:lnTo>
                  <a:pt x="65785" y="62805"/>
                </a:lnTo>
                <a:lnTo>
                  <a:pt x="65785" y="16668"/>
                </a:lnTo>
                <a:lnTo>
                  <a:pt x="49414" y="16668"/>
                </a:lnTo>
                <a:lnTo>
                  <a:pt x="49414" y="12650"/>
                </a:lnTo>
                <a:lnTo>
                  <a:pt x="54474" y="12551"/>
                </a:lnTo>
                <a:lnTo>
                  <a:pt x="57996" y="12104"/>
                </a:lnTo>
                <a:lnTo>
                  <a:pt x="59980" y="11310"/>
                </a:lnTo>
                <a:lnTo>
                  <a:pt x="62064" y="10517"/>
                </a:lnTo>
                <a:lnTo>
                  <a:pt x="63602" y="9276"/>
                </a:lnTo>
                <a:lnTo>
                  <a:pt x="64594" y="7590"/>
                </a:lnTo>
                <a:lnTo>
                  <a:pt x="65686" y="5903"/>
                </a:lnTo>
                <a:lnTo>
                  <a:pt x="66430" y="3571"/>
                </a:lnTo>
                <a:lnTo>
                  <a:pt x="66827" y="595"/>
                </a:lnTo>
                <a:lnTo>
                  <a:pt x="71441" y="595"/>
                </a:lnTo>
                <a:lnTo>
                  <a:pt x="71441" y="62805"/>
                </a:lnTo>
                <a:close/>
              </a:path>
              <a:path w="586104" h="75564">
                <a:moveTo>
                  <a:pt x="97191" y="62805"/>
                </a:moveTo>
                <a:lnTo>
                  <a:pt x="90345" y="62805"/>
                </a:lnTo>
                <a:lnTo>
                  <a:pt x="108056" y="38992"/>
                </a:lnTo>
                <a:lnTo>
                  <a:pt x="91684" y="16966"/>
                </a:lnTo>
                <a:lnTo>
                  <a:pt x="98679" y="16966"/>
                </a:lnTo>
                <a:lnTo>
                  <a:pt x="111776" y="34379"/>
                </a:lnTo>
                <a:lnTo>
                  <a:pt x="118303" y="34379"/>
                </a:lnTo>
                <a:lnTo>
                  <a:pt x="114901" y="38844"/>
                </a:lnTo>
                <a:lnTo>
                  <a:pt x="118481" y="43606"/>
                </a:lnTo>
                <a:lnTo>
                  <a:pt x="111329" y="43606"/>
                </a:lnTo>
                <a:lnTo>
                  <a:pt x="97191" y="62805"/>
                </a:lnTo>
                <a:close/>
              </a:path>
              <a:path w="586104" h="75564">
                <a:moveTo>
                  <a:pt x="118303" y="34379"/>
                </a:moveTo>
                <a:lnTo>
                  <a:pt x="111776" y="34379"/>
                </a:lnTo>
                <a:lnTo>
                  <a:pt x="124576" y="16966"/>
                </a:lnTo>
                <a:lnTo>
                  <a:pt x="131570" y="16966"/>
                </a:lnTo>
                <a:lnTo>
                  <a:pt x="118303" y="34379"/>
                </a:lnTo>
                <a:close/>
              </a:path>
              <a:path w="586104" h="75564">
                <a:moveTo>
                  <a:pt x="132910" y="62805"/>
                </a:moveTo>
                <a:lnTo>
                  <a:pt x="125766" y="62805"/>
                </a:lnTo>
                <a:lnTo>
                  <a:pt x="111329" y="43606"/>
                </a:lnTo>
                <a:lnTo>
                  <a:pt x="118481" y="43606"/>
                </a:lnTo>
                <a:lnTo>
                  <a:pt x="132910" y="62805"/>
                </a:lnTo>
                <a:close/>
              </a:path>
              <a:path w="586104" h="75564">
                <a:moveTo>
                  <a:pt x="163588" y="62805"/>
                </a:moveTo>
                <a:lnTo>
                  <a:pt x="157932" y="62805"/>
                </a:lnTo>
                <a:lnTo>
                  <a:pt x="157932" y="16668"/>
                </a:lnTo>
                <a:lnTo>
                  <a:pt x="141562" y="16668"/>
                </a:lnTo>
                <a:lnTo>
                  <a:pt x="141562" y="12650"/>
                </a:lnTo>
                <a:lnTo>
                  <a:pt x="146621" y="12551"/>
                </a:lnTo>
                <a:lnTo>
                  <a:pt x="150144" y="12104"/>
                </a:lnTo>
                <a:lnTo>
                  <a:pt x="152128" y="11310"/>
                </a:lnTo>
                <a:lnTo>
                  <a:pt x="154212" y="10517"/>
                </a:lnTo>
                <a:lnTo>
                  <a:pt x="155749" y="9276"/>
                </a:lnTo>
                <a:lnTo>
                  <a:pt x="156742" y="7590"/>
                </a:lnTo>
                <a:lnTo>
                  <a:pt x="157833" y="5903"/>
                </a:lnTo>
                <a:lnTo>
                  <a:pt x="158577" y="3571"/>
                </a:lnTo>
                <a:lnTo>
                  <a:pt x="158974" y="595"/>
                </a:lnTo>
                <a:lnTo>
                  <a:pt x="163588" y="595"/>
                </a:lnTo>
                <a:lnTo>
                  <a:pt x="163588" y="62805"/>
                </a:lnTo>
                <a:close/>
              </a:path>
              <a:path w="586104" h="75564">
                <a:moveTo>
                  <a:pt x="213002" y="62805"/>
                </a:moveTo>
                <a:lnTo>
                  <a:pt x="207347" y="62805"/>
                </a:lnTo>
                <a:lnTo>
                  <a:pt x="207347" y="16668"/>
                </a:lnTo>
                <a:lnTo>
                  <a:pt x="190975" y="16668"/>
                </a:lnTo>
                <a:lnTo>
                  <a:pt x="190975" y="12650"/>
                </a:lnTo>
                <a:lnTo>
                  <a:pt x="196036" y="12551"/>
                </a:lnTo>
                <a:lnTo>
                  <a:pt x="199558" y="12104"/>
                </a:lnTo>
                <a:lnTo>
                  <a:pt x="201542" y="11310"/>
                </a:lnTo>
                <a:lnTo>
                  <a:pt x="203626" y="10517"/>
                </a:lnTo>
                <a:lnTo>
                  <a:pt x="205164" y="9276"/>
                </a:lnTo>
                <a:lnTo>
                  <a:pt x="206156" y="7590"/>
                </a:lnTo>
                <a:lnTo>
                  <a:pt x="207248" y="5903"/>
                </a:lnTo>
                <a:lnTo>
                  <a:pt x="207992" y="3571"/>
                </a:lnTo>
                <a:lnTo>
                  <a:pt x="208389" y="595"/>
                </a:lnTo>
                <a:lnTo>
                  <a:pt x="213002" y="595"/>
                </a:lnTo>
                <a:lnTo>
                  <a:pt x="213002" y="62805"/>
                </a:lnTo>
                <a:close/>
              </a:path>
              <a:path w="586104" h="75564">
                <a:moveTo>
                  <a:pt x="286209" y="64144"/>
                </a:moveTo>
                <a:lnTo>
                  <a:pt x="274700" y="64144"/>
                </a:lnTo>
                <a:lnTo>
                  <a:pt x="269441" y="61862"/>
                </a:lnTo>
                <a:lnTo>
                  <a:pt x="265373" y="57298"/>
                </a:lnTo>
                <a:lnTo>
                  <a:pt x="261404" y="52734"/>
                </a:lnTo>
                <a:lnTo>
                  <a:pt x="259420" y="46930"/>
                </a:lnTo>
                <a:lnTo>
                  <a:pt x="259420" y="32841"/>
                </a:lnTo>
                <a:lnTo>
                  <a:pt x="261404" y="27037"/>
                </a:lnTo>
                <a:lnTo>
                  <a:pt x="269342" y="17908"/>
                </a:lnTo>
                <a:lnTo>
                  <a:pt x="274601" y="15626"/>
                </a:lnTo>
                <a:lnTo>
                  <a:pt x="286507" y="15626"/>
                </a:lnTo>
                <a:lnTo>
                  <a:pt x="290773" y="17015"/>
                </a:lnTo>
                <a:lnTo>
                  <a:pt x="294650" y="20389"/>
                </a:lnTo>
                <a:lnTo>
                  <a:pt x="276287" y="20389"/>
                </a:lnTo>
                <a:lnTo>
                  <a:pt x="272368" y="22274"/>
                </a:lnTo>
                <a:lnTo>
                  <a:pt x="269392" y="26044"/>
                </a:lnTo>
                <a:lnTo>
                  <a:pt x="266514" y="29815"/>
                </a:lnTo>
                <a:lnTo>
                  <a:pt x="265076" y="34428"/>
                </a:lnTo>
                <a:lnTo>
                  <a:pt x="265076" y="45342"/>
                </a:lnTo>
                <a:lnTo>
                  <a:pt x="266514" y="49956"/>
                </a:lnTo>
                <a:lnTo>
                  <a:pt x="269392" y="53726"/>
                </a:lnTo>
                <a:lnTo>
                  <a:pt x="272368" y="57497"/>
                </a:lnTo>
                <a:lnTo>
                  <a:pt x="276287" y="59382"/>
                </a:lnTo>
                <a:lnTo>
                  <a:pt x="293963" y="59382"/>
                </a:lnTo>
                <a:lnTo>
                  <a:pt x="290426" y="62606"/>
                </a:lnTo>
                <a:lnTo>
                  <a:pt x="286209" y="64144"/>
                </a:lnTo>
                <a:close/>
              </a:path>
              <a:path w="586104" h="75564">
                <a:moveTo>
                  <a:pt x="299753" y="31402"/>
                </a:moveTo>
                <a:lnTo>
                  <a:pt x="294097" y="31402"/>
                </a:lnTo>
                <a:lnTo>
                  <a:pt x="293303" y="27731"/>
                </a:lnTo>
                <a:lnTo>
                  <a:pt x="291814" y="25003"/>
                </a:lnTo>
                <a:lnTo>
                  <a:pt x="289632" y="23217"/>
                </a:lnTo>
                <a:lnTo>
                  <a:pt x="287449" y="21332"/>
                </a:lnTo>
                <a:lnTo>
                  <a:pt x="284621" y="20389"/>
                </a:lnTo>
                <a:lnTo>
                  <a:pt x="294650" y="20389"/>
                </a:lnTo>
                <a:lnTo>
                  <a:pt x="297223" y="22572"/>
                </a:lnTo>
                <a:lnTo>
                  <a:pt x="299157" y="26441"/>
                </a:lnTo>
                <a:lnTo>
                  <a:pt x="299753" y="31402"/>
                </a:lnTo>
                <a:close/>
              </a:path>
              <a:path w="586104" h="75564">
                <a:moveTo>
                  <a:pt x="293963" y="59382"/>
                </a:moveTo>
                <a:lnTo>
                  <a:pt x="284522" y="59382"/>
                </a:lnTo>
                <a:lnTo>
                  <a:pt x="287449" y="58191"/>
                </a:lnTo>
                <a:lnTo>
                  <a:pt x="289929" y="55810"/>
                </a:lnTo>
                <a:lnTo>
                  <a:pt x="292510" y="53429"/>
                </a:lnTo>
                <a:lnTo>
                  <a:pt x="294047" y="50303"/>
                </a:lnTo>
                <a:lnTo>
                  <a:pt x="294543" y="46434"/>
                </a:lnTo>
                <a:lnTo>
                  <a:pt x="300050" y="46434"/>
                </a:lnTo>
                <a:lnTo>
                  <a:pt x="299256" y="52089"/>
                </a:lnTo>
                <a:lnTo>
                  <a:pt x="297173" y="56455"/>
                </a:lnTo>
                <a:lnTo>
                  <a:pt x="293963" y="59382"/>
                </a:lnTo>
                <a:close/>
              </a:path>
              <a:path w="586104" h="75564">
                <a:moveTo>
                  <a:pt x="331731" y="64144"/>
                </a:moveTo>
                <a:lnTo>
                  <a:pt x="320817" y="64144"/>
                </a:lnTo>
                <a:lnTo>
                  <a:pt x="315558" y="61862"/>
                </a:lnTo>
                <a:lnTo>
                  <a:pt x="311490" y="57298"/>
                </a:lnTo>
                <a:lnTo>
                  <a:pt x="307521" y="52734"/>
                </a:lnTo>
                <a:lnTo>
                  <a:pt x="305537" y="46930"/>
                </a:lnTo>
                <a:lnTo>
                  <a:pt x="305537" y="32841"/>
                </a:lnTo>
                <a:lnTo>
                  <a:pt x="307521" y="27037"/>
                </a:lnTo>
                <a:lnTo>
                  <a:pt x="315459" y="17908"/>
                </a:lnTo>
                <a:lnTo>
                  <a:pt x="320718" y="15626"/>
                </a:lnTo>
                <a:lnTo>
                  <a:pt x="333815" y="15626"/>
                </a:lnTo>
                <a:lnTo>
                  <a:pt x="339073" y="17908"/>
                </a:lnTo>
                <a:lnTo>
                  <a:pt x="341230" y="20389"/>
                </a:lnTo>
                <a:lnTo>
                  <a:pt x="322354" y="20389"/>
                </a:lnTo>
                <a:lnTo>
                  <a:pt x="318485" y="22274"/>
                </a:lnTo>
                <a:lnTo>
                  <a:pt x="315395" y="26193"/>
                </a:lnTo>
                <a:lnTo>
                  <a:pt x="312631" y="29815"/>
                </a:lnTo>
                <a:lnTo>
                  <a:pt x="311193" y="34428"/>
                </a:lnTo>
                <a:lnTo>
                  <a:pt x="311193" y="45342"/>
                </a:lnTo>
                <a:lnTo>
                  <a:pt x="312631" y="49956"/>
                </a:lnTo>
                <a:lnTo>
                  <a:pt x="315509" y="53726"/>
                </a:lnTo>
                <a:lnTo>
                  <a:pt x="318485" y="57497"/>
                </a:lnTo>
                <a:lnTo>
                  <a:pt x="322404" y="59382"/>
                </a:lnTo>
                <a:lnTo>
                  <a:pt x="341223" y="59382"/>
                </a:lnTo>
                <a:lnTo>
                  <a:pt x="339023" y="60870"/>
                </a:lnTo>
                <a:lnTo>
                  <a:pt x="335650" y="63053"/>
                </a:lnTo>
                <a:lnTo>
                  <a:pt x="331731" y="64144"/>
                </a:lnTo>
                <a:close/>
              </a:path>
              <a:path w="586104" h="75564">
                <a:moveTo>
                  <a:pt x="341223" y="59382"/>
                </a:moveTo>
                <a:lnTo>
                  <a:pt x="332128" y="59382"/>
                </a:lnTo>
                <a:lnTo>
                  <a:pt x="335997" y="57497"/>
                </a:lnTo>
                <a:lnTo>
                  <a:pt x="341851" y="49857"/>
                </a:lnTo>
                <a:lnTo>
                  <a:pt x="343308" y="45342"/>
                </a:lnTo>
                <a:lnTo>
                  <a:pt x="343307" y="34428"/>
                </a:lnTo>
                <a:lnTo>
                  <a:pt x="341851" y="29964"/>
                </a:lnTo>
                <a:lnTo>
                  <a:pt x="338764" y="26044"/>
                </a:lnTo>
                <a:lnTo>
                  <a:pt x="335997" y="22324"/>
                </a:lnTo>
                <a:lnTo>
                  <a:pt x="332078" y="20389"/>
                </a:lnTo>
                <a:lnTo>
                  <a:pt x="341230" y="20389"/>
                </a:lnTo>
                <a:lnTo>
                  <a:pt x="347011" y="27037"/>
                </a:lnTo>
                <a:lnTo>
                  <a:pt x="348995" y="32841"/>
                </a:lnTo>
                <a:lnTo>
                  <a:pt x="348995" y="44152"/>
                </a:lnTo>
                <a:lnTo>
                  <a:pt x="348152" y="48170"/>
                </a:lnTo>
                <a:lnTo>
                  <a:pt x="346465" y="51940"/>
                </a:lnTo>
                <a:lnTo>
                  <a:pt x="344877" y="55612"/>
                </a:lnTo>
                <a:lnTo>
                  <a:pt x="342397" y="58588"/>
                </a:lnTo>
                <a:lnTo>
                  <a:pt x="341223" y="59382"/>
                </a:lnTo>
                <a:close/>
              </a:path>
              <a:path w="586104" h="75564">
                <a:moveTo>
                  <a:pt x="366442" y="24854"/>
                </a:moveTo>
                <a:lnTo>
                  <a:pt x="362988" y="24854"/>
                </a:lnTo>
                <a:lnTo>
                  <a:pt x="364080" y="22175"/>
                </a:lnTo>
                <a:lnTo>
                  <a:pt x="365965" y="19992"/>
                </a:lnTo>
                <a:lnTo>
                  <a:pt x="368644" y="18305"/>
                </a:lnTo>
                <a:lnTo>
                  <a:pt x="371322" y="16519"/>
                </a:lnTo>
                <a:lnTo>
                  <a:pt x="374348" y="15626"/>
                </a:lnTo>
                <a:lnTo>
                  <a:pt x="383576" y="15626"/>
                </a:lnTo>
                <a:lnTo>
                  <a:pt x="387793" y="17065"/>
                </a:lnTo>
                <a:lnTo>
                  <a:pt x="390788" y="20389"/>
                </a:lnTo>
                <a:lnTo>
                  <a:pt x="374200" y="20389"/>
                </a:lnTo>
                <a:lnTo>
                  <a:pt x="371521" y="21133"/>
                </a:lnTo>
                <a:lnTo>
                  <a:pt x="369239" y="22621"/>
                </a:lnTo>
                <a:lnTo>
                  <a:pt x="367056" y="24110"/>
                </a:lnTo>
                <a:lnTo>
                  <a:pt x="366442" y="24854"/>
                </a:lnTo>
                <a:close/>
              </a:path>
              <a:path w="586104" h="75564">
                <a:moveTo>
                  <a:pt x="362839" y="62805"/>
                </a:moveTo>
                <a:lnTo>
                  <a:pt x="357184" y="62805"/>
                </a:lnTo>
                <a:lnTo>
                  <a:pt x="357184" y="16966"/>
                </a:lnTo>
                <a:lnTo>
                  <a:pt x="362839" y="16966"/>
                </a:lnTo>
                <a:lnTo>
                  <a:pt x="362839" y="24854"/>
                </a:lnTo>
                <a:lnTo>
                  <a:pt x="366442" y="24854"/>
                </a:lnTo>
                <a:lnTo>
                  <a:pt x="365419" y="26094"/>
                </a:lnTo>
                <a:lnTo>
                  <a:pt x="364328" y="28574"/>
                </a:lnTo>
                <a:lnTo>
                  <a:pt x="363336" y="31055"/>
                </a:lnTo>
                <a:lnTo>
                  <a:pt x="362839" y="33535"/>
                </a:lnTo>
                <a:lnTo>
                  <a:pt x="362839" y="62805"/>
                </a:lnTo>
                <a:close/>
              </a:path>
              <a:path w="586104" h="75564">
                <a:moveTo>
                  <a:pt x="394391" y="62805"/>
                </a:moveTo>
                <a:lnTo>
                  <a:pt x="388884" y="62805"/>
                </a:lnTo>
                <a:lnTo>
                  <a:pt x="388884" y="29418"/>
                </a:lnTo>
                <a:lnTo>
                  <a:pt x="387892" y="26094"/>
                </a:lnTo>
                <a:lnTo>
                  <a:pt x="385908" y="23812"/>
                </a:lnTo>
                <a:lnTo>
                  <a:pt x="384023" y="21530"/>
                </a:lnTo>
                <a:lnTo>
                  <a:pt x="381145" y="20389"/>
                </a:lnTo>
                <a:lnTo>
                  <a:pt x="390788" y="20389"/>
                </a:lnTo>
                <a:lnTo>
                  <a:pt x="393052" y="22820"/>
                </a:lnTo>
                <a:lnTo>
                  <a:pt x="394391" y="27136"/>
                </a:lnTo>
                <a:lnTo>
                  <a:pt x="394391" y="62805"/>
                </a:lnTo>
                <a:close/>
              </a:path>
              <a:path w="586104" h="75564">
                <a:moveTo>
                  <a:pt x="423510" y="62805"/>
                </a:moveTo>
                <a:lnTo>
                  <a:pt x="417557" y="62805"/>
                </a:lnTo>
                <a:lnTo>
                  <a:pt x="399846" y="16966"/>
                </a:lnTo>
                <a:lnTo>
                  <a:pt x="406097" y="16966"/>
                </a:lnTo>
                <a:lnTo>
                  <a:pt x="420533" y="57149"/>
                </a:lnTo>
                <a:lnTo>
                  <a:pt x="425621" y="57149"/>
                </a:lnTo>
                <a:lnTo>
                  <a:pt x="423510" y="62805"/>
                </a:lnTo>
                <a:close/>
              </a:path>
              <a:path w="586104" h="75564">
                <a:moveTo>
                  <a:pt x="425621" y="57149"/>
                </a:moveTo>
                <a:lnTo>
                  <a:pt x="420682" y="57149"/>
                </a:lnTo>
                <a:lnTo>
                  <a:pt x="434821" y="16966"/>
                </a:lnTo>
                <a:lnTo>
                  <a:pt x="440625" y="16966"/>
                </a:lnTo>
                <a:lnTo>
                  <a:pt x="425621" y="57149"/>
                </a:lnTo>
                <a:close/>
              </a:path>
              <a:path w="586104" h="75564">
                <a:moveTo>
                  <a:pt x="449011" y="75009"/>
                </a:moveTo>
                <a:lnTo>
                  <a:pt x="449011" y="71139"/>
                </a:lnTo>
                <a:lnTo>
                  <a:pt x="450301" y="70643"/>
                </a:lnTo>
                <a:lnTo>
                  <a:pt x="451293" y="69601"/>
                </a:lnTo>
                <a:lnTo>
                  <a:pt x="451987" y="68014"/>
                </a:lnTo>
                <a:lnTo>
                  <a:pt x="452781" y="66526"/>
                </a:lnTo>
                <a:lnTo>
                  <a:pt x="453178" y="64938"/>
                </a:lnTo>
                <a:lnTo>
                  <a:pt x="453178" y="62805"/>
                </a:lnTo>
                <a:lnTo>
                  <a:pt x="449458" y="62805"/>
                </a:lnTo>
                <a:lnTo>
                  <a:pt x="449458" y="53429"/>
                </a:lnTo>
                <a:lnTo>
                  <a:pt x="456899" y="53429"/>
                </a:lnTo>
                <a:lnTo>
                  <a:pt x="456899" y="65682"/>
                </a:lnTo>
                <a:lnTo>
                  <a:pt x="456204" y="68113"/>
                </a:lnTo>
                <a:lnTo>
                  <a:pt x="454815" y="70395"/>
                </a:lnTo>
                <a:lnTo>
                  <a:pt x="453525" y="72677"/>
                </a:lnTo>
                <a:lnTo>
                  <a:pt x="451590" y="74215"/>
                </a:lnTo>
                <a:lnTo>
                  <a:pt x="449011" y="75009"/>
                </a:lnTo>
                <a:close/>
              </a:path>
              <a:path w="586104" h="75564">
                <a:moveTo>
                  <a:pt x="517084" y="41969"/>
                </a:moveTo>
                <a:lnTo>
                  <a:pt x="507659" y="41969"/>
                </a:lnTo>
                <a:lnTo>
                  <a:pt x="502698" y="40034"/>
                </a:lnTo>
                <a:lnTo>
                  <a:pt x="498828" y="36165"/>
                </a:lnTo>
                <a:lnTo>
                  <a:pt x="495058" y="32196"/>
                </a:lnTo>
                <a:lnTo>
                  <a:pt x="493173" y="27185"/>
                </a:lnTo>
                <a:lnTo>
                  <a:pt x="493173" y="15081"/>
                </a:lnTo>
                <a:lnTo>
                  <a:pt x="495158" y="10070"/>
                </a:lnTo>
                <a:lnTo>
                  <a:pt x="503194" y="2034"/>
                </a:lnTo>
                <a:lnTo>
                  <a:pt x="508254" y="0"/>
                </a:lnTo>
                <a:lnTo>
                  <a:pt x="522145" y="0"/>
                </a:lnTo>
                <a:lnTo>
                  <a:pt x="527701" y="2629"/>
                </a:lnTo>
                <a:lnTo>
                  <a:pt x="529029" y="4762"/>
                </a:lnTo>
                <a:lnTo>
                  <a:pt x="509445" y="4762"/>
                </a:lnTo>
                <a:lnTo>
                  <a:pt x="505873" y="6300"/>
                </a:lnTo>
                <a:lnTo>
                  <a:pt x="502996" y="9376"/>
                </a:lnTo>
                <a:lnTo>
                  <a:pt x="500217" y="12452"/>
                </a:lnTo>
                <a:lnTo>
                  <a:pt x="498828" y="16271"/>
                </a:lnTo>
                <a:lnTo>
                  <a:pt x="498828" y="25598"/>
                </a:lnTo>
                <a:lnTo>
                  <a:pt x="500168" y="29517"/>
                </a:lnTo>
                <a:lnTo>
                  <a:pt x="502847" y="32593"/>
                </a:lnTo>
                <a:lnTo>
                  <a:pt x="505625" y="35669"/>
                </a:lnTo>
                <a:lnTo>
                  <a:pt x="509295" y="37206"/>
                </a:lnTo>
                <a:lnTo>
                  <a:pt x="526482" y="37206"/>
                </a:lnTo>
                <a:lnTo>
                  <a:pt x="526213" y="37504"/>
                </a:lnTo>
                <a:lnTo>
                  <a:pt x="520260" y="41076"/>
                </a:lnTo>
                <a:lnTo>
                  <a:pt x="517084" y="41969"/>
                </a:lnTo>
                <a:close/>
              </a:path>
              <a:path w="586104" h="75564">
                <a:moveTo>
                  <a:pt x="526482" y="37206"/>
                </a:moveTo>
                <a:lnTo>
                  <a:pt x="518424" y="37206"/>
                </a:lnTo>
                <a:lnTo>
                  <a:pt x="522145" y="35669"/>
                </a:lnTo>
                <a:lnTo>
                  <a:pt x="527900" y="29517"/>
                </a:lnTo>
                <a:lnTo>
                  <a:pt x="529338" y="25598"/>
                </a:lnTo>
                <a:lnTo>
                  <a:pt x="529338" y="15875"/>
                </a:lnTo>
                <a:lnTo>
                  <a:pt x="527999" y="11955"/>
                </a:lnTo>
                <a:lnTo>
                  <a:pt x="522641" y="6201"/>
                </a:lnTo>
                <a:lnTo>
                  <a:pt x="518771" y="4762"/>
                </a:lnTo>
                <a:lnTo>
                  <a:pt x="529029" y="4762"/>
                </a:lnTo>
                <a:lnTo>
                  <a:pt x="535982" y="31551"/>
                </a:lnTo>
                <a:lnTo>
                  <a:pt x="530230" y="31551"/>
                </a:lnTo>
                <a:lnTo>
                  <a:pt x="528545" y="34924"/>
                </a:lnTo>
                <a:lnTo>
                  <a:pt x="526482" y="37206"/>
                </a:lnTo>
                <a:close/>
              </a:path>
              <a:path w="586104" h="75564">
                <a:moveTo>
                  <a:pt x="527791" y="59382"/>
                </a:moveTo>
                <a:lnTo>
                  <a:pt x="518820" y="59382"/>
                </a:lnTo>
                <a:lnTo>
                  <a:pt x="523037" y="57001"/>
                </a:lnTo>
                <a:lnTo>
                  <a:pt x="525915" y="52238"/>
                </a:lnTo>
                <a:lnTo>
                  <a:pt x="528891" y="47476"/>
                </a:lnTo>
                <a:lnTo>
                  <a:pt x="530273" y="41076"/>
                </a:lnTo>
                <a:lnTo>
                  <a:pt x="530380" y="31551"/>
                </a:lnTo>
                <a:lnTo>
                  <a:pt x="535982" y="31551"/>
                </a:lnTo>
                <a:lnTo>
                  <a:pt x="536022" y="41969"/>
                </a:lnTo>
                <a:lnTo>
                  <a:pt x="534150" y="49410"/>
                </a:lnTo>
                <a:lnTo>
                  <a:pt x="530380" y="55364"/>
                </a:lnTo>
                <a:lnTo>
                  <a:pt x="527791" y="59382"/>
                </a:lnTo>
                <a:close/>
              </a:path>
              <a:path w="586104" h="75564">
                <a:moveTo>
                  <a:pt x="521103" y="64144"/>
                </a:moveTo>
                <a:lnTo>
                  <a:pt x="508304" y="64144"/>
                </a:lnTo>
                <a:lnTo>
                  <a:pt x="503888" y="62805"/>
                </a:lnTo>
                <a:lnTo>
                  <a:pt x="497340" y="57447"/>
                </a:lnTo>
                <a:lnTo>
                  <a:pt x="495356" y="53379"/>
                </a:lnTo>
                <a:lnTo>
                  <a:pt x="494661" y="47922"/>
                </a:lnTo>
                <a:lnTo>
                  <a:pt x="500316" y="47922"/>
                </a:lnTo>
                <a:lnTo>
                  <a:pt x="500912" y="51494"/>
                </a:lnTo>
                <a:lnTo>
                  <a:pt x="502351" y="54322"/>
                </a:lnTo>
                <a:lnTo>
                  <a:pt x="504632" y="56405"/>
                </a:lnTo>
                <a:lnTo>
                  <a:pt x="506914" y="58390"/>
                </a:lnTo>
                <a:lnTo>
                  <a:pt x="509792" y="59382"/>
                </a:lnTo>
                <a:lnTo>
                  <a:pt x="527791" y="59382"/>
                </a:lnTo>
                <a:lnTo>
                  <a:pt x="526609" y="61217"/>
                </a:lnTo>
                <a:lnTo>
                  <a:pt x="521103" y="64144"/>
                </a:lnTo>
                <a:close/>
              </a:path>
              <a:path w="586104" h="75564">
                <a:moveTo>
                  <a:pt x="570964" y="64144"/>
                </a:moveTo>
                <a:lnTo>
                  <a:pt x="556974" y="64144"/>
                </a:lnTo>
                <a:lnTo>
                  <a:pt x="551368" y="61565"/>
                </a:lnTo>
                <a:lnTo>
                  <a:pt x="543183" y="22125"/>
                </a:lnTo>
                <a:lnTo>
                  <a:pt x="545067" y="14634"/>
                </a:lnTo>
                <a:lnTo>
                  <a:pt x="552608" y="2927"/>
                </a:lnTo>
                <a:lnTo>
                  <a:pt x="558115" y="0"/>
                </a:lnTo>
                <a:lnTo>
                  <a:pt x="571113" y="0"/>
                </a:lnTo>
                <a:lnTo>
                  <a:pt x="575577" y="1438"/>
                </a:lnTo>
                <a:lnTo>
                  <a:pt x="579263" y="4762"/>
                </a:lnTo>
                <a:lnTo>
                  <a:pt x="560298" y="4762"/>
                </a:lnTo>
                <a:lnTo>
                  <a:pt x="556031" y="7193"/>
                </a:lnTo>
                <a:lnTo>
                  <a:pt x="553154" y="12055"/>
                </a:lnTo>
                <a:lnTo>
                  <a:pt x="550277" y="16817"/>
                </a:lnTo>
                <a:lnTo>
                  <a:pt x="548921" y="23266"/>
                </a:lnTo>
                <a:lnTo>
                  <a:pt x="548837" y="32593"/>
                </a:lnTo>
                <a:lnTo>
                  <a:pt x="553188" y="32593"/>
                </a:lnTo>
                <a:lnTo>
                  <a:pt x="551318" y="34528"/>
                </a:lnTo>
                <a:lnTo>
                  <a:pt x="549880" y="38496"/>
                </a:lnTo>
                <a:lnTo>
                  <a:pt x="549880" y="48418"/>
                </a:lnTo>
                <a:lnTo>
                  <a:pt x="551219" y="52337"/>
                </a:lnTo>
                <a:lnTo>
                  <a:pt x="553898" y="55215"/>
                </a:lnTo>
                <a:lnTo>
                  <a:pt x="556677" y="57993"/>
                </a:lnTo>
                <a:lnTo>
                  <a:pt x="560496" y="59382"/>
                </a:lnTo>
                <a:lnTo>
                  <a:pt x="578753" y="59382"/>
                </a:lnTo>
                <a:lnTo>
                  <a:pt x="575974" y="62160"/>
                </a:lnTo>
                <a:lnTo>
                  <a:pt x="570964" y="64144"/>
                </a:lnTo>
                <a:close/>
              </a:path>
              <a:path w="586104" h="75564">
                <a:moveTo>
                  <a:pt x="584408" y="16371"/>
                </a:moveTo>
                <a:lnTo>
                  <a:pt x="578901" y="16371"/>
                </a:lnTo>
                <a:lnTo>
                  <a:pt x="578405" y="12898"/>
                </a:lnTo>
                <a:lnTo>
                  <a:pt x="577016" y="10120"/>
                </a:lnTo>
                <a:lnTo>
                  <a:pt x="574734" y="8036"/>
                </a:lnTo>
                <a:lnTo>
                  <a:pt x="572452" y="5853"/>
                </a:lnTo>
                <a:lnTo>
                  <a:pt x="569525" y="4762"/>
                </a:lnTo>
                <a:lnTo>
                  <a:pt x="579263" y="4762"/>
                </a:lnTo>
                <a:lnTo>
                  <a:pt x="581927" y="7094"/>
                </a:lnTo>
                <a:lnTo>
                  <a:pt x="583812" y="11112"/>
                </a:lnTo>
                <a:lnTo>
                  <a:pt x="584408" y="16371"/>
                </a:lnTo>
                <a:close/>
              </a:path>
              <a:path w="586104" h="75564">
                <a:moveTo>
                  <a:pt x="553188" y="32593"/>
                </a:moveTo>
                <a:lnTo>
                  <a:pt x="548987" y="32593"/>
                </a:lnTo>
                <a:lnTo>
                  <a:pt x="550475" y="29418"/>
                </a:lnTo>
                <a:lnTo>
                  <a:pt x="552707" y="26937"/>
                </a:lnTo>
                <a:lnTo>
                  <a:pt x="555684" y="25151"/>
                </a:lnTo>
                <a:lnTo>
                  <a:pt x="558760" y="23266"/>
                </a:lnTo>
                <a:lnTo>
                  <a:pt x="562033" y="22324"/>
                </a:lnTo>
                <a:lnTo>
                  <a:pt x="571558" y="22324"/>
                </a:lnTo>
                <a:lnTo>
                  <a:pt x="576470" y="24258"/>
                </a:lnTo>
                <a:lnTo>
                  <a:pt x="579225" y="27086"/>
                </a:lnTo>
                <a:lnTo>
                  <a:pt x="560794" y="27086"/>
                </a:lnTo>
                <a:lnTo>
                  <a:pt x="557073" y="28574"/>
                </a:lnTo>
                <a:lnTo>
                  <a:pt x="553188" y="32593"/>
                </a:lnTo>
                <a:close/>
              </a:path>
              <a:path w="586104" h="75564">
                <a:moveTo>
                  <a:pt x="578753" y="59382"/>
                </a:moveTo>
                <a:lnTo>
                  <a:pt x="569724" y="59382"/>
                </a:lnTo>
                <a:lnTo>
                  <a:pt x="573295" y="57844"/>
                </a:lnTo>
                <a:lnTo>
                  <a:pt x="578951" y="51593"/>
                </a:lnTo>
                <a:lnTo>
                  <a:pt x="580389" y="47823"/>
                </a:lnTo>
                <a:lnTo>
                  <a:pt x="580319" y="38496"/>
                </a:lnTo>
                <a:lnTo>
                  <a:pt x="579000" y="34776"/>
                </a:lnTo>
                <a:lnTo>
                  <a:pt x="576222" y="31700"/>
                </a:lnTo>
                <a:lnTo>
                  <a:pt x="573543" y="28624"/>
                </a:lnTo>
                <a:lnTo>
                  <a:pt x="569922" y="27086"/>
                </a:lnTo>
                <a:lnTo>
                  <a:pt x="579225" y="27086"/>
                </a:lnTo>
                <a:lnTo>
                  <a:pt x="580737" y="28624"/>
                </a:lnTo>
                <a:lnTo>
                  <a:pt x="584110" y="31998"/>
                </a:lnTo>
                <a:lnTo>
                  <a:pt x="586045" y="36958"/>
                </a:lnTo>
                <a:lnTo>
                  <a:pt x="586045" y="49162"/>
                </a:lnTo>
                <a:lnTo>
                  <a:pt x="584011" y="54222"/>
                </a:lnTo>
                <a:lnTo>
                  <a:pt x="579943" y="58191"/>
                </a:lnTo>
                <a:lnTo>
                  <a:pt x="57875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47515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947515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73461" y="3957394"/>
            <a:ext cx="182872" cy="80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44115" y="31362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44114" y="31362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80243" y="3160258"/>
            <a:ext cx="159407" cy="6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44115" y="29770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44114" y="29770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88068" y="3001681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89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89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89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89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8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8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89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89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89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8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8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8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8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8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89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8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8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8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89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89" h="75564">
                <a:moveTo>
                  <a:pt x="407094" y="20538"/>
                </a:moveTo>
                <a:lnTo>
                  <a:pt x="401438" y="20538"/>
                </a:lnTo>
                <a:lnTo>
                  <a:pt x="401537" y="14386"/>
                </a:lnTo>
                <a:lnTo>
                  <a:pt x="403423" y="9425"/>
                </a:lnTo>
                <a:lnTo>
                  <a:pt x="410765" y="1885"/>
                </a:lnTo>
                <a:lnTo>
                  <a:pt x="415429" y="0"/>
                </a:lnTo>
                <a:lnTo>
                  <a:pt x="426541" y="0"/>
                </a:lnTo>
                <a:lnTo>
                  <a:pt x="431105" y="1389"/>
                </a:lnTo>
                <a:lnTo>
                  <a:pt x="435584" y="4762"/>
                </a:lnTo>
                <a:lnTo>
                  <a:pt x="416966" y="4762"/>
                </a:lnTo>
                <a:lnTo>
                  <a:pt x="413544" y="6101"/>
                </a:lnTo>
                <a:lnTo>
                  <a:pt x="408384" y="11459"/>
                </a:lnTo>
                <a:lnTo>
                  <a:pt x="407094" y="15230"/>
                </a:lnTo>
                <a:lnTo>
                  <a:pt x="407094" y="20538"/>
                </a:lnTo>
                <a:close/>
              </a:path>
              <a:path w="542289" h="75564">
                <a:moveTo>
                  <a:pt x="436052" y="59382"/>
                </a:moveTo>
                <a:lnTo>
                  <a:pt x="425698" y="59382"/>
                </a:lnTo>
                <a:lnTo>
                  <a:pt x="429468" y="58092"/>
                </a:lnTo>
                <a:lnTo>
                  <a:pt x="435620" y="52933"/>
                </a:lnTo>
                <a:lnTo>
                  <a:pt x="437157" y="49658"/>
                </a:lnTo>
                <a:lnTo>
                  <a:pt x="437157" y="41622"/>
                </a:lnTo>
                <a:lnTo>
                  <a:pt x="435818" y="38447"/>
                </a:lnTo>
                <a:lnTo>
                  <a:pt x="433138" y="36165"/>
                </a:lnTo>
                <a:lnTo>
                  <a:pt x="430460" y="33783"/>
                </a:lnTo>
                <a:lnTo>
                  <a:pt x="426789" y="32593"/>
                </a:lnTo>
                <a:lnTo>
                  <a:pt x="417512" y="32593"/>
                </a:lnTo>
                <a:lnTo>
                  <a:pt x="417512" y="27830"/>
                </a:lnTo>
                <a:lnTo>
                  <a:pt x="425797" y="27830"/>
                </a:lnTo>
                <a:lnTo>
                  <a:pt x="428674" y="26838"/>
                </a:lnTo>
                <a:lnTo>
                  <a:pt x="433536" y="22770"/>
                </a:lnTo>
                <a:lnTo>
                  <a:pt x="434776" y="19992"/>
                </a:lnTo>
                <a:lnTo>
                  <a:pt x="434776" y="12749"/>
                </a:lnTo>
                <a:lnTo>
                  <a:pt x="433536" y="9872"/>
                </a:lnTo>
                <a:lnTo>
                  <a:pt x="431055" y="7887"/>
                </a:lnTo>
                <a:lnTo>
                  <a:pt x="428575" y="5804"/>
                </a:lnTo>
                <a:lnTo>
                  <a:pt x="425300" y="4762"/>
                </a:lnTo>
                <a:lnTo>
                  <a:pt x="435584" y="4762"/>
                </a:lnTo>
                <a:lnTo>
                  <a:pt x="438547" y="6945"/>
                </a:lnTo>
                <a:lnTo>
                  <a:pt x="440432" y="10864"/>
                </a:lnTo>
                <a:lnTo>
                  <a:pt x="440432" y="19298"/>
                </a:lnTo>
                <a:lnTo>
                  <a:pt x="439489" y="22225"/>
                </a:lnTo>
                <a:lnTo>
                  <a:pt x="435818" y="27086"/>
                </a:lnTo>
                <a:lnTo>
                  <a:pt x="433288" y="28723"/>
                </a:lnTo>
                <a:lnTo>
                  <a:pt x="430013" y="29616"/>
                </a:lnTo>
                <a:lnTo>
                  <a:pt x="430013" y="29765"/>
                </a:lnTo>
                <a:lnTo>
                  <a:pt x="434280" y="30559"/>
                </a:lnTo>
                <a:lnTo>
                  <a:pt x="437455" y="32345"/>
                </a:lnTo>
                <a:lnTo>
                  <a:pt x="441622" y="37901"/>
                </a:lnTo>
                <a:lnTo>
                  <a:pt x="442663" y="41274"/>
                </a:lnTo>
                <a:lnTo>
                  <a:pt x="442663" y="50899"/>
                </a:lnTo>
                <a:lnTo>
                  <a:pt x="440630" y="55463"/>
                </a:lnTo>
                <a:lnTo>
                  <a:pt x="436052" y="59382"/>
                </a:lnTo>
                <a:close/>
              </a:path>
              <a:path w="542289" h="75564">
                <a:moveTo>
                  <a:pt x="427484" y="64144"/>
                </a:moveTo>
                <a:lnTo>
                  <a:pt x="415081" y="64144"/>
                </a:lnTo>
                <a:lnTo>
                  <a:pt x="409972" y="62408"/>
                </a:lnTo>
                <a:lnTo>
                  <a:pt x="405904" y="58935"/>
                </a:lnTo>
                <a:lnTo>
                  <a:pt x="401935" y="55364"/>
                </a:lnTo>
                <a:lnTo>
                  <a:pt x="400113" y="50899"/>
                </a:lnTo>
                <a:lnTo>
                  <a:pt x="400000" y="43209"/>
                </a:lnTo>
                <a:lnTo>
                  <a:pt x="400099" y="43011"/>
                </a:lnTo>
                <a:lnTo>
                  <a:pt x="405754" y="43011"/>
                </a:lnTo>
                <a:lnTo>
                  <a:pt x="405754" y="48765"/>
                </a:lnTo>
                <a:lnTo>
                  <a:pt x="407144" y="52437"/>
                </a:lnTo>
                <a:lnTo>
                  <a:pt x="412700" y="57993"/>
                </a:lnTo>
                <a:lnTo>
                  <a:pt x="416470" y="59382"/>
                </a:lnTo>
                <a:lnTo>
                  <a:pt x="436052" y="59382"/>
                </a:lnTo>
                <a:lnTo>
                  <a:pt x="432594" y="62408"/>
                </a:lnTo>
                <a:lnTo>
                  <a:pt x="427484" y="64144"/>
                </a:lnTo>
                <a:close/>
              </a:path>
              <a:path w="542289" h="75564">
                <a:moveTo>
                  <a:pt x="477741" y="64144"/>
                </a:moveTo>
                <a:lnTo>
                  <a:pt x="465041" y="64144"/>
                </a:lnTo>
                <a:lnTo>
                  <a:pt x="459882" y="62458"/>
                </a:lnTo>
                <a:lnTo>
                  <a:pt x="451945" y="55711"/>
                </a:lnTo>
                <a:lnTo>
                  <a:pt x="449981" y="51246"/>
                </a:lnTo>
                <a:lnTo>
                  <a:pt x="450070" y="41423"/>
                </a:lnTo>
                <a:lnTo>
                  <a:pt x="451051" y="38348"/>
                </a:lnTo>
                <a:lnTo>
                  <a:pt x="455417" y="32196"/>
                </a:lnTo>
                <a:lnTo>
                  <a:pt x="458543" y="30261"/>
                </a:lnTo>
                <a:lnTo>
                  <a:pt x="462611" y="29467"/>
                </a:lnTo>
                <a:lnTo>
                  <a:pt x="462611" y="29319"/>
                </a:lnTo>
                <a:lnTo>
                  <a:pt x="452490" y="10864"/>
                </a:lnTo>
                <a:lnTo>
                  <a:pt x="454276" y="7094"/>
                </a:lnTo>
                <a:lnTo>
                  <a:pt x="461519" y="1438"/>
                </a:lnTo>
                <a:lnTo>
                  <a:pt x="465983" y="0"/>
                </a:lnTo>
                <a:lnTo>
                  <a:pt x="476600" y="0"/>
                </a:lnTo>
                <a:lnTo>
                  <a:pt x="481115" y="1438"/>
                </a:lnTo>
                <a:lnTo>
                  <a:pt x="485376" y="4762"/>
                </a:lnTo>
                <a:lnTo>
                  <a:pt x="467621" y="4762"/>
                </a:lnTo>
                <a:lnTo>
                  <a:pt x="464446" y="5754"/>
                </a:lnTo>
                <a:lnTo>
                  <a:pt x="459286" y="9723"/>
                </a:lnTo>
                <a:lnTo>
                  <a:pt x="458045" y="12253"/>
                </a:lnTo>
                <a:lnTo>
                  <a:pt x="457997" y="19198"/>
                </a:lnTo>
                <a:lnTo>
                  <a:pt x="459187" y="22026"/>
                </a:lnTo>
                <a:lnTo>
                  <a:pt x="463950" y="26193"/>
                </a:lnTo>
                <a:lnTo>
                  <a:pt x="467125" y="27235"/>
                </a:lnTo>
                <a:lnTo>
                  <a:pt x="484935" y="27235"/>
                </a:lnTo>
                <a:lnTo>
                  <a:pt x="483297" y="28326"/>
                </a:lnTo>
                <a:lnTo>
                  <a:pt x="480023" y="29319"/>
                </a:lnTo>
                <a:lnTo>
                  <a:pt x="480023" y="29467"/>
                </a:lnTo>
                <a:lnTo>
                  <a:pt x="484190" y="30360"/>
                </a:lnTo>
                <a:lnTo>
                  <a:pt x="486765" y="31849"/>
                </a:lnTo>
                <a:lnTo>
                  <a:pt x="466282" y="31849"/>
                </a:lnTo>
                <a:lnTo>
                  <a:pt x="462412" y="33089"/>
                </a:lnTo>
                <a:lnTo>
                  <a:pt x="459634" y="35569"/>
                </a:lnTo>
                <a:lnTo>
                  <a:pt x="456955" y="38050"/>
                </a:lnTo>
                <a:lnTo>
                  <a:pt x="455656" y="41225"/>
                </a:lnTo>
                <a:lnTo>
                  <a:pt x="455616" y="49758"/>
                </a:lnTo>
                <a:lnTo>
                  <a:pt x="457054" y="53181"/>
                </a:lnTo>
                <a:lnTo>
                  <a:pt x="462809" y="58142"/>
                </a:lnTo>
                <a:lnTo>
                  <a:pt x="466628" y="59382"/>
                </a:lnTo>
                <a:lnTo>
                  <a:pt x="486689" y="59382"/>
                </a:lnTo>
                <a:lnTo>
                  <a:pt x="482901" y="62507"/>
                </a:lnTo>
                <a:lnTo>
                  <a:pt x="477741" y="64144"/>
                </a:lnTo>
                <a:close/>
              </a:path>
              <a:path w="542289" h="75564">
                <a:moveTo>
                  <a:pt x="484935" y="27235"/>
                </a:moveTo>
                <a:lnTo>
                  <a:pt x="475558" y="27235"/>
                </a:lnTo>
                <a:lnTo>
                  <a:pt x="478932" y="26193"/>
                </a:lnTo>
                <a:lnTo>
                  <a:pt x="481214" y="24110"/>
                </a:lnTo>
                <a:lnTo>
                  <a:pt x="483496" y="21927"/>
                </a:lnTo>
                <a:lnTo>
                  <a:pt x="484597" y="19198"/>
                </a:lnTo>
                <a:lnTo>
                  <a:pt x="484637" y="12253"/>
                </a:lnTo>
                <a:lnTo>
                  <a:pt x="483447" y="9624"/>
                </a:lnTo>
                <a:lnTo>
                  <a:pt x="481065" y="7739"/>
                </a:lnTo>
                <a:lnTo>
                  <a:pt x="478684" y="5754"/>
                </a:lnTo>
                <a:lnTo>
                  <a:pt x="475459" y="4762"/>
                </a:lnTo>
                <a:lnTo>
                  <a:pt x="485376" y="4762"/>
                </a:lnTo>
                <a:lnTo>
                  <a:pt x="488457" y="7094"/>
                </a:lnTo>
                <a:lnTo>
                  <a:pt x="490292" y="10864"/>
                </a:lnTo>
                <a:lnTo>
                  <a:pt x="490200" y="19198"/>
                </a:lnTo>
                <a:lnTo>
                  <a:pt x="489400" y="21778"/>
                </a:lnTo>
                <a:lnTo>
                  <a:pt x="487614" y="24258"/>
                </a:lnTo>
                <a:lnTo>
                  <a:pt x="485828" y="26640"/>
                </a:lnTo>
                <a:lnTo>
                  <a:pt x="484935" y="27235"/>
                </a:lnTo>
                <a:close/>
              </a:path>
              <a:path w="542289" h="75564">
                <a:moveTo>
                  <a:pt x="486689" y="59382"/>
                </a:moveTo>
                <a:lnTo>
                  <a:pt x="476253" y="59382"/>
                </a:lnTo>
                <a:lnTo>
                  <a:pt x="480073" y="58142"/>
                </a:lnTo>
                <a:lnTo>
                  <a:pt x="482851" y="55661"/>
                </a:lnTo>
                <a:lnTo>
                  <a:pt x="485728" y="53181"/>
                </a:lnTo>
                <a:lnTo>
                  <a:pt x="487167" y="49758"/>
                </a:lnTo>
                <a:lnTo>
                  <a:pt x="487082" y="41225"/>
                </a:lnTo>
                <a:lnTo>
                  <a:pt x="485777" y="38199"/>
                </a:lnTo>
                <a:lnTo>
                  <a:pt x="483000" y="35718"/>
                </a:lnTo>
                <a:lnTo>
                  <a:pt x="480221" y="33139"/>
                </a:lnTo>
                <a:lnTo>
                  <a:pt x="476303" y="31849"/>
                </a:lnTo>
                <a:lnTo>
                  <a:pt x="486765" y="31849"/>
                </a:lnTo>
                <a:lnTo>
                  <a:pt x="487365" y="32196"/>
                </a:lnTo>
                <a:lnTo>
                  <a:pt x="491730" y="37752"/>
                </a:lnTo>
                <a:lnTo>
                  <a:pt x="492822" y="41225"/>
                </a:lnTo>
                <a:lnTo>
                  <a:pt x="492822" y="51246"/>
                </a:lnTo>
                <a:lnTo>
                  <a:pt x="490838" y="55860"/>
                </a:lnTo>
                <a:lnTo>
                  <a:pt x="486689" y="59382"/>
                </a:lnTo>
                <a:close/>
              </a:path>
              <a:path w="542289" h="75564">
                <a:moveTo>
                  <a:pt x="541939" y="47327"/>
                </a:moveTo>
                <a:lnTo>
                  <a:pt x="498779" y="47327"/>
                </a:lnTo>
                <a:lnTo>
                  <a:pt x="498779" y="41969"/>
                </a:lnTo>
                <a:lnTo>
                  <a:pt x="527502" y="595"/>
                </a:lnTo>
                <a:lnTo>
                  <a:pt x="532563" y="595"/>
                </a:lnTo>
                <a:lnTo>
                  <a:pt x="532563" y="8780"/>
                </a:lnTo>
                <a:lnTo>
                  <a:pt x="527354" y="8780"/>
                </a:lnTo>
                <a:lnTo>
                  <a:pt x="503840" y="42564"/>
                </a:lnTo>
                <a:lnTo>
                  <a:pt x="541939" y="42564"/>
                </a:lnTo>
                <a:lnTo>
                  <a:pt x="541939" y="47327"/>
                </a:lnTo>
                <a:close/>
              </a:path>
              <a:path w="542289" h="75564">
                <a:moveTo>
                  <a:pt x="532563" y="42564"/>
                </a:moveTo>
                <a:lnTo>
                  <a:pt x="527502" y="42564"/>
                </a:lnTo>
                <a:lnTo>
                  <a:pt x="527502" y="8780"/>
                </a:lnTo>
                <a:lnTo>
                  <a:pt x="532563" y="8780"/>
                </a:lnTo>
                <a:lnTo>
                  <a:pt x="532563" y="42564"/>
                </a:lnTo>
                <a:close/>
              </a:path>
              <a:path w="542289" h="75564">
                <a:moveTo>
                  <a:pt x="532563" y="62805"/>
                </a:moveTo>
                <a:lnTo>
                  <a:pt x="527502" y="62805"/>
                </a:lnTo>
                <a:lnTo>
                  <a:pt x="527502" y="47327"/>
                </a:lnTo>
                <a:lnTo>
                  <a:pt x="532563" y="47327"/>
                </a:lnTo>
                <a:lnTo>
                  <a:pt x="532563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44115" y="28179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44114" y="28179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88068" y="2842509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44115" y="26587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44114" y="26587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280243" y="2682742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944115" y="249956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909"/>
                </a:lnTo>
                <a:lnTo>
                  <a:pt x="0" y="10890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944114" y="249956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909"/>
                </a:lnTo>
                <a:lnTo>
                  <a:pt x="0" y="10890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99548" y="2522221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944115" y="234038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44114" y="234038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99548" y="2363049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44115" y="202203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44114" y="202203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03823" y="2044705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60" h="66675">
                <a:moveTo>
                  <a:pt x="43637" y="60870"/>
                </a:moveTo>
                <a:lnTo>
                  <a:pt x="31005" y="60870"/>
                </a:lnTo>
                <a:lnTo>
                  <a:pt x="34875" y="59729"/>
                </a:lnTo>
                <a:lnTo>
                  <a:pt x="38248" y="57447"/>
                </a:lnTo>
                <a:lnTo>
                  <a:pt x="41721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0" y="38844"/>
                </a:lnTo>
                <a:lnTo>
                  <a:pt x="31104" y="36760"/>
                </a:lnTo>
                <a:lnTo>
                  <a:pt x="22870" y="34776"/>
                </a:lnTo>
                <a:lnTo>
                  <a:pt x="17958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4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0" y="1785"/>
                </a:lnTo>
                <a:lnTo>
                  <a:pt x="16817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5" y="5060"/>
                </a:lnTo>
                <a:lnTo>
                  <a:pt x="19000" y="5060"/>
                </a:lnTo>
                <a:lnTo>
                  <a:pt x="15080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7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2" y="37355"/>
                </a:lnTo>
                <a:lnTo>
                  <a:pt x="48170" y="40034"/>
                </a:lnTo>
                <a:lnTo>
                  <a:pt x="49559" y="43556"/>
                </a:lnTo>
                <a:lnTo>
                  <a:pt x="49559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60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0" y="11509"/>
                </a:lnTo>
                <a:lnTo>
                  <a:pt x="32742" y="6350"/>
                </a:lnTo>
                <a:lnTo>
                  <a:pt x="28723" y="5060"/>
                </a:lnTo>
                <a:lnTo>
                  <a:pt x="40265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60" h="66675">
                <a:moveTo>
                  <a:pt x="33337" y="66079"/>
                </a:moveTo>
                <a:lnTo>
                  <a:pt x="17462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1" y="43904"/>
                </a:lnTo>
                <a:lnTo>
                  <a:pt x="6101" y="49906"/>
                </a:lnTo>
                <a:lnTo>
                  <a:pt x="7838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89" y="64392"/>
                </a:lnTo>
                <a:lnTo>
                  <a:pt x="33337" y="66079"/>
                </a:lnTo>
                <a:close/>
              </a:path>
              <a:path w="314960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0" y="54669"/>
                </a:lnTo>
                <a:lnTo>
                  <a:pt x="55816" y="48865"/>
                </a:lnTo>
                <a:lnTo>
                  <a:pt x="55816" y="34776"/>
                </a:lnTo>
                <a:lnTo>
                  <a:pt x="57800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1" y="19843"/>
                </a:lnTo>
                <a:lnTo>
                  <a:pt x="91509" y="22324"/>
                </a:lnTo>
                <a:lnTo>
                  <a:pt x="72633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3" y="61317"/>
                </a:lnTo>
                <a:lnTo>
                  <a:pt x="91502" y="61317"/>
                </a:lnTo>
                <a:lnTo>
                  <a:pt x="89302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60" h="66675">
                <a:moveTo>
                  <a:pt x="91502" y="61317"/>
                </a:moveTo>
                <a:lnTo>
                  <a:pt x="82407" y="61317"/>
                </a:lnTo>
                <a:lnTo>
                  <a:pt x="86276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3" y="27979"/>
                </a:lnTo>
                <a:lnTo>
                  <a:pt x="86276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4" y="34776"/>
                </a:lnTo>
                <a:lnTo>
                  <a:pt x="99274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6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60" h="66675">
                <a:moveTo>
                  <a:pt x="116243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1" y="6201"/>
                </a:lnTo>
                <a:lnTo>
                  <a:pt x="115152" y="2331"/>
                </a:lnTo>
                <a:lnTo>
                  <a:pt x="117980" y="1339"/>
                </a:lnTo>
                <a:lnTo>
                  <a:pt x="124032" y="1339"/>
                </a:lnTo>
                <a:lnTo>
                  <a:pt x="125570" y="1438"/>
                </a:lnTo>
                <a:lnTo>
                  <a:pt x="126364" y="1637"/>
                </a:lnTo>
                <a:lnTo>
                  <a:pt x="126364" y="5953"/>
                </a:lnTo>
                <a:lnTo>
                  <a:pt x="120163" y="5953"/>
                </a:lnTo>
                <a:lnTo>
                  <a:pt x="118575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3" y="10417"/>
                </a:lnTo>
                <a:lnTo>
                  <a:pt x="116243" y="18901"/>
                </a:lnTo>
                <a:close/>
              </a:path>
              <a:path w="314960" h="66675">
                <a:moveTo>
                  <a:pt x="139535" y="18901"/>
                </a:moveTo>
                <a:lnTo>
                  <a:pt x="133879" y="18901"/>
                </a:lnTo>
                <a:lnTo>
                  <a:pt x="133879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60" h="66675">
                <a:moveTo>
                  <a:pt x="126364" y="6548"/>
                </a:moveTo>
                <a:lnTo>
                  <a:pt x="125669" y="6350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2" y="5953"/>
                </a:lnTo>
                <a:lnTo>
                  <a:pt x="126364" y="5953"/>
                </a:lnTo>
                <a:lnTo>
                  <a:pt x="126364" y="6548"/>
                </a:lnTo>
                <a:close/>
              </a:path>
              <a:path w="314960" h="66675">
                <a:moveTo>
                  <a:pt x="125173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3" y="18901"/>
                </a:lnTo>
                <a:lnTo>
                  <a:pt x="125173" y="23663"/>
                </a:lnTo>
                <a:close/>
              </a:path>
              <a:path w="314960" h="66675">
                <a:moveTo>
                  <a:pt x="148762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2" y="18901"/>
                </a:lnTo>
                <a:lnTo>
                  <a:pt x="148762" y="23663"/>
                </a:lnTo>
                <a:close/>
              </a:path>
              <a:path w="314960" h="66675">
                <a:moveTo>
                  <a:pt x="116243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3" y="23663"/>
                </a:lnTo>
                <a:lnTo>
                  <a:pt x="116243" y="64740"/>
                </a:lnTo>
                <a:close/>
              </a:path>
              <a:path w="314960" h="66675">
                <a:moveTo>
                  <a:pt x="147175" y="65186"/>
                </a:moveTo>
                <a:lnTo>
                  <a:pt x="140081" y="65186"/>
                </a:lnTo>
                <a:lnTo>
                  <a:pt x="137451" y="64492"/>
                </a:lnTo>
                <a:lnTo>
                  <a:pt x="135963" y="63103"/>
                </a:lnTo>
                <a:lnTo>
                  <a:pt x="134574" y="61713"/>
                </a:lnTo>
                <a:lnTo>
                  <a:pt x="133974" y="59531"/>
                </a:lnTo>
                <a:lnTo>
                  <a:pt x="133879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8" y="60225"/>
                </a:lnTo>
                <a:lnTo>
                  <a:pt x="142759" y="60572"/>
                </a:lnTo>
                <a:lnTo>
                  <a:pt x="148762" y="60572"/>
                </a:lnTo>
                <a:lnTo>
                  <a:pt x="148762" y="65037"/>
                </a:lnTo>
                <a:lnTo>
                  <a:pt x="147968" y="65136"/>
                </a:lnTo>
                <a:lnTo>
                  <a:pt x="147175" y="65186"/>
                </a:lnTo>
                <a:close/>
              </a:path>
              <a:path w="314960" h="66675">
                <a:moveTo>
                  <a:pt x="148762" y="60572"/>
                </a:moveTo>
                <a:lnTo>
                  <a:pt x="146232" y="60572"/>
                </a:lnTo>
                <a:lnTo>
                  <a:pt x="148762" y="60275"/>
                </a:lnTo>
                <a:lnTo>
                  <a:pt x="148762" y="60572"/>
                </a:lnTo>
                <a:close/>
              </a:path>
              <a:path w="314960" h="66675">
                <a:moveTo>
                  <a:pt x="166066" y="26640"/>
                </a:moveTo>
                <a:lnTo>
                  <a:pt x="162254" y="26640"/>
                </a:lnTo>
                <a:lnTo>
                  <a:pt x="163841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5" y="18305"/>
                </a:lnTo>
                <a:lnTo>
                  <a:pt x="173911" y="17561"/>
                </a:lnTo>
                <a:lnTo>
                  <a:pt x="180460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29" y="22324"/>
                </a:lnTo>
                <a:lnTo>
                  <a:pt x="168207" y="23862"/>
                </a:lnTo>
                <a:lnTo>
                  <a:pt x="166066" y="26640"/>
                </a:lnTo>
                <a:close/>
              </a:path>
              <a:path w="314960" h="66675">
                <a:moveTo>
                  <a:pt x="194549" y="26491"/>
                </a:moveTo>
                <a:lnTo>
                  <a:pt x="190382" y="26491"/>
                </a:lnTo>
                <a:lnTo>
                  <a:pt x="191818" y="23713"/>
                </a:lnTo>
                <a:lnTo>
                  <a:pt x="191915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4" y="18355"/>
                </a:lnTo>
                <a:lnTo>
                  <a:pt x="201841" y="17561"/>
                </a:lnTo>
                <a:lnTo>
                  <a:pt x="210176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2" y="23713"/>
                </a:lnTo>
                <a:lnTo>
                  <a:pt x="194549" y="26491"/>
                </a:lnTo>
                <a:close/>
              </a:path>
              <a:path w="314960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4" y="18901"/>
                </a:lnTo>
                <a:lnTo>
                  <a:pt x="162104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60" h="66675">
                <a:moveTo>
                  <a:pt x="191424" y="64740"/>
                </a:moveTo>
                <a:lnTo>
                  <a:pt x="185768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7" y="25300"/>
                </a:lnTo>
                <a:lnTo>
                  <a:pt x="181800" y="23316"/>
                </a:lnTo>
                <a:lnTo>
                  <a:pt x="179368" y="22324"/>
                </a:lnTo>
                <a:lnTo>
                  <a:pt x="188522" y="22324"/>
                </a:lnTo>
                <a:lnTo>
                  <a:pt x="189451" y="23564"/>
                </a:lnTo>
                <a:lnTo>
                  <a:pt x="189566" y="23862"/>
                </a:lnTo>
                <a:lnTo>
                  <a:pt x="190382" y="26491"/>
                </a:lnTo>
                <a:lnTo>
                  <a:pt x="194549" y="26491"/>
                </a:lnTo>
                <a:lnTo>
                  <a:pt x="192465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60" h="66675">
                <a:moveTo>
                  <a:pt x="220148" y="64740"/>
                </a:moveTo>
                <a:lnTo>
                  <a:pt x="214641" y="64740"/>
                </a:lnTo>
                <a:lnTo>
                  <a:pt x="214531" y="29269"/>
                </a:lnTo>
                <a:lnTo>
                  <a:pt x="213748" y="26789"/>
                </a:lnTo>
                <a:lnTo>
                  <a:pt x="211962" y="25003"/>
                </a:lnTo>
                <a:lnTo>
                  <a:pt x="210275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60" h="66675">
                <a:moveTo>
                  <a:pt x="235969" y="32890"/>
                </a:moveTo>
                <a:lnTo>
                  <a:pt x="230314" y="32890"/>
                </a:lnTo>
                <a:lnTo>
                  <a:pt x="230611" y="27930"/>
                </a:lnTo>
                <a:lnTo>
                  <a:pt x="232347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2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6" y="22324"/>
                </a:lnTo>
                <a:lnTo>
                  <a:pt x="244402" y="22324"/>
                </a:lnTo>
                <a:lnTo>
                  <a:pt x="241425" y="23217"/>
                </a:lnTo>
                <a:lnTo>
                  <a:pt x="239243" y="25003"/>
                </a:lnTo>
                <a:lnTo>
                  <a:pt x="237159" y="26789"/>
                </a:lnTo>
                <a:lnTo>
                  <a:pt x="236068" y="29418"/>
                </a:lnTo>
                <a:lnTo>
                  <a:pt x="235969" y="32890"/>
                </a:lnTo>
                <a:close/>
              </a:path>
              <a:path w="314960" h="66675">
                <a:moveTo>
                  <a:pt x="247627" y="66079"/>
                </a:moveTo>
                <a:lnTo>
                  <a:pt x="239194" y="66079"/>
                </a:lnTo>
                <a:lnTo>
                  <a:pt x="235423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2" y="42713"/>
                </a:lnTo>
                <a:lnTo>
                  <a:pt x="236068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1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5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6" y="22324"/>
                </a:lnTo>
                <a:lnTo>
                  <a:pt x="264494" y="23911"/>
                </a:lnTo>
                <a:lnTo>
                  <a:pt x="265883" y="27433"/>
                </a:lnTo>
                <a:lnTo>
                  <a:pt x="265883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0" y="42763"/>
                </a:lnTo>
                <a:lnTo>
                  <a:pt x="244898" y="43457"/>
                </a:lnTo>
                <a:lnTo>
                  <a:pt x="241326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6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3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60" h="66675">
                <a:moveTo>
                  <a:pt x="257103" y="61317"/>
                </a:moveTo>
                <a:lnTo>
                  <a:pt x="248867" y="61317"/>
                </a:lnTo>
                <a:lnTo>
                  <a:pt x="252637" y="59977"/>
                </a:lnTo>
                <a:lnTo>
                  <a:pt x="258689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3" y="39736"/>
                </a:lnTo>
                <a:lnTo>
                  <a:pt x="265883" y="56703"/>
                </a:lnTo>
                <a:lnTo>
                  <a:pt x="260526" y="56703"/>
                </a:lnTo>
                <a:lnTo>
                  <a:pt x="258244" y="60176"/>
                </a:lnTo>
                <a:lnTo>
                  <a:pt x="257103" y="61317"/>
                </a:lnTo>
                <a:close/>
              </a:path>
              <a:path w="314960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3" y="56703"/>
                </a:lnTo>
                <a:lnTo>
                  <a:pt x="265883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60" h="66675">
                <a:moveTo>
                  <a:pt x="270795" y="59977"/>
                </a:moveTo>
                <a:lnTo>
                  <a:pt x="270051" y="59977"/>
                </a:lnTo>
                <a:lnTo>
                  <a:pt x="270596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60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6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5" y="36313"/>
                </a:lnTo>
                <a:lnTo>
                  <a:pt x="296373" y="40778"/>
                </a:lnTo>
                <a:lnTo>
                  <a:pt x="299952" y="45541"/>
                </a:lnTo>
                <a:lnTo>
                  <a:pt x="292801" y="45541"/>
                </a:lnTo>
                <a:lnTo>
                  <a:pt x="278663" y="64740"/>
                </a:lnTo>
                <a:close/>
              </a:path>
              <a:path w="314960" h="66675">
                <a:moveTo>
                  <a:pt x="299775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2" y="18901"/>
                </a:lnTo>
                <a:lnTo>
                  <a:pt x="299775" y="36313"/>
                </a:lnTo>
                <a:close/>
              </a:path>
              <a:path w="314960" h="66675">
                <a:moveTo>
                  <a:pt x="314382" y="64740"/>
                </a:moveTo>
                <a:lnTo>
                  <a:pt x="307238" y="64740"/>
                </a:lnTo>
                <a:lnTo>
                  <a:pt x="292801" y="45541"/>
                </a:lnTo>
                <a:lnTo>
                  <a:pt x="299952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44115" y="218121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944114" y="218121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199548" y="2203877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1" y="64740"/>
                </a:lnTo>
                <a:lnTo>
                  <a:pt x="153571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60" y="14485"/>
                </a:lnTo>
                <a:lnTo>
                  <a:pt x="145782" y="14039"/>
                </a:lnTo>
                <a:lnTo>
                  <a:pt x="147766" y="13245"/>
                </a:lnTo>
                <a:lnTo>
                  <a:pt x="149850" y="12451"/>
                </a:lnTo>
                <a:lnTo>
                  <a:pt x="151388" y="11211"/>
                </a:lnTo>
                <a:lnTo>
                  <a:pt x="152380" y="9524"/>
                </a:lnTo>
                <a:lnTo>
                  <a:pt x="153472" y="7838"/>
                </a:lnTo>
                <a:lnTo>
                  <a:pt x="154216" y="5506"/>
                </a:lnTo>
                <a:lnTo>
                  <a:pt x="154613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9246" y="66079"/>
                </a:moveTo>
                <a:lnTo>
                  <a:pt x="245057" y="66079"/>
                </a:lnTo>
                <a:lnTo>
                  <a:pt x="239650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50" y="4613"/>
                </a:lnTo>
                <a:lnTo>
                  <a:pt x="245057" y="1934"/>
                </a:lnTo>
                <a:lnTo>
                  <a:pt x="259246" y="1934"/>
                </a:lnTo>
                <a:lnTo>
                  <a:pt x="264653" y="4663"/>
                </a:lnTo>
                <a:lnTo>
                  <a:pt x="266021" y="6697"/>
                </a:lnTo>
                <a:lnTo>
                  <a:pt x="246794" y="6697"/>
                </a:lnTo>
                <a:lnTo>
                  <a:pt x="242825" y="8979"/>
                </a:lnTo>
                <a:lnTo>
                  <a:pt x="240046" y="13543"/>
                </a:lnTo>
                <a:lnTo>
                  <a:pt x="237368" y="18008"/>
                </a:lnTo>
                <a:lnTo>
                  <a:pt x="236029" y="24804"/>
                </a:lnTo>
                <a:lnTo>
                  <a:pt x="236029" y="43060"/>
                </a:lnTo>
                <a:lnTo>
                  <a:pt x="237368" y="49906"/>
                </a:lnTo>
                <a:lnTo>
                  <a:pt x="242726" y="59035"/>
                </a:lnTo>
                <a:lnTo>
                  <a:pt x="246744" y="61317"/>
                </a:lnTo>
                <a:lnTo>
                  <a:pt x="266081" y="61317"/>
                </a:lnTo>
                <a:lnTo>
                  <a:pt x="264653" y="63400"/>
                </a:lnTo>
                <a:lnTo>
                  <a:pt x="259246" y="66079"/>
                </a:lnTo>
                <a:close/>
              </a:path>
              <a:path w="323850" h="66675">
                <a:moveTo>
                  <a:pt x="266081" y="61317"/>
                </a:moveTo>
                <a:lnTo>
                  <a:pt x="257460" y="61317"/>
                </a:lnTo>
                <a:lnTo>
                  <a:pt x="261477" y="59035"/>
                </a:lnTo>
                <a:lnTo>
                  <a:pt x="266835" y="49906"/>
                </a:lnTo>
                <a:lnTo>
                  <a:pt x="268175" y="43060"/>
                </a:lnTo>
                <a:lnTo>
                  <a:pt x="268156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10" y="6697"/>
                </a:lnTo>
                <a:lnTo>
                  <a:pt x="266021" y="6697"/>
                </a:lnTo>
                <a:lnTo>
                  <a:pt x="271995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5" y="52685"/>
                </a:lnTo>
                <a:lnTo>
                  <a:pt x="266081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2" y="66079"/>
                </a:lnTo>
                <a:lnTo>
                  <a:pt x="289064" y="63400"/>
                </a:lnTo>
                <a:lnTo>
                  <a:pt x="285294" y="58042"/>
                </a:lnTo>
                <a:lnTo>
                  <a:pt x="281623" y="52685"/>
                </a:lnTo>
                <a:lnTo>
                  <a:pt x="279787" y="44697"/>
                </a:lnTo>
                <a:lnTo>
                  <a:pt x="279787" y="23365"/>
                </a:lnTo>
                <a:lnTo>
                  <a:pt x="281623" y="15329"/>
                </a:lnTo>
                <a:lnTo>
                  <a:pt x="285294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9" y="8979"/>
                </a:lnTo>
                <a:lnTo>
                  <a:pt x="289461" y="13543"/>
                </a:lnTo>
                <a:lnTo>
                  <a:pt x="286782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2" y="49906"/>
                </a:lnTo>
                <a:lnTo>
                  <a:pt x="292140" y="59035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2" y="59035"/>
                </a:lnTo>
                <a:lnTo>
                  <a:pt x="316250" y="49906"/>
                </a:lnTo>
                <a:lnTo>
                  <a:pt x="317589" y="43060"/>
                </a:lnTo>
                <a:lnTo>
                  <a:pt x="317570" y="24804"/>
                </a:lnTo>
                <a:lnTo>
                  <a:pt x="316250" y="18107"/>
                </a:lnTo>
                <a:lnTo>
                  <a:pt x="310892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10" y="15577"/>
                </a:lnTo>
                <a:lnTo>
                  <a:pt x="323211" y="23365"/>
                </a:lnTo>
                <a:lnTo>
                  <a:pt x="323234" y="44697"/>
                </a:lnTo>
                <a:lnTo>
                  <a:pt x="321410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53610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53609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889736" y="3479868"/>
            <a:ext cx="159407" cy="64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53610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53609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79553" y="3957394"/>
            <a:ext cx="182872" cy="803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553610" y="29783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553609" y="297834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889736" y="3002352"/>
            <a:ext cx="159407" cy="647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553610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53609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889736" y="2524827"/>
            <a:ext cx="159407" cy="647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551884" y="170175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551884" y="170175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888021" y="1725767"/>
            <a:ext cx="159407" cy="647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554435" y="90907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554435" y="90907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890564" y="933079"/>
            <a:ext cx="159407" cy="647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554435" y="2723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554435" y="2723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814144" y="295044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59" h="66675">
                <a:moveTo>
                  <a:pt x="43637" y="60870"/>
                </a:moveTo>
                <a:lnTo>
                  <a:pt x="31005" y="60870"/>
                </a:lnTo>
                <a:lnTo>
                  <a:pt x="34875" y="59729"/>
                </a:lnTo>
                <a:lnTo>
                  <a:pt x="38248" y="57447"/>
                </a:lnTo>
                <a:lnTo>
                  <a:pt x="41721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0" y="38844"/>
                </a:lnTo>
                <a:lnTo>
                  <a:pt x="31104" y="36760"/>
                </a:lnTo>
                <a:lnTo>
                  <a:pt x="22870" y="34776"/>
                </a:lnTo>
                <a:lnTo>
                  <a:pt x="17958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4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0" y="1785"/>
                </a:lnTo>
                <a:lnTo>
                  <a:pt x="16817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5" y="5060"/>
                </a:lnTo>
                <a:lnTo>
                  <a:pt x="19000" y="5060"/>
                </a:lnTo>
                <a:lnTo>
                  <a:pt x="15080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7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2" y="37355"/>
                </a:lnTo>
                <a:lnTo>
                  <a:pt x="48170" y="40034"/>
                </a:lnTo>
                <a:lnTo>
                  <a:pt x="49559" y="43556"/>
                </a:lnTo>
                <a:lnTo>
                  <a:pt x="49559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59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0" y="11509"/>
                </a:lnTo>
                <a:lnTo>
                  <a:pt x="32742" y="6350"/>
                </a:lnTo>
                <a:lnTo>
                  <a:pt x="28723" y="5060"/>
                </a:lnTo>
                <a:lnTo>
                  <a:pt x="40265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59" h="66675">
                <a:moveTo>
                  <a:pt x="33337" y="66079"/>
                </a:moveTo>
                <a:lnTo>
                  <a:pt x="17462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1" y="43904"/>
                </a:lnTo>
                <a:lnTo>
                  <a:pt x="6101" y="49906"/>
                </a:lnTo>
                <a:lnTo>
                  <a:pt x="7838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89" y="64392"/>
                </a:lnTo>
                <a:lnTo>
                  <a:pt x="33337" y="66079"/>
                </a:lnTo>
                <a:close/>
              </a:path>
              <a:path w="314959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0" y="54669"/>
                </a:lnTo>
                <a:lnTo>
                  <a:pt x="55816" y="48865"/>
                </a:lnTo>
                <a:lnTo>
                  <a:pt x="55816" y="34776"/>
                </a:lnTo>
                <a:lnTo>
                  <a:pt x="57800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1" y="19843"/>
                </a:lnTo>
                <a:lnTo>
                  <a:pt x="91509" y="22324"/>
                </a:lnTo>
                <a:lnTo>
                  <a:pt x="72633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3" y="61317"/>
                </a:lnTo>
                <a:lnTo>
                  <a:pt x="91502" y="61317"/>
                </a:lnTo>
                <a:lnTo>
                  <a:pt x="89302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59" h="66675">
                <a:moveTo>
                  <a:pt x="91502" y="61317"/>
                </a:moveTo>
                <a:lnTo>
                  <a:pt x="82407" y="61317"/>
                </a:lnTo>
                <a:lnTo>
                  <a:pt x="86276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3" y="27979"/>
                </a:lnTo>
                <a:lnTo>
                  <a:pt x="86276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4" y="34776"/>
                </a:lnTo>
                <a:lnTo>
                  <a:pt x="99274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6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59" h="66675">
                <a:moveTo>
                  <a:pt x="116243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1" y="6201"/>
                </a:lnTo>
                <a:lnTo>
                  <a:pt x="115152" y="2331"/>
                </a:lnTo>
                <a:lnTo>
                  <a:pt x="117980" y="1339"/>
                </a:lnTo>
                <a:lnTo>
                  <a:pt x="124032" y="1339"/>
                </a:lnTo>
                <a:lnTo>
                  <a:pt x="125570" y="1438"/>
                </a:lnTo>
                <a:lnTo>
                  <a:pt x="126364" y="1637"/>
                </a:lnTo>
                <a:lnTo>
                  <a:pt x="126364" y="5953"/>
                </a:lnTo>
                <a:lnTo>
                  <a:pt x="120163" y="5953"/>
                </a:lnTo>
                <a:lnTo>
                  <a:pt x="118575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3" y="10417"/>
                </a:lnTo>
                <a:lnTo>
                  <a:pt x="116243" y="18901"/>
                </a:lnTo>
                <a:close/>
              </a:path>
              <a:path w="314959" h="66675">
                <a:moveTo>
                  <a:pt x="139535" y="18901"/>
                </a:moveTo>
                <a:lnTo>
                  <a:pt x="133879" y="18901"/>
                </a:lnTo>
                <a:lnTo>
                  <a:pt x="133879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59" h="66675">
                <a:moveTo>
                  <a:pt x="126364" y="6548"/>
                </a:moveTo>
                <a:lnTo>
                  <a:pt x="125669" y="6350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2" y="5953"/>
                </a:lnTo>
                <a:lnTo>
                  <a:pt x="126364" y="5953"/>
                </a:lnTo>
                <a:lnTo>
                  <a:pt x="126364" y="6548"/>
                </a:lnTo>
                <a:close/>
              </a:path>
              <a:path w="314959" h="66675">
                <a:moveTo>
                  <a:pt x="125173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3" y="18901"/>
                </a:lnTo>
                <a:lnTo>
                  <a:pt x="125173" y="23663"/>
                </a:lnTo>
                <a:close/>
              </a:path>
              <a:path w="314959" h="66675">
                <a:moveTo>
                  <a:pt x="148762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2" y="18901"/>
                </a:lnTo>
                <a:lnTo>
                  <a:pt x="148762" y="23663"/>
                </a:lnTo>
                <a:close/>
              </a:path>
              <a:path w="314959" h="66675">
                <a:moveTo>
                  <a:pt x="116243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3" y="23663"/>
                </a:lnTo>
                <a:lnTo>
                  <a:pt x="116243" y="64740"/>
                </a:lnTo>
                <a:close/>
              </a:path>
              <a:path w="314959" h="66675">
                <a:moveTo>
                  <a:pt x="147175" y="65186"/>
                </a:moveTo>
                <a:lnTo>
                  <a:pt x="140081" y="65186"/>
                </a:lnTo>
                <a:lnTo>
                  <a:pt x="137451" y="64492"/>
                </a:lnTo>
                <a:lnTo>
                  <a:pt x="135963" y="63103"/>
                </a:lnTo>
                <a:lnTo>
                  <a:pt x="134574" y="61713"/>
                </a:lnTo>
                <a:lnTo>
                  <a:pt x="133974" y="59531"/>
                </a:lnTo>
                <a:lnTo>
                  <a:pt x="133879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8" y="60225"/>
                </a:lnTo>
                <a:lnTo>
                  <a:pt x="142759" y="60572"/>
                </a:lnTo>
                <a:lnTo>
                  <a:pt x="148762" y="60572"/>
                </a:lnTo>
                <a:lnTo>
                  <a:pt x="148762" y="65037"/>
                </a:lnTo>
                <a:lnTo>
                  <a:pt x="147968" y="65136"/>
                </a:lnTo>
                <a:lnTo>
                  <a:pt x="147175" y="65186"/>
                </a:lnTo>
                <a:close/>
              </a:path>
              <a:path w="314959" h="66675">
                <a:moveTo>
                  <a:pt x="148762" y="60572"/>
                </a:moveTo>
                <a:lnTo>
                  <a:pt x="146232" y="60572"/>
                </a:lnTo>
                <a:lnTo>
                  <a:pt x="148762" y="60275"/>
                </a:lnTo>
                <a:lnTo>
                  <a:pt x="148762" y="60572"/>
                </a:lnTo>
                <a:close/>
              </a:path>
              <a:path w="314959" h="66675">
                <a:moveTo>
                  <a:pt x="166066" y="26640"/>
                </a:moveTo>
                <a:lnTo>
                  <a:pt x="162254" y="26640"/>
                </a:lnTo>
                <a:lnTo>
                  <a:pt x="163841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5" y="18305"/>
                </a:lnTo>
                <a:lnTo>
                  <a:pt x="173911" y="17561"/>
                </a:lnTo>
                <a:lnTo>
                  <a:pt x="180460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29" y="22324"/>
                </a:lnTo>
                <a:lnTo>
                  <a:pt x="168207" y="23862"/>
                </a:lnTo>
                <a:lnTo>
                  <a:pt x="166066" y="26640"/>
                </a:lnTo>
                <a:close/>
              </a:path>
              <a:path w="314959" h="66675">
                <a:moveTo>
                  <a:pt x="194549" y="26491"/>
                </a:moveTo>
                <a:lnTo>
                  <a:pt x="190382" y="26491"/>
                </a:lnTo>
                <a:lnTo>
                  <a:pt x="191818" y="23713"/>
                </a:lnTo>
                <a:lnTo>
                  <a:pt x="191915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4" y="18355"/>
                </a:lnTo>
                <a:lnTo>
                  <a:pt x="201841" y="17561"/>
                </a:lnTo>
                <a:lnTo>
                  <a:pt x="210176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2" y="23713"/>
                </a:lnTo>
                <a:lnTo>
                  <a:pt x="194549" y="26491"/>
                </a:lnTo>
                <a:close/>
              </a:path>
              <a:path w="314959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4" y="18901"/>
                </a:lnTo>
                <a:lnTo>
                  <a:pt x="162104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59" h="66675">
                <a:moveTo>
                  <a:pt x="191424" y="64740"/>
                </a:moveTo>
                <a:lnTo>
                  <a:pt x="185768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7" y="25300"/>
                </a:lnTo>
                <a:lnTo>
                  <a:pt x="181800" y="23316"/>
                </a:lnTo>
                <a:lnTo>
                  <a:pt x="179368" y="22324"/>
                </a:lnTo>
                <a:lnTo>
                  <a:pt x="188522" y="22324"/>
                </a:lnTo>
                <a:lnTo>
                  <a:pt x="189451" y="23564"/>
                </a:lnTo>
                <a:lnTo>
                  <a:pt x="189566" y="23862"/>
                </a:lnTo>
                <a:lnTo>
                  <a:pt x="190382" y="26491"/>
                </a:lnTo>
                <a:lnTo>
                  <a:pt x="194549" y="26491"/>
                </a:lnTo>
                <a:lnTo>
                  <a:pt x="192465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59" h="66675">
                <a:moveTo>
                  <a:pt x="220148" y="64740"/>
                </a:moveTo>
                <a:lnTo>
                  <a:pt x="214641" y="64740"/>
                </a:lnTo>
                <a:lnTo>
                  <a:pt x="214531" y="29269"/>
                </a:lnTo>
                <a:lnTo>
                  <a:pt x="213748" y="26789"/>
                </a:lnTo>
                <a:lnTo>
                  <a:pt x="211962" y="25003"/>
                </a:lnTo>
                <a:lnTo>
                  <a:pt x="210275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59" h="66675">
                <a:moveTo>
                  <a:pt x="235969" y="32890"/>
                </a:moveTo>
                <a:lnTo>
                  <a:pt x="230314" y="32890"/>
                </a:lnTo>
                <a:lnTo>
                  <a:pt x="230611" y="27930"/>
                </a:lnTo>
                <a:lnTo>
                  <a:pt x="232347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2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6" y="22324"/>
                </a:lnTo>
                <a:lnTo>
                  <a:pt x="244402" y="22324"/>
                </a:lnTo>
                <a:lnTo>
                  <a:pt x="241425" y="23217"/>
                </a:lnTo>
                <a:lnTo>
                  <a:pt x="239243" y="25003"/>
                </a:lnTo>
                <a:lnTo>
                  <a:pt x="237159" y="26789"/>
                </a:lnTo>
                <a:lnTo>
                  <a:pt x="236068" y="29418"/>
                </a:lnTo>
                <a:lnTo>
                  <a:pt x="235969" y="32890"/>
                </a:lnTo>
                <a:close/>
              </a:path>
              <a:path w="314959" h="66675">
                <a:moveTo>
                  <a:pt x="247627" y="66079"/>
                </a:moveTo>
                <a:lnTo>
                  <a:pt x="239194" y="66079"/>
                </a:lnTo>
                <a:lnTo>
                  <a:pt x="235423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2" y="42713"/>
                </a:lnTo>
                <a:lnTo>
                  <a:pt x="236068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1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5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6" y="22324"/>
                </a:lnTo>
                <a:lnTo>
                  <a:pt x="264494" y="23911"/>
                </a:lnTo>
                <a:lnTo>
                  <a:pt x="265883" y="27433"/>
                </a:lnTo>
                <a:lnTo>
                  <a:pt x="265883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0" y="42763"/>
                </a:lnTo>
                <a:lnTo>
                  <a:pt x="244898" y="43457"/>
                </a:lnTo>
                <a:lnTo>
                  <a:pt x="241326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6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3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59" h="66675">
                <a:moveTo>
                  <a:pt x="257103" y="61317"/>
                </a:moveTo>
                <a:lnTo>
                  <a:pt x="248867" y="61317"/>
                </a:lnTo>
                <a:lnTo>
                  <a:pt x="252637" y="59977"/>
                </a:lnTo>
                <a:lnTo>
                  <a:pt x="258689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3" y="39736"/>
                </a:lnTo>
                <a:lnTo>
                  <a:pt x="265883" y="56703"/>
                </a:lnTo>
                <a:lnTo>
                  <a:pt x="260526" y="56703"/>
                </a:lnTo>
                <a:lnTo>
                  <a:pt x="258244" y="60176"/>
                </a:lnTo>
                <a:lnTo>
                  <a:pt x="257103" y="61317"/>
                </a:lnTo>
                <a:close/>
              </a:path>
              <a:path w="314959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3" y="56703"/>
                </a:lnTo>
                <a:lnTo>
                  <a:pt x="265883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59" h="66675">
                <a:moveTo>
                  <a:pt x="270795" y="59977"/>
                </a:moveTo>
                <a:lnTo>
                  <a:pt x="270051" y="59977"/>
                </a:lnTo>
                <a:lnTo>
                  <a:pt x="270596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59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6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5" y="36313"/>
                </a:lnTo>
                <a:lnTo>
                  <a:pt x="296373" y="40778"/>
                </a:lnTo>
                <a:lnTo>
                  <a:pt x="299952" y="45541"/>
                </a:lnTo>
                <a:lnTo>
                  <a:pt x="292801" y="45541"/>
                </a:lnTo>
                <a:lnTo>
                  <a:pt x="278663" y="64740"/>
                </a:lnTo>
                <a:close/>
              </a:path>
              <a:path w="314959" h="66675">
                <a:moveTo>
                  <a:pt x="299775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2" y="18901"/>
                </a:lnTo>
                <a:lnTo>
                  <a:pt x="299775" y="36313"/>
                </a:lnTo>
                <a:close/>
              </a:path>
              <a:path w="314959" h="66675">
                <a:moveTo>
                  <a:pt x="314382" y="64740"/>
                </a:moveTo>
                <a:lnTo>
                  <a:pt x="307238" y="64740"/>
                </a:lnTo>
                <a:lnTo>
                  <a:pt x="292801" y="45541"/>
                </a:lnTo>
                <a:lnTo>
                  <a:pt x="299952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56085" y="10670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56084" y="10670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700037" y="1091627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553584" y="185839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553584" y="185839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97551" y="188299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551884" y="28191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551884" y="28191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95837" y="2843785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551884" y="26600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551884" y="26600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95837" y="2684613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551884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551884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95837" y="3321301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551884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551884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95837" y="3162129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551884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551884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720545" y="3639654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551884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551884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720545" y="3798827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554384" y="13843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554384" y="13843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698351" y="1408999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554384" y="12252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554384" y="12252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698351" y="1249818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557759" y="154357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557759" y="154357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701723" y="156818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550184" y="217960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550184" y="217960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694151" y="220421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550184" y="202043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550184" y="202043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694151" y="2045030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553559" y="233879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553559" y="233879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697523" y="2363393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550184" y="59072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550184" y="59072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805622" y="613392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550184" y="43155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550184" y="43155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805622" y="454218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1" y="64740"/>
                </a:lnTo>
                <a:lnTo>
                  <a:pt x="153571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60" y="14485"/>
                </a:lnTo>
                <a:lnTo>
                  <a:pt x="145782" y="14039"/>
                </a:lnTo>
                <a:lnTo>
                  <a:pt x="147766" y="13245"/>
                </a:lnTo>
                <a:lnTo>
                  <a:pt x="149850" y="12451"/>
                </a:lnTo>
                <a:lnTo>
                  <a:pt x="151388" y="11211"/>
                </a:lnTo>
                <a:lnTo>
                  <a:pt x="152380" y="9524"/>
                </a:lnTo>
                <a:lnTo>
                  <a:pt x="153472" y="7838"/>
                </a:lnTo>
                <a:lnTo>
                  <a:pt x="154216" y="5506"/>
                </a:lnTo>
                <a:lnTo>
                  <a:pt x="154613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9246" y="66079"/>
                </a:moveTo>
                <a:lnTo>
                  <a:pt x="245057" y="66079"/>
                </a:lnTo>
                <a:lnTo>
                  <a:pt x="239650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50" y="4613"/>
                </a:lnTo>
                <a:lnTo>
                  <a:pt x="245057" y="1934"/>
                </a:lnTo>
                <a:lnTo>
                  <a:pt x="259246" y="1934"/>
                </a:lnTo>
                <a:lnTo>
                  <a:pt x="264653" y="4663"/>
                </a:lnTo>
                <a:lnTo>
                  <a:pt x="266021" y="6697"/>
                </a:lnTo>
                <a:lnTo>
                  <a:pt x="246794" y="6697"/>
                </a:lnTo>
                <a:lnTo>
                  <a:pt x="242825" y="8979"/>
                </a:lnTo>
                <a:lnTo>
                  <a:pt x="240046" y="13543"/>
                </a:lnTo>
                <a:lnTo>
                  <a:pt x="237368" y="18008"/>
                </a:lnTo>
                <a:lnTo>
                  <a:pt x="236029" y="24804"/>
                </a:lnTo>
                <a:lnTo>
                  <a:pt x="236029" y="43060"/>
                </a:lnTo>
                <a:lnTo>
                  <a:pt x="237368" y="49906"/>
                </a:lnTo>
                <a:lnTo>
                  <a:pt x="242726" y="59035"/>
                </a:lnTo>
                <a:lnTo>
                  <a:pt x="246744" y="61317"/>
                </a:lnTo>
                <a:lnTo>
                  <a:pt x="266081" y="61317"/>
                </a:lnTo>
                <a:lnTo>
                  <a:pt x="264653" y="63400"/>
                </a:lnTo>
                <a:lnTo>
                  <a:pt x="259246" y="66079"/>
                </a:lnTo>
                <a:close/>
              </a:path>
              <a:path w="323850" h="66675">
                <a:moveTo>
                  <a:pt x="266081" y="61317"/>
                </a:moveTo>
                <a:lnTo>
                  <a:pt x="257460" y="61317"/>
                </a:lnTo>
                <a:lnTo>
                  <a:pt x="261477" y="59035"/>
                </a:lnTo>
                <a:lnTo>
                  <a:pt x="266835" y="49906"/>
                </a:lnTo>
                <a:lnTo>
                  <a:pt x="268175" y="43060"/>
                </a:lnTo>
                <a:lnTo>
                  <a:pt x="268156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10" y="6697"/>
                </a:lnTo>
                <a:lnTo>
                  <a:pt x="266021" y="6697"/>
                </a:lnTo>
                <a:lnTo>
                  <a:pt x="271995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5" y="52685"/>
                </a:lnTo>
                <a:lnTo>
                  <a:pt x="266081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2" y="66079"/>
                </a:lnTo>
                <a:lnTo>
                  <a:pt x="289064" y="63400"/>
                </a:lnTo>
                <a:lnTo>
                  <a:pt x="285294" y="58042"/>
                </a:lnTo>
                <a:lnTo>
                  <a:pt x="281623" y="52685"/>
                </a:lnTo>
                <a:lnTo>
                  <a:pt x="279787" y="44697"/>
                </a:lnTo>
                <a:lnTo>
                  <a:pt x="279787" y="23365"/>
                </a:lnTo>
                <a:lnTo>
                  <a:pt x="281623" y="15329"/>
                </a:lnTo>
                <a:lnTo>
                  <a:pt x="285294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9" y="8979"/>
                </a:lnTo>
                <a:lnTo>
                  <a:pt x="289461" y="13543"/>
                </a:lnTo>
                <a:lnTo>
                  <a:pt x="286782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2" y="49906"/>
                </a:lnTo>
                <a:lnTo>
                  <a:pt x="292140" y="59035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2" y="59035"/>
                </a:lnTo>
                <a:lnTo>
                  <a:pt x="316250" y="49906"/>
                </a:lnTo>
                <a:lnTo>
                  <a:pt x="317589" y="43060"/>
                </a:lnTo>
                <a:lnTo>
                  <a:pt x="317570" y="24804"/>
                </a:lnTo>
                <a:lnTo>
                  <a:pt x="316250" y="18107"/>
                </a:lnTo>
                <a:lnTo>
                  <a:pt x="310892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10" y="15577"/>
                </a:lnTo>
                <a:lnTo>
                  <a:pt x="323211" y="23365"/>
                </a:lnTo>
                <a:lnTo>
                  <a:pt x="323234" y="44697"/>
                </a:lnTo>
                <a:lnTo>
                  <a:pt x="321410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550184" y="74989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50184" y="74989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805622" y="772566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5029291" y="4112429"/>
            <a:ext cx="647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AlexNet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86" name="object 1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26</a:t>
            </a:fld>
            <a:endParaRPr sz="2000"/>
          </a:p>
        </p:txBody>
      </p:sp>
      <p:sp>
        <p:nvSpPr>
          <p:cNvPr id="187" name="object 18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88" name="object 1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82" name="object 182"/>
          <p:cNvSpPr txBox="1"/>
          <p:nvPr/>
        </p:nvSpPr>
        <p:spPr>
          <a:xfrm>
            <a:off x="6629488" y="4112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7696286" y="4112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301624" y="2235385"/>
            <a:ext cx="4046854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Stack of three 3x3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 (stride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1)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layers  has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same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effective receptive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field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as  one 7x7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[7x7]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65025"/>
            <a:ext cx="3638550" cy="8020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VGGNet</a:t>
            </a:r>
            <a:endParaRPr sz="3000"/>
          </a:p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[Simonyan and Zisserman,</a:t>
            </a:r>
            <a:r>
              <a:rPr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624" y="1171893"/>
            <a:ext cx="3881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Q: Why use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smaller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filters?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(3x3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conv)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21112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21112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5062" y="3321292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1112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21112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7237" y="3479868"/>
            <a:ext cx="159407" cy="6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21112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21112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89770" y="3639635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21112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1112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89770" y="3798817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21112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21112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47054" y="3957394"/>
            <a:ext cx="182872" cy="80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21112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21112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65062" y="3162120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21112" y="29783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21112" y="297834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7237" y="3002352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21112" y="281916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21112" y="281916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5062" y="2843766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21112" y="26599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21112" y="26599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65062" y="2684594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21112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21112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57237" y="2524827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21112" y="217484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21112" y="217484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65062" y="2199439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21112" y="201566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21112" y="201566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65062" y="2040267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21112" y="185774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21112" y="185774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7237" y="1881748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21112" y="15381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21112" y="15381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65062" y="1562742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21112" y="137897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21112" y="137897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65062" y="1403570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21112" y="121979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21112" y="121979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57237" y="1243803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21112" y="90145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21112" y="90145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76542" y="924116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21112" y="7422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21112" y="7422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76542" y="764942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1" y="64740"/>
                </a:lnTo>
                <a:lnTo>
                  <a:pt x="153571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60" y="14485"/>
                </a:lnTo>
                <a:lnTo>
                  <a:pt x="145782" y="14039"/>
                </a:lnTo>
                <a:lnTo>
                  <a:pt x="147766" y="13245"/>
                </a:lnTo>
                <a:lnTo>
                  <a:pt x="149850" y="12451"/>
                </a:lnTo>
                <a:lnTo>
                  <a:pt x="151388" y="11211"/>
                </a:lnTo>
                <a:lnTo>
                  <a:pt x="152380" y="9524"/>
                </a:lnTo>
                <a:lnTo>
                  <a:pt x="153472" y="7838"/>
                </a:lnTo>
                <a:lnTo>
                  <a:pt x="154216" y="5506"/>
                </a:lnTo>
                <a:lnTo>
                  <a:pt x="154613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9246" y="66079"/>
                </a:moveTo>
                <a:lnTo>
                  <a:pt x="245057" y="66079"/>
                </a:lnTo>
                <a:lnTo>
                  <a:pt x="239650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50" y="4613"/>
                </a:lnTo>
                <a:lnTo>
                  <a:pt x="245057" y="1934"/>
                </a:lnTo>
                <a:lnTo>
                  <a:pt x="259246" y="1934"/>
                </a:lnTo>
                <a:lnTo>
                  <a:pt x="264653" y="4663"/>
                </a:lnTo>
                <a:lnTo>
                  <a:pt x="266021" y="6697"/>
                </a:lnTo>
                <a:lnTo>
                  <a:pt x="246794" y="6697"/>
                </a:lnTo>
                <a:lnTo>
                  <a:pt x="242825" y="8979"/>
                </a:lnTo>
                <a:lnTo>
                  <a:pt x="240046" y="13543"/>
                </a:lnTo>
                <a:lnTo>
                  <a:pt x="237368" y="18008"/>
                </a:lnTo>
                <a:lnTo>
                  <a:pt x="236029" y="24804"/>
                </a:lnTo>
                <a:lnTo>
                  <a:pt x="236029" y="43060"/>
                </a:lnTo>
                <a:lnTo>
                  <a:pt x="237368" y="49906"/>
                </a:lnTo>
                <a:lnTo>
                  <a:pt x="242726" y="59035"/>
                </a:lnTo>
                <a:lnTo>
                  <a:pt x="246744" y="61317"/>
                </a:lnTo>
                <a:lnTo>
                  <a:pt x="266081" y="61317"/>
                </a:lnTo>
                <a:lnTo>
                  <a:pt x="264653" y="63400"/>
                </a:lnTo>
                <a:lnTo>
                  <a:pt x="259246" y="66079"/>
                </a:lnTo>
                <a:close/>
              </a:path>
              <a:path w="323850" h="66675">
                <a:moveTo>
                  <a:pt x="266081" y="61317"/>
                </a:moveTo>
                <a:lnTo>
                  <a:pt x="257460" y="61317"/>
                </a:lnTo>
                <a:lnTo>
                  <a:pt x="261477" y="59035"/>
                </a:lnTo>
                <a:lnTo>
                  <a:pt x="266835" y="49906"/>
                </a:lnTo>
                <a:lnTo>
                  <a:pt x="268175" y="43060"/>
                </a:lnTo>
                <a:lnTo>
                  <a:pt x="268156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10" y="6697"/>
                </a:lnTo>
                <a:lnTo>
                  <a:pt x="266021" y="6697"/>
                </a:lnTo>
                <a:lnTo>
                  <a:pt x="271995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5" y="52685"/>
                </a:lnTo>
                <a:lnTo>
                  <a:pt x="266081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2" y="66079"/>
                </a:lnTo>
                <a:lnTo>
                  <a:pt x="289064" y="63400"/>
                </a:lnTo>
                <a:lnTo>
                  <a:pt x="285294" y="58042"/>
                </a:lnTo>
                <a:lnTo>
                  <a:pt x="281623" y="52685"/>
                </a:lnTo>
                <a:lnTo>
                  <a:pt x="279787" y="44697"/>
                </a:lnTo>
                <a:lnTo>
                  <a:pt x="279787" y="23365"/>
                </a:lnTo>
                <a:lnTo>
                  <a:pt x="281623" y="15329"/>
                </a:lnTo>
                <a:lnTo>
                  <a:pt x="285294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9" y="8979"/>
                </a:lnTo>
                <a:lnTo>
                  <a:pt x="289461" y="13543"/>
                </a:lnTo>
                <a:lnTo>
                  <a:pt x="286782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2" y="49906"/>
                </a:lnTo>
                <a:lnTo>
                  <a:pt x="292140" y="59035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2" y="59035"/>
                </a:lnTo>
                <a:lnTo>
                  <a:pt x="316250" y="49906"/>
                </a:lnTo>
                <a:lnTo>
                  <a:pt x="317589" y="43060"/>
                </a:lnTo>
                <a:lnTo>
                  <a:pt x="317570" y="24804"/>
                </a:lnTo>
                <a:lnTo>
                  <a:pt x="316250" y="18107"/>
                </a:lnTo>
                <a:lnTo>
                  <a:pt x="310892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10" y="15577"/>
                </a:lnTo>
                <a:lnTo>
                  <a:pt x="323211" y="23365"/>
                </a:lnTo>
                <a:lnTo>
                  <a:pt x="323234" y="44697"/>
                </a:lnTo>
                <a:lnTo>
                  <a:pt x="321410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21112" y="58310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21112" y="58310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80817" y="605768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59" h="66675">
                <a:moveTo>
                  <a:pt x="43637" y="60870"/>
                </a:moveTo>
                <a:lnTo>
                  <a:pt x="31005" y="60870"/>
                </a:lnTo>
                <a:lnTo>
                  <a:pt x="34875" y="59729"/>
                </a:lnTo>
                <a:lnTo>
                  <a:pt x="38248" y="57447"/>
                </a:lnTo>
                <a:lnTo>
                  <a:pt x="41721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0" y="38844"/>
                </a:lnTo>
                <a:lnTo>
                  <a:pt x="31104" y="36760"/>
                </a:lnTo>
                <a:lnTo>
                  <a:pt x="22870" y="34776"/>
                </a:lnTo>
                <a:lnTo>
                  <a:pt x="17958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4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0" y="1785"/>
                </a:lnTo>
                <a:lnTo>
                  <a:pt x="16817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5" y="5060"/>
                </a:lnTo>
                <a:lnTo>
                  <a:pt x="19000" y="5060"/>
                </a:lnTo>
                <a:lnTo>
                  <a:pt x="15080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7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2" y="37355"/>
                </a:lnTo>
                <a:lnTo>
                  <a:pt x="48170" y="40034"/>
                </a:lnTo>
                <a:lnTo>
                  <a:pt x="49559" y="43556"/>
                </a:lnTo>
                <a:lnTo>
                  <a:pt x="49559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59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0" y="11509"/>
                </a:lnTo>
                <a:lnTo>
                  <a:pt x="32742" y="6350"/>
                </a:lnTo>
                <a:lnTo>
                  <a:pt x="28723" y="5060"/>
                </a:lnTo>
                <a:lnTo>
                  <a:pt x="40265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59" h="66675">
                <a:moveTo>
                  <a:pt x="33337" y="66079"/>
                </a:moveTo>
                <a:lnTo>
                  <a:pt x="17462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1" y="43904"/>
                </a:lnTo>
                <a:lnTo>
                  <a:pt x="6101" y="49906"/>
                </a:lnTo>
                <a:lnTo>
                  <a:pt x="7838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89" y="64392"/>
                </a:lnTo>
                <a:lnTo>
                  <a:pt x="33337" y="66079"/>
                </a:lnTo>
                <a:close/>
              </a:path>
              <a:path w="314959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0" y="54669"/>
                </a:lnTo>
                <a:lnTo>
                  <a:pt x="55816" y="48865"/>
                </a:lnTo>
                <a:lnTo>
                  <a:pt x="55816" y="34776"/>
                </a:lnTo>
                <a:lnTo>
                  <a:pt x="57800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1" y="19843"/>
                </a:lnTo>
                <a:lnTo>
                  <a:pt x="91509" y="22324"/>
                </a:lnTo>
                <a:lnTo>
                  <a:pt x="72633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3" y="61317"/>
                </a:lnTo>
                <a:lnTo>
                  <a:pt x="91502" y="61317"/>
                </a:lnTo>
                <a:lnTo>
                  <a:pt x="89302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59" h="66675">
                <a:moveTo>
                  <a:pt x="91502" y="61317"/>
                </a:moveTo>
                <a:lnTo>
                  <a:pt x="82407" y="61317"/>
                </a:lnTo>
                <a:lnTo>
                  <a:pt x="86276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3" y="27979"/>
                </a:lnTo>
                <a:lnTo>
                  <a:pt x="86276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4" y="34776"/>
                </a:lnTo>
                <a:lnTo>
                  <a:pt x="99274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6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59" h="66675">
                <a:moveTo>
                  <a:pt x="116243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1" y="6201"/>
                </a:lnTo>
                <a:lnTo>
                  <a:pt x="115152" y="2331"/>
                </a:lnTo>
                <a:lnTo>
                  <a:pt x="117980" y="1339"/>
                </a:lnTo>
                <a:lnTo>
                  <a:pt x="124032" y="1339"/>
                </a:lnTo>
                <a:lnTo>
                  <a:pt x="125570" y="1438"/>
                </a:lnTo>
                <a:lnTo>
                  <a:pt x="126364" y="1637"/>
                </a:lnTo>
                <a:lnTo>
                  <a:pt x="126364" y="5953"/>
                </a:lnTo>
                <a:lnTo>
                  <a:pt x="120163" y="5953"/>
                </a:lnTo>
                <a:lnTo>
                  <a:pt x="118575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3" y="10417"/>
                </a:lnTo>
                <a:lnTo>
                  <a:pt x="116243" y="18901"/>
                </a:lnTo>
                <a:close/>
              </a:path>
              <a:path w="314959" h="66675">
                <a:moveTo>
                  <a:pt x="139535" y="18901"/>
                </a:moveTo>
                <a:lnTo>
                  <a:pt x="133879" y="18901"/>
                </a:lnTo>
                <a:lnTo>
                  <a:pt x="133879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59" h="66675">
                <a:moveTo>
                  <a:pt x="126364" y="6548"/>
                </a:moveTo>
                <a:lnTo>
                  <a:pt x="125669" y="6350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2" y="5953"/>
                </a:lnTo>
                <a:lnTo>
                  <a:pt x="126364" y="5953"/>
                </a:lnTo>
                <a:lnTo>
                  <a:pt x="126364" y="6548"/>
                </a:lnTo>
                <a:close/>
              </a:path>
              <a:path w="314959" h="66675">
                <a:moveTo>
                  <a:pt x="125173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3" y="18901"/>
                </a:lnTo>
                <a:lnTo>
                  <a:pt x="125173" y="23663"/>
                </a:lnTo>
                <a:close/>
              </a:path>
              <a:path w="314959" h="66675">
                <a:moveTo>
                  <a:pt x="148762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2" y="18901"/>
                </a:lnTo>
                <a:lnTo>
                  <a:pt x="148762" y="23663"/>
                </a:lnTo>
                <a:close/>
              </a:path>
              <a:path w="314959" h="66675">
                <a:moveTo>
                  <a:pt x="116243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3" y="23663"/>
                </a:lnTo>
                <a:lnTo>
                  <a:pt x="116243" y="64740"/>
                </a:lnTo>
                <a:close/>
              </a:path>
              <a:path w="314959" h="66675">
                <a:moveTo>
                  <a:pt x="147175" y="65186"/>
                </a:moveTo>
                <a:lnTo>
                  <a:pt x="140081" y="65186"/>
                </a:lnTo>
                <a:lnTo>
                  <a:pt x="137451" y="64492"/>
                </a:lnTo>
                <a:lnTo>
                  <a:pt x="135963" y="63103"/>
                </a:lnTo>
                <a:lnTo>
                  <a:pt x="134574" y="61713"/>
                </a:lnTo>
                <a:lnTo>
                  <a:pt x="133974" y="59531"/>
                </a:lnTo>
                <a:lnTo>
                  <a:pt x="133879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8" y="60225"/>
                </a:lnTo>
                <a:lnTo>
                  <a:pt x="142759" y="60572"/>
                </a:lnTo>
                <a:lnTo>
                  <a:pt x="148762" y="60572"/>
                </a:lnTo>
                <a:lnTo>
                  <a:pt x="148762" y="65037"/>
                </a:lnTo>
                <a:lnTo>
                  <a:pt x="147968" y="65136"/>
                </a:lnTo>
                <a:lnTo>
                  <a:pt x="147175" y="65186"/>
                </a:lnTo>
                <a:close/>
              </a:path>
              <a:path w="314959" h="66675">
                <a:moveTo>
                  <a:pt x="148762" y="60572"/>
                </a:moveTo>
                <a:lnTo>
                  <a:pt x="146232" y="60572"/>
                </a:lnTo>
                <a:lnTo>
                  <a:pt x="148762" y="60275"/>
                </a:lnTo>
                <a:lnTo>
                  <a:pt x="148762" y="60572"/>
                </a:lnTo>
                <a:close/>
              </a:path>
              <a:path w="314959" h="66675">
                <a:moveTo>
                  <a:pt x="166066" y="26640"/>
                </a:moveTo>
                <a:lnTo>
                  <a:pt x="162254" y="26640"/>
                </a:lnTo>
                <a:lnTo>
                  <a:pt x="163841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5" y="18305"/>
                </a:lnTo>
                <a:lnTo>
                  <a:pt x="173911" y="17561"/>
                </a:lnTo>
                <a:lnTo>
                  <a:pt x="180460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29" y="22324"/>
                </a:lnTo>
                <a:lnTo>
                  <a:pt x="168207" y="23862"/>
                </a:lnTo>
                <a:lnTo>
                  <a:pt x="166066" y="26640"/>
                </a:lnTo>
                <a:close/>
              </a:path>
              <a:path w="314959" h="66675">
                <a:moveTo>
                  <a:pt x="194549" y="26491"/>
                </a:moveTo>
                <a:lnTo>
                  <a:pt x="190382" y="26491"/>
                </a:lnTo>
                <a:lnTo>
                  <a:pt x="191818" y="23713"/>
                </a:lnTo>
                <a:lnTo>
                  <a:pt x="191915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4" y="18355"/>
                </a:lnTo>
                <a:lnTo>
                  <a:pt x="201841" y="17561"/>
                </a:lnTo>
                <a:lnTo>
                  <a:pt x="210176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2" y="23713"/>
                </a:lnTo>
                <a:lnTo>
                  <a:pt x="194549" y="26491"/>
                </a:lnTo>
                <a:close/>
              </a:path>
              <a:path w="314959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4" y="18901"/>
                </a:lnTo>
                <a:lnTo>
                  <a:pt x="162104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59" h="66675">
                <a:moveTo>
                  <a:pt x="191424" y="64740"/>
                </a:moveTo>
                <a:lnTo>
                  <a:pt x="185768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7" y="25300"/>
                </a:lnTo>
                <a:lnTo>
                  <a:pt x="181800" y="23316"/>
                </a:lnTo>
                <a:lnTo>
                  <a:pt x="179368" y="22324"/>
                </a:lnTo>
                <a:lnTo>
                  <a:pt x="188522" y="22324"/>
                </a:lnTo>
                <a:lnTo>
                  <a:pt x="189451" y="23564"/>
                </a:lnTo>
                <a:lnTo>
                  <a:pt x="189566" y="23862"/>
                </a:lnTo>
                <a:lnTo>
                  <a:pt x="190382" y="26491"/>
                </a:lnTo>
                <a:lnTo>
                  <a:pt x="194549" y="26491"/>
                </a:lnTo>
                <a:lnTo>
                  <a:pt x="192465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59" h="66675">
                <a:moveTo>
                  <a:pt x="220148" y="64740"/>
                </a:moveTo>
                <a:lnTo>
                  <a:pt x="214641" y="64740"/>
                </a:lnTo>
                <a:lnTo>
                  <a:pt x="214531" y="29269"/>
                </a:lnTo>
                <a:lnTo>
                  <a:pt x="213748" y="26789"/>
                </a:lnTo>
                <a:lnTo>
                  <a:pt x="211962" y="25003"/>
                </a:lnTo>
                <a:lnTo>
                  <a:pt x="210275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59" h="66675">
                <a:moveTo>
                  <a:pt x="235969" y="32890"/>
                </a:moveTo>
                <a:lnTo>
                  <a:pt x="230314" y="32890"/>
                </a:lnTo>
                <a:lnTo>
                  <a:pt x="230611" y="27930"/>
                </a:lnTo>
                <a:lnTo>
                  <a:pt x="232347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2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6" y="22324"/>
                </a:lnTo>
                <a:lnTo>
                  <a:pt x="244402" y="22324"/>
                </a:lnTo>
                <a:lnTo>
                  <a:pt x="241425" y="23217"/>
                </a:lnTo>
                <a:lnTo>
                  <a:pt x="239243" y="25003"/>
                </a:lnTo>
                <a:lnTo>
                  <a:pt x="237159" y="26789"/>
                </a:lnTo>
                <a:lnTo>
                  <a:pt x="236068" y="29418"/>
                </a:lnTo>
                <a:lnTo>
                  <a:pt x="235969" y="32890"/>
                </a:lnTo>
                <a:close/>
              </a:path>
              <a:path w="314959" h="66675">
                <a:moveTo>
                  <a:pt x="247627" y="66079"/>
                </a:moveTo>
                <a:lnTo>
                  <a:pt x="239194" y="66079"/>
                </a:lnTo>
                <a:lnTo>
                  <a:pt x="235423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2" y="42713"/>
                </a:lnTo>
                <a:lnTo>
                  <a:pt x="236068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1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5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6" y="22324"/>
                </a:lnTo>
                <a:lnTo>
                  <a:pt x="264494" y="23911"/>
                </a:lnTo>
                <a:lnTo>
                  <a:pt x="265883" y="27433"/>
                </a:lnTo>
                <a:lnTo>
                  <a:pt x="265883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0" y="42763"/>
                </a:lnTo>
                <a:lnTo>
                  <a:pt x="244898" y="43457"/>
                </a:lnTo>
                <a:lnTo>
                  <a:pt x="241326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6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3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59" h="66675">
                <a:moveTo>
                  <a:pt x="257103" y="61317"/>
                </a:moveTo>
                <a:lnTo>
                  <a:pt x="248867" y="61317"/>
                </a:lnTo>
                <a:lnTo>
                  <a:pt x="252637" y="59977"/>
                </a:lnTo>
                <a:lnTo>
                  <a:pt x="258689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3" y="39736"/>
                </a:lnTo>
                <a:lnTo>
                  <a:pt x="265883" y="56703"/>
                </a:lnTo>
                <a:lnTo>
                  <a:pt x="260526" y="56703"/>
                </a:lnTo>
                <a:lnTo>
                  <a:pt x="258244" y="60176"/>
                </a:lnTo>
                <a:lnTo>
                  <a:pt x="257103" y="61317"/>
                </a:lnTo>
                <a:close/>
              </a:path>
              <a:path w="314959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3" y="56703"/>
                </a:lnTo>
                <a:lnTo>
                  <a:pt x="265883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59" h="66675">
                <a:moveTo>
                  <a:pt x="270795" y="59977"/>
                </a:moveTo>
                <a:lnTo>
                  <a:pt x="270051" y="59977"/>
                </a:lnTo>
                <a:lnTo>
                  <a:pt x="270596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59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6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5" y="36313"/>
                </a:lnTo>
                <a:lnTo>
                  <a:pt x="296373" y="40778"/>
                </a:lnTo>
                <a:lnTo>
                  <a:pt x="299952" y="45541"/>
                </a:lnTo>
                <a:lnTo>
                  <a:pt x="292801" y="45541"/>
                </a:lnTo>
                <a:lnTo>
                  <a:pt x="278663" y="64740"/>
                </a:lnTo>
                <a:close/>
              </a:path>
              <a:path w="314959" h="66675">
                <a:moveTo>
                  <a:pt x="299775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2" y="18901"/>
                </a:lnTo>
                <a:lnTo>
                  <a:pt x="299775" y="36313"/>
                </a:lnTo>
                <a:close/>
              </a:path>
              <a:path w="314959" h="66675">
                <a:moveTo>
                  <a:pt x="314382" y="64740"/>
                </a:moveTo>
                <a:lnTo>
                  <a:pt x="307238" y="64740"/>
                </a:lnTo>
                <a:lnTo>
                  <a:pt x="292801" y="45541"/>
                </a:lnTo>
                <a:lnTo>
                  <a:pt x="299952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21112" y="10606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21112" y="10606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76542" y="1083291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24487" y="169732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24487" y="169732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68434" y="1721933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21112" y="234164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21112" y="234164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65062" y="2366250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47515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47515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91469" y="3321292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89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89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89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89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8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8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89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89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89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8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8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8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8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8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89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8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8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8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89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89" h="75564">
                <a:moveTo>
                  <a:pt x="407094" y="20538"/>
                </a:moveTo>
                <a:lnTo>
                  <a:pt x="401438" y="20538"/>
                </a:lnTo>
                <a:lnTo>
                  <a:pt x="401537" y="14386"/>
                </a:lnTo>
                <a:lnTo>
                  <a:pt x="403423" y="9425"/>
                </a:lnTo>
                <a:lnTo>
                  <a:pt x="410765" y="1885"/>
                </a:lnTo>
                <a:lnTo>
                  <a:pt x="415429" y="0"/>
                </a:lnTo>
                <a:lnTo>
                  <a:pt x="426541" y="0"/>
                </a:lnTo>
                <a:lnTo>
                  <a:pt x="431105" y="1389"/>
                </a:lnTo>
                <a:lnTo>
                  <a:pt x="435584" y="4762"/>
                </a:lnTo>
                <a:lnTo>
                  <a:pt x="416966" y="4762"/>
                </a:lnTo>
                <a:lnTo>
                  <a:pt x="413544" y="6101"/>
                </a:lnTo>
                <a:lnTo>
                  <a:pt x="408384" y="11459"/>
                </a:lnTo>
                <a:lnTo>
                  <a:pt x="407094" y="15230"/>
                </a:lnTo>
                <a:lnTo>
                  <a:pt x="407094" y="20538"/>
                </a:lnTo>
                <a:close/>
              </a:path>
              <a:path w="542289" h="75564">
                <a:moveTo>
                  <a:pt x="436052" y="59382"/>
                </a:moveTo>
                <a:lnTo>
                  <a:pt x="425698" y="59382"/>
                </a:lnTo>
                <a:lnTo>
                  <a:pt x="429468" y="58092"/>
                </a:lnTo>
                <a:lnTo>
                  <a:pt x="435620" y="52933"/>
                </a:lnTo>
                <a:lnTo>
                  <a:pt x="437157" y="49658"/>
                </a:lnTo>
                <a:lnTo>
                  <a:pt x="437157" y="41622"/>
                </a:lnTo>
                <a:lnTo>
                  <a:pt x="435818" y="38447"/>
                </a:lnTo>
                <a:lnTo>
                  <a:pt x="433138" y="36165"/>
                </a:lnTo>
                <a:lnTo>
                  <a:pt x="430460" y="33783"/>
                </a:lnTo>
                <a:lnTo>
                  <a:pt x="426789" y="32593"/>
                </a:lnTo>
                <a:lnTo>
                  <a:pt x="417512" y="32593"/>
                </a:lnTo>
                <a:lnTo>
                  <a:pt x="417512" y="27830"/>
                </a:lnTo>
                <a:lnTo>
                  <a:pt x="425797" y="27830"/>
                </a:lnTo>
                <a:lnTo>
                  <a:pt x="428674" y="26838"/>
                </a:lnTo>
                <a:lnTo>
                  <a:pt x="433536" y="22770"/>
                </a:lnTo>
                <a:lnTo>
                  <a:pt x="434776" y="19992"/>
                </a:lnTo>
                <a:lnTo>
                  <a:pt x="434776" y="12749"/>
                </a:lnTo>
                <a:lnTo>
                  <a:pt x="433536" y="9872"/>
                </a:lnTo>
                <a:lnTo>
                  <a:pt x="431055" y="7887"/>
                </a:lnTo>
                <a:lnTo>
                  <a:pt x="428575" y="5804"/>
                </a:lnTo>
                <a:lnTo>
                  <a:pt x="425300" y="4762"/>
                </a:lnTo>
                <a:lnTo>
                  <a:pt x="435584" y="4762"/>
                </a:lnTo>
                <a:lnTo>
                  <a:pt x="438547" y="6945"/>
                </a:lnTo>
                <a:lnTo>
                  <a:pt x="440432" y="10864"/>
                </a:lnTo>
                <a:lnTo>
                  <a:pt x="440432" y="19298"/>
                </a:lnTo>
                <a:lnTo>
                  <a:pt x="439489" y="22225"/>
                </a:lnTo>
                <a:lnTo>
                  <a:pt x="435818" y="27086"/>
                </a:lnTo>
                <a:lnTo>
                  <a:pt x="433288" y="28723"/>
                </a:lnTo>
                <a:lnTo>
                  <a:pt x="430013" y="29616"/>
                </a:lnTo>
                <a:lnTo>
                  <a:pt x="430013" y="29765"/>
                </a:lnTo>
                <a:lnTo>
                  <a:pt x="434280" y="30559"/>
                </a:lnTo>
                <a:lnTo>
                  <a:pt x="437455" y="32345"/>
                </a:lnTo>
                <a:lnTo>
                  <a:pt x="441622" y="37901"/>
                </a:lnTo>
                <a:lnTo>
                  <a:pt x="442663" y="41274"/>
                </a:lnTo>
                <a:lnTo>
                  <a:pt x="442663" y="50899"/>
                </a:lnTo>
                <a:lnTo>
                  <a:pt x="440630" y="55463"/>
                </a:lnTo>
                <a:lnTo>
                  <a:pt x="436052" y="59382"/>
                </a:lnTo>
                <a:close/>
              </a:path>
              <a:path w="542289" h="75564">
                <a:moveTo>
                  <a:pt x="427484" y="64144"/>
                </a:moveTo>
                <a:lnTo>
                  <a:pt x="415081" y="64144"/>
                </a:lnTo>
                <a:lnTo>
                  <a:pt x="409972" y="62408"/>
                </a:lnTo>
                <a:lnTo>
                  <a:pt x="405904" y="58935"/>
                </a:lnTo>
                <a:lnTo>
                  <a:pt x="401935" y="55364"/>
                </a:lnTo>
                <a:lnTo>
                  <a:pt x="400113" y="50899"/>
                </a:lnTo>
                <a:lnTo>
                  <a:pt x="400000" y="43209"/>
                </a:lnTo>
                <a:lnTo>
                  <a:pt x="400099" y="43011"/>
                </a:lnTo>
                <a:lnTo>
                  <a:pt x="405754" y="43011"/>
                </a:lnTo>
                <a:lnTo>
                  <a:pt x="405754" y="48765"/>
                </a:lnTo>
                <a:lnTo>
                  <a:pt x="407144" y="52437"/>
                </a:lnTo>
                <a:lnTo>
                  <a:pt x="412700" y="57993"/>
                </a:lnTo>
                <a:lnTo>
                  <a:pt x="416470" y="59382"/>
                </a:lnTo>
                <a:lnTo>
                  <a:pt x="436052" y="59382"/>
                </a:lnTo>
                <a:lnTo>
                  <a:pt x="432594" y="62408"/>
                </a:lnTo>
                <a:lnTo>
                  <a:pt x="427484" y="64144"/>
                </a:lnTo>
                <a:close/>
              </a:path>
              <a:path w="542289" h="75564">
                <a:moveTo>
                  <a:pt x="477741" y="64144"/>
                </a:moveTo>
                <a:lnTo>
                  <a:pt x="465041" y="64144"/>
                </a:lnTo>
                <a:lnTo>
                  <a:pt x="459882" y="62458"/>
                </a:lnTo>
                <a:lnTo>
                  <a:pt x="451945" y="55711"/>
                </a:lnTo>
                <a:lnTo>
                  <a:pt x="449981" y="51246"/>
                </a:lnTo>
                <a:lnTo>
                  <a:pt x="450070" y="41423"/>
                </a:lnTo>
                <a:lnTo>
                  <a:pt x="451051" y="38348"/>
                </a:lnTo>
                <a:lnTo>
                  <a:pt x="455417" y="32196"/>
                </a:lnTo>
                <a:lnTo>
                  <a:pt x="458543" y="30261"/>
                </a:lnTo>
                <a:lnTo>
                  <a:pt x="462611" y="29467"/>
                </a:lnTo>
                <a:lnTo>
                  <a:pt x="462611" y="29319"/>
                </a:lnTo>
                <a:lnTo>
                  <a:pt x="452490" y="10864"/>
                </a:lnTo>
                <a:lnTo>
                  <a:pt x="454276" y="7094"/>
                </a:lnTo>
                <a:lnTo>
                  <a:pt x="461519" y="1438"/>
                </a:lnTo>
                <a:lnTo>
                  <a:pt x="465983" y="0"/>
                </a:lnTo>
                <a:lnTo>
                  <a:pt x="476600" y="0"/>
                </a:lnTo>
                <a:lnTo>
                  <a:pt x="481115" y="1438"/>
                </a:lnTo>
                <a:lnTo>
                  <a:pt x="485376" y="4762"/>
                </a:lnTo>
                <a:lnTo>
                  <a:pt x="467621" y="4762"/>
                </a:lnTo>
                <a:lnTo>
                  <a:pt x="464446" y="5754"/>
                </a:lnTo>
                <a:lnTo>
                  <a:pt x="459286" y="9723"/>
                </a:lnTo>
                <a:lnTo>
                  <a:pt x="458045" y="12253"/>
                </a:lnTo>
                <a:lnTo>
                  <a:pt x="457997" y="19198"/>
                </a:lnTo>
                <a:lnTo>
                  <a:pt x="459187" y="22026"/>
                </a:lnTo>
                <a:lnTo>
                  <a:pt x="463950" y="26193"/>
                </a:lnTo>
                <a:lnTo>
                  <a:pt x="467125" y="27235"/>
                </a:lnTo>
                <a:lnTo>
                  <a:pt x="484935" y="27235"/>
                </a:lnTo>
                <a:lnTo>
                  <a:pt x="483297" y="28326"/>
                </a:lnTo>
                <a:lnTo>
                  <a:pt x="480023" y="29319"/>
                </a:lnTo>
                <a:lnTo>
                  <a:pt x="480023" y="29467"/>
                </a:lnTo>
                <a:lnTo>
                  <a:pt x="484190" y="30360"/>
                </a:lnTo>
                <a:lnTo>
                  <a:pt x="486765" y="31849"/>
                </a:lnTo>
                <a:lnTo>
                  <a:pt x="466282" y="31849"/>
                </a:lnTo>
                <a:lnTo>
                  <a:pt x="462412" y="33089"/>
                </a:lnTo>
                <a:lnTo>
                  <a:pt x="459634" y="35569"/>
                </a:lnTo>
                <a:lnTo>
                  <a:pt x="456955" y="38050"/>
                </a:lnTo>
                <a:lnTo>
                  <a:pt x="455656" y="41225"/>
                </a:lnTo>
                <a:lnTo>
                  <a:pt x="455616" y="49758"/>
                </a:lnTo>
                <a:lnTo>
                  <a:pt x="457054" y="53181"/>
                </a:lnTo>
                <a:lnTo>
                  <a:pt x="462809" y="58142"/>
                </a:lnTo>
                <a:lnTo>
                  <a:pt x="466628" y="59382"/>
                </a:lnTo>
                <a:lnTo>
                  <a:pt x="486689" y="59382"/>
                </a:lnTo>
                <a:lnTo>
                  <a:pt x="482901" y="62507"/>
                </a:lnTo>
                <a:lnTo>
                  <a:pt x="477741" y="64144"/>
                </a:lnTo>
                <a:close/>
              </a:path>
              <a:path w="542289" h="75564">
                <a:moveTo>
                  <a:pt x="484935" y="27235"/>
                </a:moveTo>
                <a:lnTo>
                  <a:pt x="475558" y="27235"/>
                </a:lnTo>
                <a:lnTo>
                  <a:pt x="478932" y="26193"/>
                </a:lnTo>
                <a:lnTo>
                  <a:pt x="481214" y="24110"/>
                </a:lnTo>
                <a:lnTo>
                  <a:pt x="483496" y="21927"/>
                </a:lnTo>
                <a:lnTo>
                  <a:pt x="484597" y="19198"/>
                </a:lnTo>
                <a:lnTo>
                  <a:pt x="484637" y="12253"/>
                </a:lnTo>
                <a:lnTo>
                  <a:pt x="483447" y="9624"/>
                </a:lnTo>
                <a:lnTo>
                  <a:pt x="481065" y="7739"/>
                </a:lnTo>
                <a:lnTo>
                  <a:pt x="478684" y="5754"/>
                </a:lnTo>
                <a:lnTo>
                  <a:pt x="475459" y="4762"/>
                </a:lnTo>
                <a:lnTo>
                  <a:pt x="485376" y="4762"/>
                </a:lnTo>
                <a:lnTo>
                  <a:pt x="488457" y="7094"/>
                </a:lnTo>
                <a:lnTo>
                  <a:pt x="490292" y="10864"/>
                </a:lnTo>
                <a:lnTo>
                  <a:pt x="490200" y="19198"/>
                </a:lnTo>
                <a:lnTo>
                  <a:pt x="489400" y="21778"/>
                </a:lnTo>
                <a:lnTo>
                  <a:pt x="487614" y="24258"/>
                </a:lnTo>
                <a:lnTo>
                  <a:pt x="485828" y="26640"/>
                </a:lnTo>
                <a:lnTo>
                  <a:pt x="484935" y="27235"/>
                </a:lnTo>
                <a:close/>
              </a:path>
              <a:path w="542289" h="75564">
                <a:moveTo>
                  <a:pt x="486689" y="59382"/>
                </a:moveTo>
                <a:lnTo>
                  <a:pt x="476253" y="59382"/>
                </a:lnTo>
                <a:lnTo>
                  <a:pt x="480073" y="58142"/>
                </a:lnTo>
                <a:lnTo>
                  <a:pt x="482851" y="55661"/>
                </a:lnTo>
                <a:lnTo>
                  <a:pt x="485728" y="53181"/>
                </a:lnTo>
                <a:lnTo>
                  <a:pt x="487167" y="49758"/>
                </a:lnTo>
                <a:lnTo>
                  <a:pt x="487082" y="41225"/>
                </a:lnTo>
                <a:lnTo>
                  <a:pt x="485777" y="38199"/>
                </a:lnTo>
                <a:lnTo>
                  <a:pt x="483000" y="35718"/>
                </a:lnTo>
                <a:lnTo>
                  <a:pt x="480221" y="33139"/>
                </a:lnTo>
                <a:lnTo>
                  <a:pt x="476303" y="31849"/>
                </a:lnTo>
                <a:lnTo>
                  <a:pt x="486765" y="31849"/>
                </a:lnTo>
                <a:lnTo>
                  <a:pt x="487365" y="32196"/>
                </a:lnTo>
                <a:lnTo>
                  <a:pt x="491730" y="37752"/>
                </a:lnTo>
                <a:lnTo>
                  <a:pt x="492822" y="41225"/>
                </a:lnTo>
                <a:lnTo>
                  <a:pt x="492822" y="51246"/>
                </a:lnTo>
                <a:lnTo>
                  <a:pt x="490838" y="55860"/>
                </a:lnTo>
                <a:lnTo>
                  <a:pt x="486689" y="59382"/>
                </a:lnTo>
                <a:close/>
              </a:path>
              <a:path w="542289" h="75564">
                <a:moveTo>
                  <a:pt x="541939" y="47327"/>
                </a:moveTo>
                <a:lnTo>
                  <a:pt x="498779" y="47327"/>
                </a:lnTo>
                <a:lnTo>
                  <a:pt x="498779" y="41969"/>
                </a:lnTo>
                <a:lnTo>
                  <a:pt x="527502" y="595"/>
                </a:lnTo>
                <a:lnTo>
                  <a:pt x="532563" y="595"/>
                </a:lnTo>
                <a:lnTo>
                  <a:pt x="532563" y="8780"/>
                </a:lnTo>
                <a:lnTo>
                  <a:pt x="527354" y="8780"/>
                </a:lnTo>
                <a:lnTo>
                  <a:pt x="503840" y="42564"/>
                </a:lnTo>
                <a:lnTo>
                  <a:pt x="541939" y="42564"/>
                </a:lnTo>
                <a:lnTo>
                  <a:pt x="541939" y="47327"/>
                </a:lnTo>
                <a:close/>
              </a:path>
              <a:path w="542289" h="75564">
                <a:moveTo>
                  <a:pt x="532563" y="42564"/>
                </a:moveTo>
                <a:lnTo>
                  <a:pt x="527502" y="42564"/>
                </a:lnTo>
                <a:lnTo>
                  <a:pt x="527502" y="8780"/>
                </a:lnTo>
                <a:lnTo>
                  <a:pt x="532563" y="8780"/>
                </a:lnTo>
                <a:lnTo>
                  <a:pt x="532563" y="42564"/>
                </a:lnTo>
                <a:close/>
              </a:path>
              <a:path w="542289" h="75564">
                <a:moveTo>
                  <a:pt x="532563" y="62805"/>
                </a:moveTo>
                <a:lnTo>
                  <a:pt x="527502" y="62805"/>
                </a:lnTo>
                <a:lnTo>
                  <a:pt x="527502" y="47327"/>
                </a:lnTo>
                <a:lnTo>
                  <a:pt x="532563" y="47327"/>
                </a:lnTo>
                <a:lnTo>
                  <a:pt x="532563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47515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47515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283644" y="3479868"/>
            <a:ext cx="159407" cy="64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47515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47515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92014" y="3639635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6548" y="33635"/>
                </a:moveTo>
                <a:lnTo>
                  <a:pt x="1785" y="33635"/>
                </a:lnTo>
                <a:lnTo>
                  <a:pt x="7888" y="1488"/>
                </a:lnTo>
                <a:lnTo>
                  <a:pt x="38993" y="1488"/>
                </a:lnTo>
                <a:lnTo>
                  <a:pt x="38993" y="6548"/>
                </a:lnTo>
                <a:lnTo>
                  <a:pt x="11757" y="6548"/>
                </a:lnTo>
                <a:lnTo>
                  <a:pt x="7739" y="27235"/>
                </a:lnTo>
                <a:lnTo>
                  <a:pt x="7888" y="27384"/>
                </a:lnTo>
                <a:lnTo>
                  <a:pt x="14201" y="27384"/>
                </a:lnTo>
                <a:lnTo>
                  <a:pt x="12651" y="28128"/>
                </a:lnTo>
                <a:lnTo>
                  <a:pt x="10269" y="29319"/>
                </a:lnTo>
                <a:lnTo>
                  <a:pt x="8235" y="31154"/>
                </a:lnTo>
                <a:lnTo>
                  <a:pt x="6548" y="33635"/>
                </a:lnTo>
                <a:close/>
              </a:path>
              <a:path w="542289" h="75564">
                <a:moveTo>
                  <a:pt x="14201" y="27384"/>
                </a:moveTo>
                <a:lnTo>
                  <a:pt x="7888" y="27384"/>
                </a:lnTo>
                <a:lnTo>
                  <a:pt x="9574" y="25499"/>
                </a:lnTo>
                <a:lnTo>
                  <a:pt x="11559" y="24060"/>
                </a:lnTo>
                <a:lnTo>
                  <a:pt x="16122" y="22076"/>
                </a:lnTo>
                <a:lnTo>
                  <a:pt x="18553" y="21580"/>
                </a:lnTo>
                <a:lnTo>
                  <a:pt x="27483" y="21580"/>
                </a:lnTo>
                <a:lnTo>
                  <a:pt x="32544" y="23564"/>
                </a:lnTo>
                <a:lnTo>
                  <a:pt x="35183" y="26342"/>
                </a:lnTo>
                <a:lnTo>
                  <a:pt x="17710" y="26342"/>
                </a:lnTo>
                <a:lnTo>
                  <a:pt x="15131" y="26937"/>
                </a:lnTo>
                <a:lnTo>
                  <a:pt x="14201" y="27384"/>
                </a:lnTo>
                <a:close/>
              </a:path>
              <a:path w="542289" h="75564">
                <a:moveTo>
                  <a:pt x="34346" y="59382"/>
                </a:moveTo>
                <a:lnTo>
                  <a:pt x="25301" y="59382"/>
                </a:lnTo>
                <a:lnTo>
                  <a:pt x="28972" y="57745"/>
                </a:lnTo>
                <a:lnTo>
                  <a:pt x="31849" y="54471"/>
                </a:lnTo>
                <a:lnTo>
                  <a:pt x="34826" y="51196"/>
                </a:lnTo>
                <a:lnTo>
                  <a:pt x="36313" y="47178"/>
                </a:lnTo>
                <a:lnTo>
                  <a:pt x="36313" y="37752"/>
                </a:lnTo>
                <a:lnTo>
                  <a:pt x="34776" y="33932"/>
                </a:lnTo>
                <a:lnTo>
                  <a:pt x="31701" y="30956"/>
                </a:lnTo>
                <a:lnTo>
                  <a:pt x="28724" y="27880"/>
                </a:lnTo>
                <a:lnTo>
                  <a:pt x="24953" y="26342"/>
                </a:lnTo>
                <a:lnTo>
                  <a:pt x="35183" y="26342"/>
                </a:lnTo>
                <a:lnTo>
                  <a:pt x="40084" y="31501"/>
                </a:lnTo>
                <a:lnTo>
                  <a:pt x="41969" y="36661"/>
                </a:lnTo>
                <a:lnTo>
                  <a:pt x="41969" y="48964"/>
                </a:lnTo>
                <a:lnTo>
                  <a:pt x="39885" y="53974"/>
                </a:lnTo>
                <a:lnTo>
                  <a:pt x="34346" y="59382"/>
                </a:lnTo>
                <a:close/>
              </a:path>
              <a:path w="542289" h="75564">
                <a:moveTo>
                  <a:pt x="26442" y="64144"/>
                </a:moveTo>
                <a:lnTo>
                  <a:pt x="14734" y="64144"/>
                </a:lnTo>
                <a:lnTo>
                  <a:pt x="9971" y="62458"/>
                </a:lnTo>
                <a:lnTo>
                  <a:pt x="2232" y="55711"/>
                </a:lnTo>
                <a:lnTo>
                  <a:pt x="199" y="50998"/>
                </a:lnTo>
                <a:lnTo>
                  <a:pt x="0" y="44946"/>
                </a:lnTo>
                <a:lnTo>
                  <a:pt x="5507" y="44946"/>
                </a:lnTo>
                <a:lnTo>
                  <a:pt x="5705" y="49311"/>
                </a:lnTo>
                <a:lnTo>
                  <a:pt x="7193" y="52833"/>
                </a:lnTo>
                <a:lnTo>
                  <a:pt x="9971" y="55512"/>
                </a:lnTo>
                <a:lnTo>
                  <a:pt x="12849" y="58092"/>
                </a:lnTo>
                <a:lnTo>
                  <a:pt x="16470" y="59382"/>
                </a:lnTo>
                <a:lnTo>
                  <a:pt x="34346" y="59382"/>
                </a:lnTo>
                <a:lnTo>
                  <a:pt x="31551" y="62110"/>
                </a:lnTo>
                <a:lnTo>
                  <a:pt x="26442" y="64144"/>
                </a:lnTo>
                <a:close/>
              </a:path>
              <a:path w="542289" h="75564">
                <a:moveTo>
                  <a:pt x="53135" y="62805"/>
                </a:moveTo>
                <a:lnTo>
                  <a:pt x="46289" y="62805"/>
                </a:lnTo>
                <a:lnTo>
                  <a:pt x="63999" y="38992"/>
                </a:lnTo>
                <a:lnTo>
                  <a:pt x="47628" y="16966"/>
                </a:lnTo>
                <a:lnTo>
                  <a:pt x="54623" y="16966"/>
                </a:lnTo>
                <a:lnTo>
                  <a:pt x="67720" y="34379"/>
                </a:lnTo>
                <a:lnTo>
                  <a:pt x="74247" y="34379"/>
                </a:lnTo>
                <a:lnTo>
                  <a:pt x="70845" y="38844"/>
                </a:lnTo>
                <a:lnTo>
                  <a:pt x="74425" y="43606"/>
                </a:lnTo>
                <a:lnTo>
                  <a:pt x="67273" y="43606"/>
                </a:lnTo>
                <a:lnTo>
                  <a:pt x="53135" y="62805"/>
                </a:lnTo>
                <a:close/>
              </a:path>
              <a:path w="542289" h="75564">
                <a:moveTo>
                  <a:pt x="74247" y="34379"/>
                </a:moveTo>
                <a:lnTo>
                  <a:pt x="67720" y="34379"/>
                </a:lnTo>
                <a:lnTo>
                  <a:pt x="80519" y="16966"/>
                </a:lnTo>
                <a:lnTo>
                  <a:pt x="87514" y="16966"/>
                </a:lnTo>
                <a:lnTo>
                  <a:pt x="74247" y="34379"/>
                </a:lnTo>
                <a:close/>
              </a:path>
              <a:path w="542289" h="75564">
                <a:moveTo>
                  <a:pt x="88853" y="62805"/>
                </a:moveTo>
                <a:lnTo>
                  <a:pt x="81710" y="62805"/>
                </a:lnTo>
                <a:lnTo>
                  <a:pt x="67273" y="43606"/>
                </a:lnTo>
                <a:lnTo>
                  <a:pt x="74425" y="43606"/>
                </a:lnTo>
                <a:lnTo>
                  <a:pt x="88853" y="62805"/>
                </a:lnTo>
                <a:close/>
              </a:path>
              <a:path w="542289" h="75564">
                <a:moveTo>
                  <a:pt x="98695" y="33635"/>
                </a:moveTo>
                <a:lnTo>
                  <a:pt x="93933" y="33635"/>
                </a:lnTo>
                <a:lnTo>
                  <a:pt x="100036" y="1488"/>
                </a:lnTo>
                <a:lnTo>
                  <a:pt x="131140" y="1488"/>
                </a:lnTo>
                <a:lnTo>
                  <a:pt x="131140" y="6548"/>
                </a:lnTo>
                <a:lnTo>
                  <a:pt x="103905" y="6548"/>
                </a:lnTo>
                <a:lnTo>
                  <a:pt x="99886" y="27235"/>
                </a:lnTo>
                <a:lnTo>
                  <a:pt x="100036" y="27384"/>
                </a:lnTo>
                <a:lnTo>
                  <a:pt x="106348" y="27384"/>
                </a:lnTo>
                <a:lnTo>
                  <a:pt x="104798" y="28128"/>
                </a:lnTo>
                <a:lnTo>
                  <a:pt x="102417" y="29319"/>
                </a:lnTo>
                <a:lnTo>
                  <a:pt x="100382" y="31154"/>
                </a:lnTo>
                <a:lnTo>
                  <a:pt x="98695" y="33635"/>
                </a:lnTo>
                <a:close/>
              </a:path>
              <a:path w="542289" h="75564">
                <a:moveTo>
                  <a:pt x="106348" y="27384"/>
                </a:moveTo>
                <a:lnTo>
                  <a:pt x="100036" y="27384"/>
                </a:lnTo>
                <a:lnTo>
                  <a:pt x="101722" y="25499"/>
                </a:lnTo>
                <a:lnTo>
                  <a:pt x="103707" y="24060"/>
                </a:lnTo>
                <a:lnTo>
                  <a:pt x="108270" y="22076"/>
                </a:lnTo>
                <a:lnTo>
                  <a:pt x="110701" y="21580"/>
                </a:lnTo>
                <a:lnTo>
                  <a:pt x="119630" y="21580"/>
                </a:lnTo>
                <a:lnTo>
                  <a:pt x="124691" y="23564"/>
                </a:lnTo>
                <a:lnTo>
                  <a:pt x="127330" y="26342"/>
                </a:lnTo>
                <a:lnTo>
                  <a:pt x="109858" y="26342"/>
                </a:lnTo>
                <a:lnTo>
                  <a:pt x="107278" y="26937"/>
                </a:lnTo>
                <a:lnTo>
                  <a:pt x="106348" y="27384"/>
                </a:lnTo>
                <a:close/>
              </a:path>
              <a:path w="542289" h="75564">
                <a:moveTo>
                  <a:pt x="126494" y="59382"/>
                </a:moveTo>
                <a:lnTo>
                  <a:pt x="117448" y="59382"/>
                </a:lnTo>
                <a:lnTo>
                  <a:pt x="121119" y="57745"/>
                </a:lnTo>
                <a:lnTo>
                  <a:pt x="123997" y="54471"/>
                </a:lnTo>
                <a:lnTo>
                  <a:pt x="126973" y="51196"/>
                </a:lnTo>
                <a:lnTo>
                  <a:pt x="128461" y="47178"/>
                </a:lnTo>
                <a:lnTo>
                  <a:pt x="128461" y="37752"/>
                </a:lnTo>
                <a:lnTo>
                  <a:pt x="126924" y="33932"/>
                </a:lnTo>
                <a:lnTo>
                  <a:pt x="123848" y="30956"/>
                </a:lnTo>
                <a:lnTo>
                  <a:pt x="120872" y="27880"/>
                </a:lnTo>
                <a:lnTo>
                  <a:pt x="117101" y="26342"/>
                </a:lnTo>
                <a:lnTo>
                  <a:pt x="127330" y="26342"/>
                </a:lnTo>
                <a:lnTo>
                  <a:pt x="132232" y="31501"/>
                </a:lnTo>
                <a:lnTo>
                  <a:pt x="134117" y="36661"/>
                </a:lnTo>
                <a:lnTo>
                  <a:pt x="134117" y="48964"/>
                </a:lnTo>
                <a:lnTo>
                  <a:pt x="132033" y="53974"/>
                </a:lnTo>
                <a:lnTo>
                  <a:pt x="126494" y="59382"/>
                </a:lnTo>
                <a:close/>
              </a:path>
              <a:path w="542289" h="75564">
                <a:moveTo>
                  <a:pt x="118589" y="64144"/>
                </a:moveTo>
                <a:lnTo>
                  <a:pt x="106881" y="64144"/>
                </a:lnTo>
                <a:lnTo>
                  <a:pt x="102119" y="62458"/>
                </a:lnTo>
                <a:lnTo>
                  <a:pt x="94380" y="55711"/>
                </a:lnTo>
                <a:lnTo>
                  <a:pt x="92346" y="50998"/>
                </a:lnTo>
                <a:lnTo>
                  <a:pt x="92147" y="44946"/>
                </a:lnTo>
                <a:lnTo>
                  <a:pt x="97654" y="44946"/>
                </a:lnTo>
                <a:lnTo>
                  <a:pt x="97852" y="49311"/>
                </a:lnTo>
                <a:lnTo>
                  <a:pt x="99340" y="52833"/>
                </a:lnTo>
                <a:lnTo>
                  <a:pt x="102119" y="55512"/>
                </a:lnTo>
                <a:lnTo>
                  <a:pt x="104996" y="58092"/>
                </a:lnTo>
                <a:lnTo>
                  <a:pt x="108618" y="59382"/>
                </a:lnTo>
                <a:lnTo>
                  <a:pt x="126494" y="59382"/>
                </a:lnTo>
                <a:lnTo>
                  <a:pt x="123699" y="62110"/>
                </a:lnTo>
                <a:lnTo>
                  <a:pt x="118589" y="64144"/>
                </a:lnTo>
                <a:close/>
              </a:path>
              <a:path w="542289" h="75564">
                <a:moveTo>
                  <a:pt x="192738" y="64144"/>
                </a:moveTo>
                <a:lnTo>
                  <a:pt x="181229" y="64144"/>
                </a:lnTo>
                <a:lnTo>
                  <a:pt x="175971" y="61862"/>
                </a:lnTo>
                <a:lnTo>
                  <a:pt x="171903" y="57298"/>
                </a:lnTo>
                <a:lnTo>
                  <a:pt x="167933" y="52734"/>
                </a:lnTo>
                <a:lnTo>
                  <a:pt x="165949" y="46930"/>
                </a:lnTo>
                <a:lnTo>
                  <a:pt x="165949" y="32841"/>
                </a:lnTo>
                <a:lnTo>
                  <a:pt x="167933" y="27037"/>
                </a:lnTo>
                <a:lnTo>
                  <a:pt x="175872" y="17908"/>
                </a:lnTo>
                <a:lnTo>
                  <a:pt x="181130" y="15626"/>
                </a:lnTo>
                <a:lnTo>
                  <a:pt x="193037" y="15626"/>
                </a:lnTo>
                <a:lnTo>
                  <a:pt x="197303" y="17015"/>
                </a:lnTo>
                <a:lnTo>
                  <a:pt x="201179" y="20389"/>
                </a:lnTo>
                <a:lnTo>
                  <a:pt x="182816" y="20389"/>
                </a:lnTo>
                <a:lnTo>
                  <a:pt x="178898" y="22274"/>
                </a:lnTo>
                <a:lnTo>
                  <a:pt x="175921" y="26044"/>
                </a:lnTo>
                <a:lnTo>
                  <a:pt x="173044" y="29815"/>
                </a:lnTo>
                <a:lnTo>
                  <a:pt x="171605" y="34428"/>
                </a:lnTo>
                <a:lnTo>
                  <a:pt x="171605" y="45342"/>
                </a:lnTo>
                <a:lnTo>
                  <a:pt x="173044" y="49956"/>
                </a:lnTo>
                <a:lnTo>
                  <a:pt x="175921" y="53726"/>
                </a:lnTo>
                <a:lnTo>
                  <a:pt x="178898" y="57497"/>
                </a:lnTo>
                <a:lnTo>
                  <a:pt x="182816" y="59382"/>
                </a:lnTo>
                <a:lnTo>
                  <a:pt x="200492" y="59382"/>
                </a:lnTo>
                <a:lnTo>
                  <a:pt x="196955" y="62606"/>
                </a:lnTo>
                <a:lnTo>
                  <a:pt x="192738" y="64144"/>
                </a:lnTo>
                <a:close/>
              </a:path>
              <a:path w="542289" h="75564">
                <a:moveTo>
                  <a:pt x="206282" y="31402"/>
                </a:moveTo>
                <a:lnTo>
                  <a:pt x="200626" y="31402"/>
                </a:lnTo>
                <a:lnTo>
                  <a:pt x="199833" y="27731"/>
                </a:lnTo>
                <a:lnTo>
                  <a:pt x="198345" y="25003"/>
                </a:lnTo>
                <a:lnTo>
                  <a:pt x="196162" y="23217"/>
                </a:lnTo>
                <a:lnTo>
                  <a:pt x="193979" y="21332"/>
                </a:lnTo>
                <a:lnTo>
                  <a:pt x="191151" y="20389"/>
                </a:lnTo>
                <a:lnTo>
                  <a:pt x="201179" y="20389"/>
                </a:lnTo>
                <a:lnTo>
                  <a:pt x="203752" y="22572"/>
                </a:lnTo>
                <a:lnTo>
                  <a:pt x="205687" y="26441"/>
                </a:lnTo>
                <a:lnTo>
                  <a:pt x="206282" y="31402"/>
                </a:lnTo>
                <a:close/>
              </a:path>
              <a:path w="542289" h="75564">
                <a:moveTo>
                  <a:pt x="200492" y="59382"/>
                </a:moveTo>
                <a:lnTo>
                  <a:pt x="191052" y="59382"/>
                </a:lnTo>
                <a:lnTo>
                  <a:pt x="193979" y="58191"/>
                </a:lnTo>
                <a:lnTo>
                  <a:pt x="196459" y="55810"/>
                </a:lnTo>
                <a:lnTo>
                  <a:pt x="199039" y="53429"/>
                </a:lnTo>
                <a:lnTo>
                  <a:pt x="200577" y="50303"/>
                </a:lnTo>
                <a:lnTo>
                  <a:pt x="201073" y="46434"/>
                </a:lnTo>
                <a:lnTo>
                  <a:pt x="206579" y="46434"/>
                </a:lnTo>
                <a:lnTo>
                  <a:pt x="205786" y="52089"/>
                </a:lnTo>
                <a:lnTo>
                  <a:pt x="203702" y="56455"/>
                </a:lnTo>
                <a:lnTo>
                  <a:pt x="200492" y="59382"/>
                </a:lnTo>
                <a:close/>
              </a:path>
              <a:path w="542289" h="75564">
                <a:moveTo>
                  <a:pt x="238260" y="64144"/>
                </a:moveTo>
                <a:lnTo>
                  <a:pt x="227347" y="64144"/>
                </a:lnTo>
                <a:lnTo>
                  <a:pt x="222088" y="61862"/>
                </a:lnTo>
                <a:lnTo>
                  <a:pt x="218020" y="57298"/>
                </a:lnTo>
                <a:lnTo>
                  <a:pt x="214051" y="52734"/>
                </a:lnTo>
                <a:lnTo>
                  <a:pt x="212067" y="46930"/>
                </a:lnTo>
                <a:lnTo>
                  <a:pt x="212067" y="32841"/>
                </a:lnTo>
                <a:lnTo>
                  <a:pt x="214051" y="27037"/>
                </a:lnTo>
                <a:lnTo>
                  <a:pt x="221989" y="17908"/>
                </a:lnTo>
                <a:lnTo>
                  <a:pt x="227247" y="15626"/>
                </a:lnTo>
                <a:lnTo>
                  <a:pt x="240344" y="15626"/>
                </a:lnTo>
                <a:lnTo>
                  <a:pt x="245602" y="17908"/>
                </a:lnTo>
                <a:lnTo>
                  <a:pt x="247759" y="20389"/>
                </a:lnTo>
                <a:lnTo>
                  <a:pt x="228884" y="20389"/>
                </a:lnTo>
                <a:lnTo>
                  <a:pt x="225015" y="22274"/>
                </a:lnTo>
                <a:lnTo>
                  <a:pt x="221925" y="26193"/>
                </a:lnTo>
                <a:lnTo>
                  <a:pt x="219161" y="29815"/>
                </a:lnTo>
                <a:lnTo>
                  <a:pt x="217722" y="34428"/>
                </a:lnTo>
                <a:lnTo>
                  <a:pt x="217722" y="45342"/>
                </a:lnTo>
                <a:lnTo>
                  <a:pt x="219161" y="49956"/>
                </a:lnTo>
                <a:lnTo>
                  <a:pt x="222038" y="53726"/>
                </a:lnTo>
                <a:lnTo>
                  <a:pt x="225015" y="57497"/>
                </a:lnTo>
                <a:lnTo>
                  <a:pt x="228933" y="59382"/>
                </a:lnTo>
                <a:lnTo>
                  <a:pt x="247753" y="59382"/>
                </a:lnTo>
                <a:lnTo>
                  <a:pt x="245553" y="60870"/>
                </a:lnTo>
                <a:lnTo>
                  <a:pt x="242180" y="63053"/>
                </a:lnTo>
                <a:lnTo>
                  <a:pt x="238260" y="64144"/>
                </a:lnTo>
                <a:close/>
              </a:path>
              <a:path w="542289" h="75564">
                <a:moveTo>
                  <a:pt x="247753" y="59382"/>
                </a:moveTo>
                <a:lnTo>
                  <a:pt x="238657" y="59382"/>
                </a:lnTo>
                <a:lnTo>
                  <a:pt x="242526" y="57497"/>
                </a:lnTo>
                <a:lnTo>
                  <a:pt x="248381" y="49857"/>
                </a:lnTo>
                <a:lnTo>
                  <a:pt x="249837" y="45342"/>
                </a:lnTo>
                <a:lnTo>
                  <a:pt x="249837" y="34428"/>
                </a:lnTo>
                <a:lnTo>
                  <a:pt x="248381" y="29964"/>
                </a:lnTo>
                <a:lnTo>
                  <a:pt x="245293" y="26044"/>
                </a:lnTo>
                <a:lnTo>
                  <a:pt x="242526" y="22324"/>
                </a:lnTo>
                <a:lnTo>
                  <a:pt x="238608" y="20389"/>
                </a:lnTo>
                <a:lnTo>
                  <a:pt x="247759" y="20389"/>
                </a:lnTo>
                <a:lnTo>
                  <a:pt x="253540" y="27037"/>
                </a:lnTo>
                <a:lnTo>
                  <a:pt x="255524" y="32841"/>
                </a:lnTo>
                <a:lnTo>
                  <a:pt x="255524" y="44152"/>
                </a:lnTo>
                <a:lnTo>
                  <a:pt x="254681" y="48170"/>
                </a:lnTo>
                <a:lnTo>
                  <a:pt x="252994" y="51940"/>
                </a:lnTo>
                <a:lnTo>
                  <a:pt x="251407" y="55612"/>
                </a:lnTo>
                <a:lnTo>
                  <a:pt x="248926" y="58588"/>
                </a:lnTo>
                <a:lnTo>
                  <a:pt x="247753" y="59382"/>
                </a:lnTo>
                <a:close/>
              </a:path>
              <a:path w="542289" h="75564">
                <a:moveTo>
                  <a:pt x="272972" y="24854"/>
                </a:moveTo>
                <a:lnTo>
                  <a:pt x="269517" y="24854"/>
                </a:lnTo>
                <a:lnTo>
                  <a:pt x="270609" y="22175"/>
                </a:lnTo>
                <a:lnTo>
                  <a:pt x="272494" y="19992"/>
                </a:lnTo>
                <a:lnTo>
                  <a:pt x="275173" y="18305"/>
                </a:lnTo>
                <a:lnTo>
                  <a:pt x="277852" y="16519"/>
                </a:lnTo>
                <a:lnTo>
                  <a:pt x="280878" y="15626"/>
                </a:lnTo>
                <a:lnTo>
                  <a:pt x="290106" y="15626"/>
                </a:lnTo>
                <a:lnTo>
                  <a:pt x="294322" y="17065"/>
                </a:lnTo>
                <a:lnTo>
                  <a:pt x="297318" y="20389"/>
                </a:lnTo>
                <a:lnTo>
                  <a:pt x="280729" y="20389"/>
                </a:lnTo>
                <a:lnTo>
                  <a:pt x="278051" y="21133"/>
                </a:lnTo>
                <a:lnTo>
                  <a:pt x="275769" y="22621"/>
                </a:lnTo>
                <a:lnTo>
                  <a:pt x="273586" y="24110"/>
                </a:lnTo>
                <a:lnTo>
                  <a:pt x="272972" y="24854"/>
                </a:lnTo>
                <a:close/>
              </a:path>
              <a:path w="542289" h="75564">
                <a:moveTo>
                  <a:pt x="269369" y="62805"/>
                </a:moveTo>
                <a:lnTo>
                  <a:pt x="263714" y="62805"/>
                </a:lnTo>
                <a:lnTo>
                  <a:pt x="263714" y="16966"/>
                </a:lnTo>
                <a:lnTo>
                  <a:pt x="269369" y="16966"/>
                </a:lnTo>
                <a:lnTo>
                  <a:pt x="269369" y="24854"/>
                </a:lnTo>
                <a:lnTo>
                  <a:pt x="272972" y="24854"/>
                </a:lnTo>
                <a:lnTo>
                  <a:pt x="271948" y="26094"/>
                </a:lnTo>
                <a:lnTo>
                  <a:pt x="270858" y="28574"/>
                </a:lnTo>
                <a:lnTo>
                  <a:pt x="269865" y="31055"/>
                </a:lnTo>
                <a:lnTo>
                  <a:pt x="269369" y="33535"/>
                </a:lnTo>
                <a:lnTo>
                  <a:pt x="269369" y="62805"/>
                </a:lnTo>
                <a:close/>
              </a:path>
              <a:path w="542289" h="75564">
                <a:moveTo>
                  <a:pt x="300920" y="62805"/>
                </a:moveTo>
                <a:lnTo>
                  <a:pt x="295414" y="62805"/>
                </a:lnTo>
                <a:lnTo>
                  <a:pt x="295414" y="29418"/>
                </a:lnTo>
                <a:lnTo>
                  <a:pt x="294421" y="26094"/>
                </a:lnTo>
                <a:lnTo>
                  <a:pt x="292437" y="23812"/>
                </a:lnTo>
                <a:lnTo>
                  <a:pt x="290552" y="21530"/>
                </a:lnTo>
                <a:lnTo>
                  <a:pt x="287675" y="20389"/>
                </a:lnTo>
                <a:lnTo>
                  <a:pt x="297318" y="20389"/>
                </a:lnTo>
                <a:lnTo>
                  <a:pt x="299581" y="22820"/>
                </a:lnTo>
                <a:lnTo>
                  <a:pt x="300920" y="27136"/>
                </a:lnTo>
                <a:lnTo>
                  <a:pt x="300920" y="62805"/>
                </a:lnTo>
                <a:close/>
              </a:path>
              <a:path w="542289" h="75564">
                <a:moveTo>
                  <a:pt x="330039" y="62805"/>
                </a:moveTo>
                <a:lnTo>
                  <a:pt x="324086" y="62805"/>
                </a:lnTo>
                <a:lnTo>
                  <a:pt x="306375" y="16966"/>
                </a:lnTo>
                <a:lnTo>
                  <a:pt x="312627" y="16966"/>
                </a:lnTo>
                <a:lnTo>
                  <a:pt x="327063" y="57149"/>
                </a:lnTo>
                <a:lnTo>
                  <a:pt x="332151" y="57149"/>
                </a:lnTo>
                <a:lnTo>
                  <a:pt x="330039" y="62805"/>
                </a:lnTo>
                <a:close/>
              </a:path>
              <a:path w="542289" h="75564">
                <a:moveTo>
                  <a:pt x="332151" y="57149"/>
                </a:moveTo>
                <a:lnTo>
                  <a:pt x="327211" y="57149"/>
                </a:lnTo>
                <a:lnTo>
                  <a:pt x="341350" y="16966"/>
                </a:lnTo>
                <a:lnTo>
                  <a:pt x="347155" y="16966"/>
                </a:lnTo>
                <a:lnTo>
                  <a:pt x="332151" y="57149"/>
                </a:lnTo>
                <a:close/>
              </a:path>
              <a:path w="542289" h="75564">
                <a:moveTo>
                  <a:pt x="355540" y="75009"/>
                </a:moveTo>
                <a:lnTo>
                  <a:pt x="355540" y="71139"/>
                </a:lnTo>
                <a:lnTo>
                  <a:pt x="356830" y="70643"/>
                </a:lnTo>
                <a:lnTo>
                  <a:pt x="357823" y="69601"/>
                </a:lnTo>
                <a:lnTo>
                  <a:pt x="358517" y="68014"/>
                </a:lnTo>
                <a:lnTo>
                  <a:pt x="359310" y="66526"/>
                </a:lnTo>
                <a:lnTo>
                  <a:pt x="359708" y="64938"/>
                </a:lnTo>
                <a:lnTo>
                  <a:pt x="359708" y="62805"/>
                </a:lnTo>
                <a:lnTo>
                  <a:pt x="355987" y="62805"/>
                </a:lnTo>
                <a:lnTo>
                  <a:pt x="355987" y="53429"/>
                </a:lnTo>
                <a:lnTo>
                  <a:pt x="363428" y="53429"/>
                </a:lnTo>
                <a:lnTo>
                  <a:pt x="363428" y="65682"/>
                </a:lnTo>
                <a:lnTo>
                  <a:pt x="362734" y="68113"/>
                </a:lnTo>
                <a:lnTo>
                  <a:pt x="361345" y="70395"/>
                </a:lnTo>
                <a:lnTo>
                  <a:pt x="360054" y="72677"/>
                </a:lnTo>
                <a:lnTo>
                  <a:pt x="358120" y="74215"/>
                </a:lnTo>
                <a:lnTo>
                  <a:pt x="355540" y="75009"/>
                </a:lnTo>
                <a:close/>
              </a:path>
              <a:path w="542289" h="75564">
                <a:moveTo>
                  <a:pt x="406994" y="22175"/>
                </a:moveTo>
                <a:lnTo>
                  <a:pt x="401488" y="22175"/>
                </a:lnTo>
                <a:lnTo>
                  <a:pt x="401488" y="14833"/>
                </a:lnTo>
                <a:lnTo>
                  <a:pt x="403175" y="9673"/>
                </a:lnTo>
                <a:lnTo>
                  <a:pt x="406549" y="5804"/>
                </a:lnTo>
                <a:lnTo>
                  <a:pt x="410021" y="1934"/>
                </a:lnTo>
                <a:lnTo>
                  <a:pt x="414932" y="0"/>
                </a:lnTo>
                <a:lnTo>
                  <a:pt x="427136" y="0"/>
                </a:lnTo>
                <a:lnTo>
                  <a:pt x="431799" y="1587"/>
                </a:lnTo>
                <a:lnTo>
                  <a:pt x="435272" y="4762"/>
                </a:lnTo>
                <a:lnTo>
                  <a:pt x="416768" y="4762"/>
                </a:lnTo>
                <a:lnTo>
                  <a:pt x="413345" y="6201"/>
                </a:lnTo>
                <a:lnTo>
                  <a:pt x="408483" y="11856"/>
                </a:lnTo>
                <a:lnTo>
                  <a:pt x="407193" y="15775"/>
                </a:lnTo>
                <a:lnTo>
                  <a:pt x="406994" y="20835"/>
                </a:lnTo>
                <a:lnTo>
                  <a:pt x="406994" y="22175"/>
                </a:lnTo>
                <a:close/>
              </a:path>
              <a:path w="542289" h="75564">
                <a:moveTo>
                  <a:pt x="440927" y="62805"/>
                </a:moveTo>
                <a:lnTo>
                  <a:pt x="400000" y="62805"/>
                </a:lnTo>
                <a:lnTo>
                  <a:pt x="400000" y="58241"/>
                </a:lnTo>
                <a:lnTo>
                  <a:pt x="424358" y="34131"/>
                </a:lnTo>
                <a:lnTo>
                  <a:pt x="428872" y="30559"/>
                </a:lnTo>
                <a:lnTo>
                  <a:pt x="431253" y="27681"/>
                </a:lnTo>
                <a:lnTo>
                  <a:pt x="433734" y="24804"/>
                </a:lnTo>
                <a:lnTo>
                  <a:pt x="434974" y="21431"/>
                </a:lnTo>
                <a:lnTo>
                  <a:pt x="434974" y="13791"/>
                </a:lnTo>
                <a:lnTo>
                  <a:pt x="433684" y="10715"/>
                </a:lnTo>
                <a:lnTo>
                  <a:pt x="428526" y="5953"/>
                </a:lnTo>
                <a:lnTo>
                  <a:pt x="425201" y="4762"/>
                </a:lnTo>
                <a:lnTo>
                  <a:pt x="435272" y="4762"/>
                </a:lnTo>
                <a:lnTo>
                  <a:pt x="438844" y="7937"/>
                </a:lnTo>
                <a:lnTo>
                  <a:pt x="440630" y="12203"/>
                </a:lnTo>
                <a:lnTo>
                  <a:pt x="440514" y="22175"/>
                </a:lnTo>
                <a:lnTo>
                  <a:pt x="439291" y="25846"/>
                </a:lnTo>
                <a:lnTo>
                  <a:pt x="434032" y="33287"/>
                </a:lnTo>
                <a:lnTo>
                  <a:pt x="429220" y="37256"/>
                </a:lnTo>
                <a:lnTo>
                  <a:pt x="416619" y="44896"/>
                </a:lnTo>
                <a:lnTo>
                  <a:pt x="412700" y="47823"/>
                </a:lnTo>
                <a:lnTo>
                  <a:pt x="408135" y="52784"/>
                </a:lnTo>
                <a:lnTo>
                  <a:pt x="406747" y="55215"/>
                </a:lnTo>
                <a:lnTo>
                  <a:pt x="406250" y="57596"/>
                </a:lnTo>
                <a:lnTo>
                  <a:pt x="440927" y="57596"/>
                </a:lnTo>
                <a:lnTo>
                  <a:pt x="440927" y="62805"/>
                </a:lnTo>
                <a:close/>
              </a:path>
              <a:path w="542289" h="75564">
                <a:moveTo>
                  <a:pt x="455962" y="33635"/>
                </a:moveTo>
                <a:lnTo>
                  <a:pt x="451200" y="33635"/>
                </a:lnTo>
                <a:lnTo>
                  <a:pt x="457302" y="1488"/>
                </a:lnTo>
                <a:lnTo>
                  <a:pt x="488407" y="1488"/>
                </a:lnTo>
                <a:lnTo>
                  <a:pt x="488407" y="6548"/>
                </a:lnTo>
                <a:lnTo>
                  <a:pt x="461171" y="6548"/>
                </a:lnTo>
                <a:lnTo>
                  <a:pt x="457153" y="27235"/>
                </a:lnTo>
                <a:lnTo>
                  <a:pt x="457302" y="27384"/>
                </a:lnTo>
                <a:lnTo>
                  <a:pt x="463615" y="27384"/>
                </a:lnTo>
                <a:lnTo>
                  <a:pt x="462065" y="28128"/>
                </a:lnTo>
                <a:lnTo>
                  <a:pt x="459684" y="29319"/>
                </a:lnTo>
                <a:lnTo>
                  <a:pt x="457649" y="31154"/>
                </a:lnTo>
                <a:lnTo>
                  <a:pt x="455962" y="33635"/>
                </a:lnTo>
                <a:close/>
              </a:path>
              <a:path w="542289" h="75564">
                <a:moveTo>
                  <a:pt x="463615" y="27384"/>
                </a:moveTo>
                <a:lnTo>
                  <a:pt x="457302" y="27384"/>
                </a:lnTo>
                <a:lnTo>
                  <a:pt x="458988" y="25499"/>
                </a:lnTo>
                <a:lnTo>
                  <a:pt x="460973" y="24060"/>
                </a:lnTo>
                <a:lnTo>
                  <a:pt x="465538" y="22076"/>
                </a:lnTo>
                <a:lnTo>
                  <a:pt x="467968" y="21580"/>
                </a:lnTo>
                <a:lnTo>
                  <a:pt x="476898" y="21580"/>
                </a:lnTo>
                <a:lnTo>
                  <a:pt x="481958" y="23564"/>
                </a:lnTo>
                <a:lnTo>
                  <a:pt x="484597" y="26342"/>
                </a:lnTo>
                <a:lnTo>
                  <a:pt x="467125" y="26342"/>
                </a:lnTo>
                <a:lnTo>
                  <a:pt x="464545" y="26937"/>
                </a:lnTo>
                <a:lnTo>
                  <a:pt x="463615" y="27384"/>
                </a:lnTo>
                <a:close/>
              </a:path>
              <a:path w="542289" h="75564">
                <a:moveTo>
                  <a:pt x="483760" y="59382"/>
                </a:moveTo>
                <a:lnTo>
                  <a:pt x="474715" y="59382"/>
                </a:lnTo>
                <a:lnTo>
                  <a:pt x="478386" y="57745"/>
                </a:lnTo>
                <a:lnTo>
                  <a:pt x="481263" y="54471"/>
                </a:lnTo>
                <a:lnTo>
                  <a:pt x="484240" y="51196"/>
                </a:lnTo>
                <a:lnTo>
                  <a:pt x="485728" y="47178"/>
                </a:lnTo>
                <a:lnTo>
                  <a:pt x="485728" y="37752"/>
                </a:lnTo>
                <a:lnTo>
                  <a:pt x="484190" y="33932"/>
                </a:lnTo>
                <a:lnTo>
                  <a:pt x="481115" y="30956"/>
                </a:lnTo>
                <a:lnTo>
                  <a:pt x="478138" y="27880"/>
                </a:lnTo>
                <a:lnTo>
                  <a:pt x="474367" y="26342"/>
                </a:lnTo>
                <a:lnTo>
                  <a:pt x="484597" y="26342"/>
                </a:lnTo>
                <a:lnTo>
                  <a:pt x="489499" y="31501"/>
                </a:lnTo>
                <a:lnTo>
                  <a:pt x="491384" y="36661"/>
                </a:lnTo>
                <a:lnTo>
                  <a:pt x="491384" y="48964"/>
                </a:lnTo>
                <a:lnTo>
                  <a:pt x="489300" y="53974"/>
                </a:lnTo>
                <a:lnTo>
                  <a:pt x="483760" y="59382"/>
                </a:lnTo>
                <a:close/>
              </a:path>
              <a:path w="542289" h="75564">
                <a:moveTo>
                  <a:pt x="475856" y="64144"/>
                </a:moveTo>
                <a:lnTo>
                  <a:pt x="464148" y="64144"/>
                </a:lnTo>
                <a:lnTo>
                  <a:pt x="459386" y="62458"/>
                </a:lnTo>
                <a:lnTo>
                  <a:pt x="451646" y="55711"/>
                </a:lnTo>
                <a:lnTo>
                  <a:pt x="449613" y="50998"/>
                </a:lnTo>
                <a:lnTo>
                  <a:pt x="449414" y="44946"/>
                </a:lnTo>
                <a:lnTo>
                  <a:pt x="454921" y="44946"/>
                </a:lnTo>
                <a:lnTo>
                  <a:pt x="455119" y="49311"/>
                </a:lnTo>
                <a:lnTo>
                  <a:pt x="456607" y="52833"/>
                </a:lnTo>
                <a:lnTo>
                  <a:pt x="459386" y="55512"/>
                </a:lnTo>
                <a:lnTo>
                  <a:pt x="462263" y="58092"/>
                </a:lnTo>
                <a:lnTo>
                  <a:pt x="465884" y="59382"/>
                </a:lnTo>
                <a:lnTo>
                  <a:pt x="483760" y="59382"/>
                </a:lnTo>
                <a:lnTo>
                  <a:pt x="480965" y="62110"/>
                </a:lnTo>
                <a:lnTo>
                  <a:pt x="475856" y="64144"/>
                </a:lnTo>
                <a:close/>
              </a:path>
              <a:path w="542289" h="75564">
                <a:moveTo>
                  <a:pt x="526907" y="64144"/>
                </a:moveTo>
                <a:lnTo>
                  <a:pt x="512918" y="64144"/>
                </a:lnTo>
                <a:lnTo>
                  <a:pt x="507311" y="61565"/>
                </a:lnTo>
                <a:lnTo>
                  <a:pt x="499127" y="22125"/>
                </a:lnTo>
                <a:lnTo>
                  <a:pt x="501012" y="14634"/>
                </a:lnTo>
                <a:lnTo>
                  <a:pt x="508552" y="2927"/>
                </a:lnTo>
                <a:lnTo>
                  <a:pt x="514059" y="0"/>
                </a:lnTo>
                <a:lnTo>
                  <a:pt x="527056" y="0"/>
                </a:lnTo>
                <a:lnTo>
                  <a:pt x="531521" y="1438"/>
                </a:lnTo>
                <a:lnTo>
                  <a:pt x="535206" y="4762"/>
                </a:lnTo>
                <a:lnTo>
                  <a:pt x="516241" y="4762"/>
                </a:lnTo>
                <a:lnTo>
                  <a:pt x="511975" y="7193"/>
                </a:lnTo>
                <a:lnTo>
                  <a:pt x="509097" y="12055"/>
                </a:lnTo>
                <a:lnTo>
                  <a:pt x="506220" y="16817"/>
                </a:lnTo>
                <a:lnTo>
                  <a:pt x="504865" y="23266"/>
                </a:lnTo>
                <a:lnTo>
                  <a:pt x="504782" y="32593"/>
                </a:lnTo>
                <a:lnTo>
                  <a:pt x="509132" y="32593"/>
                </a:lnTo>
                <a:lnTo>
                  <a:pt x="507262" y="34528"/>
                </a:lnTo>
                <a:lnTo>
                  <a:pt x="505824" y="38496"/>
                </a:lnTo>
                <a:lnTo>
                  <a:pt x="505824" y="48418"/>
                </a:lnTo>
                <a:lnTo>
                  <a:pt x="507163" y="52337"/>
                </a:lnTo>
                <a:lnTo>
                  <a:pt x="509842" y="55215"/>
                </a:lnTo>
                <a:lnTo>
                  <a:pt x="512620" y="57993"/>
                </a:lnTo>
                <a:lnTo>
                  <a:pt x="516440" y="59382"/>
                </a:lnTo>
                <a:lnTo>
                  <a:pt x="534696" y="59382"/>
                </a:lnTo>
                <a:lnTo>
                  <a:pt x="531918" y="62160"/>
                </a:lnTo>
                <a:lnTo>
                  <a:pt x="526907" y="64144"/>
                </a:lnTo>
                <a:close/>
              </a:path>
              <a:path w="542289" h="75564">
                <a:moveTo>
                  <a:pt x="540352" y="16371"/>
                </a:moveTo>
                <a:lnTo>
                  <a:pt x="534845" y="16371"/>
                </a:lnTo>
                <a:lnTo>
                  <a:pt x="534349" y="12898"/>
                </a:lnTo>
                <a:lnTo>
                  <a:pt x="532959" y="10120"/>
                </a:lnTo>
                <a:lnTo>
                  <a:pt x="530678" y="8036"/>
                </a:lnTo>
                <a:lnTo>
                  <a:pt x="528396" y="5853"/>
                </a:lnTo>
                <a:lnTo>
                  <a:pt x="525469" y="4762"/>
                </a:lnTo>
                <a:lnTo>
                  <a:pt x="535206" y="4762"/>
                </a:lnTo>
                <a:lnTo>
                  <a:pt x="537871" y="7094"/>
                </a:lnTo>
                <a:lnTo>
                  <a:pt x="539756" y="11112"/>
                </a:lnTo>
                <a:lnTo>
                  <a:pt x="540352" y="16371"/>
                </a:lnTo>
                <a:close/>
              </a:path>
              <a:path w="542289" h="75564">
                <a:moveTo>
                  <a:pt x="509132" y="32593"/>
                </a:moveTo>
                <a:lnTo>
                  <a:pt x="504930" y="32593"/>
                </a:lnTo>
                <a:lnTo>
                  <a:pt x="506419" y="29418"/>
                </a:lnTo>
                <a:lnTo>
                  <a:pt x="508652" y="26937"/>
                </a:lnTo>
                <a:lnTo>
                  <a:pt x="511628" y="25151"/>
                </a:lnTo>
                <a:lnTo>
                  <a:pt x="514704" y="23266"/>
                </a:lnTo>
                <a:lnTo>
                  <a:pt x="517978" y="22324"/>
                </a:lnTo>
                <a:lnTo>
                  <a:pt x="527502" y="22324"/>
                </a:lnTo>
                <a:lnTo>
                  <a:pt x="532414" y="24258"/>
                </a:lnTo>
                <a:lnTo>
                  <a:pt x="535169" y="27086"/>
                </a:lnTo>
                <a:lnTo>
                  <a:pt x="516737" y="27086"/>
                </a:lnTo>
                <a:lnTo>
                  <a:pt x="513017" y="28574"/>
                </a:lnTo>
                <a:lnTo>
                  <a:pt x="509132" y="32593"/>
                </a:lnTo>
                <a:close/>
              </a:path>
              <a:path w="542289" h="75564">
                <a:moveTo>
                  <a:pt x="534696" y="59382"/>
                </a:moveTo>
                <a:lnTo>
                  <a:pt x="525667" y="59382"/>
                </a:lnTo>
                <a:lnTo>
                  <a:pt x="529239" y="57844"/>
                </a:lnTo>
                <a:lnTo>
                  <a:pt x="534895" y="51593"/>
                </a:lnTo>
                <a:lnTo>
                  <a:pt x="536333" y="47823"/>
                </a:lnTo>
                <a:lnTo>
                  <a:pt x="536263" y="38496"/>
                </a:lnTo>
                <a:lnTo>
                  <a:pt x="534944" y="34776"/>
                </a:lnTo>
                <a:lnTo>
                  <a:pt x="532166" y="31700"/>
                </a:lnTo>
                <a:lnTo>
                  <a:pt x="529487" y="28624"/>
                </a:lnTo>
                <a:lnTo>
                  <a:pt x="525865" y="27086"/>
                </a:lnTo>
                <a:lnTo>
                  <a:pt x="535169" y="27086"/>
                </a:lnTo>
                <a:lnTo>
                  <a:pt x="536681" y="28624"/>
                </a:lnTo>
                <a:lnTo>
                  <a:pt x="540054" y="31998"/>
                </a:lnTo>
                <a:lnTo>
                  <a:pt x="541989" y="36958"/>
                </a:lnTo>
                <a:lnTo>
                  <a:pt x="541989" y="49162"/>
                </a:lnTo>
                <a:lnTo>
                  <a:pt x="539954" y="54222"/>
                </a:lnTo>
                <a:lnTo>
                  <a:pt x="535886" y="58191"/>
                </a:lnTo>
                <a:lnTo>
                  <a:pt x="534696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47515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47515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72665" y="3798817"/>
            <a:ext cx="586105" cy="75565"/>
          </a:xfrm>
          <a:custGeom>
            <a:avLst/>
            <a:gdLst/>
            <a:ahLst/>
            <a:cxnLst/>
            <a:rect l="l" t="t" r="r" b="b"/>
            <a:pathLst>
              <a:path w="586104" h="75564">
                <a:moveTo>
                  <a:pt x="22026" y="62805"/>
                </a:moveTo>
                <a:lnTo>
                  <a:pt x="16370" y="62805"/>
                </a:lnTo>
                <a:lnTo>
                  <a:pt x="16370" y="16668"/>
                </a:lnTo>
                <a:lnTo>
                  <a:pt x="0" y="16668"/>
                </a:lnTo>
                <a:lnTo>
                  <a:pt x="0" y="12650"/>
                </a:lnTo>
                <a:lnTo>
                  <a:pt x="5059" y="12551"/>
                </a:lnTo>
                <a:lnTo>
                  <a:pt x="8582" y="12104"/>
                </a:lnTo>
                <a:lnTo>
                  <a:pt x="10567" y="11310"/>
                </a:lnTo>
                <a:lnTo>
                  <a:pt x="12650" y="10517"/>
                </a:lnTo>
                <a:lnTo>
                  <a:pt x="14188" y="9276"/>
                </a:lnTo>
                <a:lnTo>
                  <a:pt x="15179" y="7590"/>
                </a:lnTo>
                <a:lnTo>
                  <a:pt x="16271" y="5903"/>
                </a:lnTo>
                <a:lnTo>
                  <a:pt x="17016" y="3571"/>
                </a:lnTo>
                <a:lnTo>
                  <a:pt x="17412" y="595"/>
                </a:lnTo>
                <a:lnTo>
                  <a:pt x="22026" y="595"/>
                </a:lnTo>
                <a:lnTo>
                  <a:pt x="22026" y="62805"/>
                </a:lnTo>
                <a:close/>
              </a:path>
              <a:path w="586104" h="75564">
                <a:moveTo>
                  <a:pt x="71441" y="62805"/>
                </a:moveTo>
                <a:lnTo>
                  <a:pt x="65785" y="62805"/>
                </a:lnTo>
                <a:lnTo>
                  <a:pt x="65785" y="16668"/>
                </a:lnTo>
                <a:lnTo>
                  <a:pt x="49414" y="16668"/>
                </a:lnTo>
                <a:lnTo>
                  <a:pt x="49414" y="12650"/>
                </a:lnTo>
                <a:lnTo>
                  <a:pt x="54474" y="12551"/>
                </a:lnTo>
                <a:lnTo>
                  <a:pt x="57996" y="12104"/>
                </a:lnTo>
                <a:lnTo>
                  <a:pt x="59980" y="11310"/>
                </a:lnTo>
                <a:lnTo>
                  <a:pt x="62064" y="10517"/>
                </a:lnTo>
                <a:lnTo>
                  <a:pt x="63602" y="9276"/>
                </a:lnTo>
                <a:lnTo>
                  <a:pt x="64594" y="7590"/>
                </a:lnTo>
                <a:lnTo>
                  <a:pt x="65686" y="5903"/>
                </a:lnTo>
                <a:lnTo>
                  <a:pt x="66430" y="3571"/>
                </a:lnTo>
                <a:lnTo>
                  <a:pt x="66827" y="595"/>
                </a:lnTo>
                <a:lnTo>
                  <a:pt x="71441" y="595"/>
                </a:lnTo>
                <a:lnTo>
                  <a:pt x="71441" y="62805"/>
                </a:lnTo>
                <a:close/>
              </a:path>
              <a:path w="586104" h="75564">
                <a:moveTo>
                  <a:pt x="97191" y="62805"/>
                </a:moveTo>
                <a:lnTo>
                  <a:pt x="90345" y="62805"/>
                </a:lnTo>
                <a:lnTo>
                  <a:pt x="108056" y="38992"/>
                </a:lnTo>
                <a:lnTo>
                  <a:pt x="91684" y="16966"/>
                </a:lnTo>
                <a:lnTo>
                  <a:pt x="98679" y="16966"/>
                </a:lnTo>
                <a:lnTo>
                  <a:pt x="111776" y="34379"/>
                </a:lnTo>
                <a:lnTo>
                  <a:pt x="118303" y="34379"/>
                </a:lnTo>
                <a:lnTo>
                  <a:pt x="114901" y="38844"/>
                </a:lnTo>
                <a:lnTo>
                  <a:pt x="118481" y="43606"/>
                </a:lnTo>
                <a:lnTo>
                  <a:pt x="111329" y="43606"/>
                </a:lnTo>
                <a:lnTo>
                  <a:pt x="97191" y="62805"/>
                </a:lnTo>
                <a:close/>
              </a:path>
              <a:path w="586104" h="75564">
                <a:moveTo>
                  <a:pt x="118303" y="34379"/>
                </a:moveTo>
                <a:lnTo>
                  <a:pt x="111776" y="34379"/>
                </a:lnTo>
                <a:lnTo>
                  <a:pt x="124576" y="16966"/>
                </a:lnTo>
                <a:lnTo>
                  <a:pt x="131570" y="16966"/>
                </a:lnTo>
                <a:lnTo>
                  <a:pt x="118303" y="34379"/>
                </a:lnTo>
                <a:close/>
              </a:path>
              <a:path w="586104" h="75564">
                <a:moveTo>
                  <a:pt x="132910" y="62805"/>
                </a:moveTo>
                <a:lnTo>
                  <a:pt x="125766" y="62805"/>
                </a:lnTo>
                <a:lnTo>
                  <a:pt x="111329" y="43606"/>
                </a:lnTo>
                <a:lnTo>
                  <a:pt x="118481" y="43606"/>
                </a:lnTo>
                <a:lnTo>
                  <a:pt x="132910" y="62805"/>
                </a:lnTo>
                <a:close/>
              </a:path>
              <a:path w="586104" h="75564">
                <a:moveTo>
                  <a:pt x="163588" y="62805"/>
                </a:moveTo>
                <a:lnTo>
                  <a:pt x="157932" y="62805"/>
                </a:lnTo>
                <a:lnTo>
                  <a:pt x="157932" y="16668"/>
                </a:lnTo>
                <a:lnTo>
                  <a:pt x="141562" y="16668"/>
                </a:lnTo>
                <a:lnTo>
                  <a:pt x="141562" y="12650"/>
                </a:lnTo>
                <a:lnTo>
                  <a:pt x="146621" y="12551"/>
                </a:lnTo>
                <a:lnTo>
                  <a:pt x="150144" y="12104"/>
                </a:lnTo>
                <a:lnTo>
                  <a:pt x="152128" y="11310"/>
                </a:lnTo>
                <a:lnTo>
                  <a:pt x="154212" y="10517"/>
                </a:lnTo>
                <a:lnTo>
                  <a:pt x="155749" y="9276"/>
                </a:lnTo>
                <a:lnTo>
                  <a:pt x="156742" y="7590"/>
                </a:lnTo>
                <a:lnTo>
                  <a:pt x="157833" y="5903"/>
                </a:lnTo>
                <a:lnTo>
                  <a:pt x="158577" y="3571"/>
                </a:lnTo>
                <a:lnTo>
                  <a:pt x="158974" y="595"/>
                </a:lnTo>
                <a:lnTo>
                  <a:pt x="163588" y="595"/>
                </a:lnTo>
                <a:lnTo>
                  <a:pt x="163588" y="62805"/>
                </a:lnTo>
                <a:close/>
              </a:path>
              <a:path w="586104" h="75564">
                <a:moveTo>
                  <a:pt x="213002" y="62805"/>
                </a:moveTo>
                <a:lnTo>
                  <a:pt x="207347" y="62805"/>
                </a:lnTo>
                <a:lnTo>
                  <a:pt x="207347" y="16668"/>
                </a:lnTo>
                <a:lnTo>
                  <a:pt x="190975" y="16668"/>
                </a:lnTo>
                <a:lnTo>
                  <a:pt x="190975" y="12650"/>
                </a:lnTo>
                <a:lnTo>
                  <a:pt x="196036" y="12551"/>
                </a:lnTo>
                <a:lnTo>
                  <a:pt x="199558" y="12104"/>
                </a:lnTo>
                <a:lnTo>
                  <a:pt x="201542" y="11310"/>
                </a:lnTo>
                <a:lnTo>
                  <a:pt x="203626" y="10517"/>
                </a:lnTo>
                <a:lnTo>
                  <a:pt x="205164" y="9276"/>
                </a:lnTo>
                <a:lnTo>
                  <a:pt x="206156" y="7590"/>
                </a:lnTo>
                <a:lnTo>
                  <a:pt x="207248" y="5903"/>
                </a:lnTo>
                <a:lnTo>
                  <a:pt x="207992" y="3571"/>
                </a:lnTo>
                <a:lnTo>
                  <a:pt x="208389" y="595"/>
                </a:lnTo>
                <a:lnTo>
                  <a:pt x="213002" y="595"/>
                </a:lnTo>
                <a:lnTo>
                  <a:pt x="213002" y="62805"/>
                </a:lnTo>
                <a:close/>
              </a:path>
              <a:path w="586104" h="75564">
                <a:moveTo>
                  <a:pt x="286209" y="64144"/>
                </a:moveTo>
                <a:lnTo>
                  <a:pt x="274700" y="64144"/>
                </a:lnTo>
                <a:lnTo>
                  <a:pt x="269441" y="61862"/>
                </a:lnTo>
                <a:lnTo>
                  <a:pt x="265373" y="57298"/>
                </a:lnTo>
                <a:lnTo>
                  <a:pt x="261404" y="52734"/>
                </a:lnTo>
                <a:lnTo>
                  <a:pt x="259420" y="46930"/>
                </a:lnTo>
                <a:lnTo>
                  <a:pt x="259420" y="32841"/>
                </a:lnTo>
                <a:lnTo>
                  <a:pt x="261404" y="27037"/>
                </a:lnTo>
                <a:lnTo>
                  <a:pt x="269342" y="17908"/>
                </a:lnTo>
                <a:lnTo>
                  <a:pt x="274601" y="15626"/>
                </a:lnTo>
                <a:lnTo>
                  <a:pt x="286507" y="15626"/>
                </a:lnTo>
                <a:lnTo>
                  <a:pt x="290773" y="17015"/>
                </a:lnTo>
                <a:lnTo>
                  <a:pt x="294650" y="20389"/>
                </a:lnTo>
                <a:lnTo>
                  <a:pt x="276287" y="20389"/>
                </a:lnTo>
                <a:lnTo>
                  <a:pt x="272368" y="22274"/>
                </a:lnTo>
                <a:lnTo>
                  <a:pt x="269392" y="26044"/>
                </a:lnTo>
                <a:lnTo>
                  <a:pt x="266514" y="29815"/>
                </a:lnTo>
                <a:lnTo>
                  <a:pt x="265076" y="34428"/>
                </a:lnTo>
                <a:lnTo>
                  <a:pt x="265076" y="45342"/>
                </a:lnTo>
                <a:lnTo>
                  <a:pt x="266514" y="49956"/>
                </a:lnTo>
                <a:lnTo>
                  <a:pt x="269392" y="53726"/>
                </a:lnTo>
                <a:lnTo>
                  <a:pt x="272368" y="57497"/>
                </a:lnTo>
                <a:lnTo>
                  <a:pt x="276287" y="59382"/>
                </a:lnTo>
                <a:lnTo>
                  <a:pt x="293963" y="59382"/>
                </a:lnTo>
                <a:lnTo>
                  <a:pt x="290426" y="62606"/>
                </a:lnTo>
                <a:lnTo>
                  <a:pt x="286209" y="64144"/>
                </a:lnTo>
                <a:close/>
              </a:path>
              <a:path w="586104" h="75564">
                <a:moveTo>
                  <a:pt x="299753" y="31402"/>
                </a:moveTo>
                <a:lnTo>
                  <a:pt x="294097" y="31402"/>
                </a:lnTo>
                <a:lnTo>
                  <a:pt x="293303" y="27731"/>
                </a:lnTo>
                <a:lnTo>
                  <a:pt x="291814" y="25003"/>
                </a:lnTo>
                <a:lnTo>
                  <a:pt x="289632" y="23217"/>
                </a:lnTo>
                <a:lnTo>
                  <a:pt x="287449" y="21332"/>
                </a:lnTo>
                <a:lnTo>
                  <a:pt x="284621" y="20389"/>
                </a:lnTo>
                <a:lnTo>
                  <a:pt x="294650" y="20389"/>
                </a:lnTo>
                <a:lnTo>
                  <a:pt x="297223" y="22572"/>
                </a:lnTo>
                <a:lnTo>
                  <a:pt x="299157" y="26441"/>
                </a:lnTo>
                <a:lnTo>
                  <a:pt x="299753" y="31402"/>
                </a:lnTo>
                <a:close/>
              </a:path>
              <a:path w="586104" h="75564">
                <a:moveTo>
                  <a:pt x="293963" y="59382"/>
                </a:moveTo>
                <a:lnTo>
                  <a:pt x="284522" y="59382"/>
                </a:lnTo>
                <a:lnTo>
                  <a:pt x="287449" y="58191"/>
                </a:lnTo>
                <a:lnTo>
                  <a:pt x="289929" y="55810"/>
                </a:lnTo>
                <a:lnTo>
                  <a:pt x="292510" y="53429"/>
                </a:lnTo>
                <a:lnTo>
                  <a:pt x="294047" y="50303"/>
                </a:lnTo>
                <a:lnTo>
                  <a:pt x="294543" y="46434"/>
                </a:lnTo>
                <a:lnTo>
                  <a:pt x="300050" y="46434"/>
                </a:lnTo>
                <a:lnTo>
                  <a:pt x="299256" y="52089"/>
                </a:lnTo>
                <a:lnTo>
                  <a:pt x="297173" y="56455"/>
                </a:lnTo>
                <a:lnTo>
                  <a:pt x="293963" y="59382"/>
                </a:lnTo>
                <a:close/>
              </a:path>
              <a:path w="586104" h="75564">
                <a:moveTo>
                  <a:pt x="331731" y="64144"/>
                </a:moveTo>
                <a:lnTo>
                  <a:pt x="320817" y="64144"/>
                </a:lnTo>
                <a:lnTo>
                  <a:pt x="315558" y="61862"/>
                </a:lnTo>
                <a:lnTo>
                  <a:pt x="311490" y="57298"/>
                </a:lnTo>
                <a:lnTo>
                  <a:pt x="307521" y="52734"/>
                </a:lnTo>
                <a:lnTo>
                  <a:pt x="305537" y="46930"/>
                </a:lnTo>
                <a:lnTo>
                  <a:pt x="305537" y="32841"/>
                </a:lnTo>
                <a:lnTo>
                  <a:pt x="307521" y="27037"/>
                </a:lnTo>
                <a:lnTo>
                  <a:pt x="315459" y="17908"/>
                </a:lnTo>
                <a:lnTo>
                  <a:pt x="320718" y="15626"/>
                </a:lnTo>
                <a:lnTo>
                  <a:pt x="333815" y="15626"/>
                </a:lnTo>
                <a:lnTo>
                  <a:pt x="339073" y="17908"/>
                </a:lnTo>
                <a:lnTo>
                  <a:pt x="341230" y="20389"/>
                </a:lnTo>
                <a:lnTo>
                  <a:pt x="322354" y="20389"/>
                </a:lnTo>
                <a:lnTo>
                  <a:pt x="318485" y="22274"/>
                </a:lnTo>
                <a:lnTo>
                  <a:pt x="315395" y="26193"/>
                </a:lnTo>
                <a:lnTo>
                  <a:pt x="312631" y="29815"/>
                </a:lnTo>
                <a:lnTo>
                  <a:pt x="311193" y="34428"/>
                </a:lnTo>
                <a:lnTo>
                  <a:pt x="311193" y="45342"/>
                </a:lnTo>
                <a:lnTo>
                  <a:pt x="312631" y="49956"/>
                </a:lnTo>
                <a:lnTo>
                  <a:pt x="315509" y="53726"/>
                </a:lnTo>
                <a:lnTo>
                  <a:pt x="318485" y="57497"/>
                </a:lnTo>
                <a:lnTo>
                  <a:pt x="322404" y="59382"/>
                </a:lnTo>
                <a:lnTo>
                  <a:pt x="341223" y="59382"/>
                </a:lnTo>
                <a:lnTo>
                  <a:pt x="339023" y="60870"/>
                </a:lnTo>
                <a:lnTo>
                  <a:pt x="335650" y="63053"/>
                </a:lnTo>
                <a:lnTo>
                  <a:pt x="331731" y="64144"/>
                </a:lnTo>
                <a:close/>
              </a:path>
              <a:path w="586104" h="75564">
                <a:moveTo>
                  <a:pt x="341223" y="59382"/>
                </a:moveTo>
                <a:lnTo>
                  <a:pt x="332128" y="59382"/>
                </a:lnTo>
                <a:lnTo>
                  <a:pt x="335997" y="57497"/>
                </a:lnTo>
                <a:lnTo>
                  <a:pt x="341851" y="49857"/>
                </a:lnTo>
                <a:lnTo>
                  <a:pt x="343308" y="45342"/>
                </a:lnTo>
                <a:lnTo>
                  <a:pt x="343307" y="34428"/>
                </a:lnTo>
                <a:lnTo>
                  <a:pt x="341851" y="29964"/>
                </a:lnTo>
                <a:lnTo>
                  <a:pt x="338764" y="26044"/>
                </a:lnTo>
                <a:lnTo>
                  <a:pt x="335997" y="22324"/>
                </a:lnTo>
                <a:lnTo>
                  <a:pt x="332078" y="20389"/>
                </a:lnTo>
                <a:lnTo>
                  <a:pt x="341230" y="20389"/>
                </a:lnTo>
                <a:lnTo>
                  <a:pt x="347011" y="27037"/>
                </a:lnTo>
                <a:lnTo>
                  <a:pt x="348995" y="32841"/>
                </a:lnTo>
                <a:lnTo>
                  <a:pt x="348995" y="44152"/>
                </a:lnTo>
                <a:lnTo>
                  <a:pt x="348152" y="48170"/>
                </a:lnTo>
                <a:lnTo>
                  <a:pt x="346465" y="51940"/>
                </a:lnTo>
                <a:lnTo>
                  <a:pt x="344877" y="55612"/>
                </a:lnTo>
                <a:lnTo>
                  <a:pt x="342397" y="58588"/>
                </a:lnTo>
                <a:lnTo>
                  <a:pt x="341223" y="59382"/>
                </a:lnTo>
                <a:close/>
              </a:path>
              <a:path w="586104" h="75564">
                <a:moveTo>
                  <a:pt x="366442" y="24854"/>
                </a:moveTo>
                <a:lnTo>
                  <a:pt x="362988" y="24854"/>
                </a:lnTo>
                <a:lnTo>
                  <a:pt x="364080" y="22175"/>
                </a:lnTo>
                <a:lnTo>
                  <a:pt x="365965" y="19992"/>
                </a:lnTo>
                <a:lnTo>
                  <a:pt x="368644" y="18305"/>
                </a:lnTo>
                <a:lnTo>
                  <a:pt x="371322" y="16519"/>
                </a:lnTo>
                <a:lnTo>
                  <a:pt x="374348" y="15626"/>
                </a:lnTo>
                <a:lnTo>
                  <a:pt x="383576" y="15626"/>
                </a:lnTo>
                <a:lnTo>
                  <a:pt x="387793" y="17065"/>
                </a:lnTo>
                <a:lnTo>
                  <a:pt x="390788" y="20389"/>
                </a:lnTo>
                <a:lnTo>
                  <a:pt x="374200" y="20389"/>
                </a:lnTo>
                <a:lnTo>
                  <a:pt x="371521" y="21133"/>
                </a:lnTo>
                <a:lnTo>
                  <a:pt x="369239" y="22621"/>
                </a:lnTo>
                <a:lnTo>
                  <a:pt x="367056" y="24110"/>
                </a:lnTo>
                <a:lnTo>
                  <a:pt x="366442" y="24854"/>
                </a:lnTo>
                <a:close/>
              </a:path>
              <a:path w="586104" h="75564">
                <a:moveTo>
                  <a:pt x="362839" y="62805"/>
                </a:moveTo>
                <a:lnTo>
                  <a:pt x="357184" y="62805"/>
                </a:lnTo>
                <a:lnTo>
                  <a:pt x="357184" y="16966"/>
                </a:lnTo>
                <a:lnTo>
                  <a:pt x="362839" y="16966"/>
                </a:lnTo>
                <a:lnTo>
                  <a:pt x="362839" y="24854"/>
                </a:lnTo>
                <a:lnTo>
                  <a:pt x="366442" y="24854"/>
                </a:lnTo>
                <a:lnTo>
                  <a:pt x="365419" y="26094"/>
                </a:lnTo>
                <a:lnTo>
                  <a:pt x="364328" y="28574"/>
                </a:lnTo>
                <a:lnTo>
                  <a:pt x="363336" y="31055"/>
                </a:lnTo>
                <a:lnTo>
                  <a:pt x="362839" y="33535"/>
                </a:lnTo>
                <a:lnTo>
                  <a:pt x="362839" y="62805"/>
                </a:lnTo>
                <a:close/>
              </a:path>
              <a:path w="586104" h="75564">
                <a:moveTo>
                  <a:pt x="394391" y="62805"/>
                </a:moveTo>
                <a:lnTo>
                  <a:pt x="388884" y="62805"/>
                </a:lnTo>
                <a:lnTo>
                  <a:pt x="388884" y="29418"/>
                </a:lnTo>
                <a:lnTo>
                  <a:pt x="387892" y="26094"/>
                </a:lnTo>
                <a:lnTo>
                  <a:pt x="385908" y="23812"/>
                </a:lnTo>
                <a:lnTo>
                  <a:pt x="384023" y="21530"/>
                </a:lnTo>
                <a:lnTo>
                  <a:pt x="381145" y="20389"/>
                </a:lnTo>
                <a:lnTo>
                  <a:pt x="390788" y="20389"/>
                </a:lnTo>
                <a:lnTo>
                  <a:pt x="393052" y="22820"/>
                </a:lnTo>
                <a:lnTo>
                  <a:pt x="394391" y="27136"/>
                </a:lnTo>
                <a:lnTo>
                  <a:pt x="394391" y="62805"/>
                </a:lnTo>
                <a:close/>
              </a:path>
              <a:path w="586104" h="75564">
                <a:moveTo>
                  <a:pt x="423510" y="62805"/>
                </a:moveTo>
                <a:lnTo>
                  <a:pt x="417557" y="62805"/>
                </a:lnTo>
                <a:lnTo>
                  <a:pt x="399846" y="16966"/>
                </a:lnTo>
                <a:lnTo>
                  <a:pt x="406097" y="16966"/>
                </a:lnTo>
                <a:lnTo>
                  <a:pt x="420533" y="57149"/>
                </a:lnTo>
                <a:lnTo>
                  <a:pt x="425621" y="57149"/>
                </a:lnTo>
                <a:lnTo>
                  <a:pt x="423510" y="62805"/>
                </a:lnTo>
                <a:close/>
              </a:path>
              <a:path w="586104" h="75564">
                <a:moveTo>
                  <a:pt x="425621" y="57149"/>
                </a:moveTo>
                <a:lnTo>
                  <a:pt x="420682" y="57149"/>
                </a:lnTo>
                <a:lnTo>
                  <a:pt x="434821" y="16966"/>
                </a:lnTo>
                <a:lnTo>
                  <a:pt x="440625" y="16966"/>
                </a:lnTo>
                <a:lnTo>
                  <a:pt x="425621" y="57149"/>
                </a:lnTo>
                <a:close/>
              </a:path>
              <a:path w="586104" h="75564">
                <a:moveTo>
                  <a:pt x="449011" y="75009"/>
                </a:moveTo>
                <a:lnTo>
                  <a:pt x="449011" y="71139"/>
                </a:lnTo>
                <a:lnTo>
                  <a:pt x="450301" y="70643"/>
                </a:lnTo>
                <a:lnTo>
                  <a:pt x="451293" y="69601"/>
                </a:lnTo>
                <a:lnTo>
                  <a:pt x="451987" y="68014"/>
                </a:lnTo>
                <a:lnTo>
                  <a:pt x="452781" y="66526"/>
                </a:lnTo>
                <a:lnTo>
                  <a:pt x="453178" y="64938"/>
                </a:lnTo>
                <a:lnTo>
                  <a:pt x="453178" y="62805"/>
                </a:lnTo>
                <a:lnTo>
                  <a:pt x="449458" y="62805"/>
                </a:lnTo>
                <a:lnTo>
                  <a:pt x="449458" y="53429"/>
                </a:lnTo>
                <a:lnTo>
                  <a:pt x="456899" y="53429"/>
                </a:lnTo>
                <a:lnTo>
                  <a:pt x="456899" y="65682"/>
                </a:lnTo>
                <a:lnTo>
                  <a:pt x="456204" y="68113"/>
                </a:lnTo>
                <a:lnTo>
                  <a:pt x="454815" y="70395"/>
                </a:lnTo>
                <a:lnTo>
                  <a:pt x="453525" y="72677"/>
                </a:lnTo>
                <a:lnTo>
                  <a:pt x="451590" y="74215"/>
                </a:lnTo>
                <a:lnTo>
                  <a:pt x="449011" y="75009"/>
                </a:lnTo>
                <a:close/>
              </a:path>
              <a:path w="586104" h="75564">
                <a:moveTo>
                  <a:pt x="517084" y="41969"/>
                </a:moveTo>
                <a:lnTo>
                  <a:pt x="507659" y="41969"/>
                </a:lnTo>
                <a:lnTo>
                  <a:pt x="502698" y="40034"/>
                </a:lnTo>
                <a:lnTo>
                  <a:pt x="498828" y="36165"/>
                </a:lnTo>
                <a:lnTo>
                  <a:pt x="495058" y="32196"/>
                </a:lnTo>
                <a:lnTo>
                  <a:pt x="493173" y="27185"/>
                </a:lnTo>
                <a:lnTo>
                  <a:pt x="493173" y="15081"/>
                </a:lnTo>
                <a:lnTo>
                  <a:pt x="495158" y="10070"/>
                </a:lnTo>
                <a:lnTo>
                  <a:pt x="503194" y="2034"/>
                </a:lnTo>
                <a:lnTo>
                  <a:pt x="508254" y="0"/>
                </a:lnTo>
                <a:lnTo>
                  <a:pt x="522145" y="0"/>
                </a:lnTo>
                <a:lnTo>
                  <a:pt x="527701" y="2629"/>
                </a:lnTo>
                <a:lnTo>
                  <a:pt x="529029" y="4762"/>
                </a:lnTo>
                <a:lnTo>
                  <a:pt x="509445" y="4762"/>
                </a:lnTo>
                <a:lnTo>
                  <a:pt x="505873" y="6300"/>
                </a:lnTo>
                <a:lnTo>
                  <a:pt x="502996" y="9376"/>
                </a:lnTo>
                <a:lnTo>
                  <a:pt x="500217" y="12452"/>
                </a:lnTo>
                <a:lnTo>
                  <a:pt x="498828" y="16271"/>
                </a:lnTo>
                <a:lnTo>
                  <a:pt x="498828" y="25598"/>
                </a:lnTo>
                <a:lnTo>
                  <a:pt x="500168" y="29517"/>
                </a:lnTo>
                <a:lnTo>
                  <a:pt x="502847" y="32593"/>
                </a:lnTo>
                <a:lnTo>
                  <a:pt x="505625" y="35669"/>
                </a:lnTo>
                <a:lnTo>
                  <a:pt x="509295" y="37206"/>
                </a:lnTo>
                <a:lnTo>
                  <a:pt x="526482" y="37206"/>
                </a:lnTo>
                <a:lnTo>
                  <a:pt x="526213" y="37504"/>
                </a:lnTo>
                <a:lnTo>
                  <a:pt x="520260" y="41076"/>
                </a:lnTo>
                <a:lnTo>
                  <a:pt x="517084" y="41969"/>
                </a:lnTo>
                <a:close/>
              </a:path>
              <a:path w="586104" h="75564">
                <a:moveTo>
                  <a:pt x="526482" y="37206"/>
                </a:moveTo>
                <a:lnTo>
                  <a:pt x="518424" y="37206"/>
                </a:lnTo>
                <a:lnTo>
                  <a:pt x="522145" y="35669"/>
                </a:lnTo>
                <a:lnTo>
                  <a:pt x="527900" y="29517"/>
                </a:lnTo>
                <a:lnTo>
                  <a:pt x="529338" y="25598"/>
                </a:lnTo>
                <a:lnTo>
                  <a:pt x="529338" y="15875"/>
                </a:lnTo>
                <a:lnTo>
                  <a:pt x="527999" y="11955"/>
                </a:lnTo>
                <a:lnTo>
                  <a:pt x="522641" y="6201"/>
                </a:lnTo>
                <a:lnTo>
                  <a:pt x="518771" y="4762"/>
                </a:lnTo>
                <a:lnTo>
                  <a:pt x="529029" y="4762"/>
                </a:lnTo>
                <a:lnTo>
                  <a:pt x="535982" y="31551"/>
                </a:lnTo>
                <a:lnTo>
                  <a:pt x="530230" y="31551"/>
                </a:lnTo>
                <a:lnTo>
                  <a:pt x="528545" y="34924"/>
                </a:lnTo>
                <a:lnTo>
                  <a:pt x="526482" y="37206"/>
                </a:lnTo>
                <a:close/>
              </a:path>
              <a:path w="586104" h="75564">
                <a:moveTo>
                  <a:pt x="527791" y="59382"/>
                </a:moveTo>
                <a:lnTo>
                  <a:pt x="518820" y="59382"/>
                </a:lnTo>
                <a:lnTo>
                  <a:pt x="523037" y="57001"/>
                </a:lnTo>
                <a:lnTo>
                  <a:pt x="525915" y="52238"/>
                </a:lnTo>
                <a:lnTo>
                  <a:pt x="528891" y="47476"/>
                </a:lnTo>
                <a:lnTo>
                  <a:pt x="530273" y="41076"/>
                </a:lnTo>
                <a:lnTo>
                  <a:pt x="530380" y="31551"/>
                </a:lnTo>
                <a:lnTo>
                  <a:pt x="535982" y="31551"/>
                </a:lnTo>
                <a:lnTo>
                  <a:pt x="536022" y="41969"/>
                </a:lnTo>
                <a:lnTo>
                  <a:pt x="534150" y="49410"/>
                </a:lnTo>
                <a:lnTo>
                  <a:pt x="530380" y="55364"/>
                </a:lnTo>
                <a:lnTo>
                  <a:pt x="527791" y="59382"/>
                </a:lnTo>
                <a:close/>
              </a:path>
              <a:path w="586104" h="75564">
                <a:moveTo>
                  <a:pt x="521103" y="64144"/>
                </a:moveTo>
                <a:lnTo>
                  <a:pt x="508304" y="64144"/>
                </a:lnTo>
                <a:lnTo>
                  <a:pt x="503888" y="62805"/>
                </a:lnTo>
                <a:lnTo>
                  <a:pt x="497340" y="57447"/>
                </a:lnTo>
                <a:lnTo>
                  <a:pt x="495356" y="53379"/>
                </a:lnTo>
                <a:lnTo>
                  <a:pt x="494661" y="47922"/>
                </a:lnTo>
                <a:lnTo>
                  <a:pt x="500316" y="47922"/>
                </a:lnTo>
                <a:lnTo>
                  <a:pt x="500912" y="51494"/>
                </a:lnTo>
                <a:lnTo>
                  <a:pt x="502351" y="54322"/>
                </a:lnTo>
                <a:lnTo>
                  <a:pt x="504632" y="56405"/>
                </a:lnTo>
                <a:lnTo>
                  <a:pt x="506914" y="58390"/>
                </a:lnTo>
                <a:lnTo>
                  <a:pt x="509792" y="59382"/>
                </a:lnTo>
                <a:lnTo>
                  <a:pt x="527791" y="59382"/>
                </a:lnTo>
                <a:lnTo>
                  <a:pt x="526609" y="61217"/>
                </a:lnTo>
                <a:lnTo>
                  <a:pt x="521103" y="64144"/>
                </a:lnTo>
                <a:close/>
              </a:path>
              <a:path w="586104" h="75564">
                <a:moveTo>
                  <a:pt x="570964" y="64144"/>
                </a:moveTo>
                <a:lnTo>
                  <a:pt x="556974" y="64144"/>
                </a:lnTo>
                <a:lnTo>
                  <a:pt x="551368" y="61565"/>
                </a:lnTo>
                <a:lnTo>
                  <a:pt x="543183" y="22125"/>
                </a:lnTo>
                <a:lnTo>
                  <a:pt x="545067" y="14634"/>
                </a:lnTo>
                <a:lnTo>
                  <a:pt x="552608" y="2927"/>
                </a:lnTo>
                <a:lnTo>
                  <a:pt x="558115" y="0"/>
                </a:lnTo>
                <a:lnTo>
                  <a:pt x="571113" y="0"/>
                </a:lnTo>
                <a:lnTo>
                  <a:pt x="575577" y="1438"/>
                </a:lnTo>
                <a:lnTo>
                  <a:pt x="579263" y="4762"/>
                </a:lnTo>
                <a:lnTo>
                  <a:pt x="560298" y="4762"/>
                </a:lnTo>
                <a:lnTo>
                  <a:pt x="556031" y="7193"/>
                </a:lnTo>
                <a:lnTo>
                  <a:pt x="553154" y="12055"/>
                </a:lnTo>
                <a:lnTo>
                  <a:pt x="550277" y="16817"/>
                </a:lnTo>
                <a:lnTo>
                  <a:pt x="548921" y="23266"/>
                </a:lnTo>
                <a:lnTo>
                  <a:pt x="548837" y="32593"/>
                </a:lnTo>
                <a:lnTo>
                  <a:pt x="553188" y="32593"/>
                </a:lnTo>
                <a:lnTo>
                  <a:pt x="551318" y="34528"/>
                </a:lnTo>
                <a:lnTo>
                  <a:pt x="549880" y="38496"/>
                </a:lnTo>
                <a:lnTo>
                  <a:pt x="549880" y="48418"/>
                </a:lnTo>
                <a:lnTo>
                  <a:pt x="551219" y="52337"/>
                </a:lnTo>
                <a:lnTo>
                  <a:pt x="553898" y="55215"/>
                </a:lnTo>
                <a:lnTo>
                  <a:pt x="556677" y="57993"/>
                </a:lnTo>
                <a:lnTo>
                  <a:pt x="560496" y="59382"/>
                </a:lnTo>
                <a:lnTo>
                  <a:pt x="578753" y="59382"/>
                </a:lnTo>
                <a:lnTo>
                  <a:pt x="575974" y="62160"/>
                </a:lnTo>
                <a:lnTo>
                  <a:pt x="570964" y="64144"/>
                </a:lnTo>
                <a:close/>
              </a:path>
              <a:path w="586104" h="75564">
                <a:moveTo>
                  <a:pt x="584408" y="16371"/>
                </a:moveTo>
                <a:lnTo>
                  <a:pt x="578901" y="16371"/>
                </a:lnTo>
                <a:lnTo>
                  <a:pt x="578405" y="12898"/>
                </a:lnTo>
                <a:lnTo>
                  <a:pt x="577016" y="10120"/>
                </a:lnTo>
                <a:lnTo>
                  <a:pt x="574734" y="8036"/>
                </a:lnTo>
                <a:lnTo>
                  <a:pt x="572452" y="5853"/>
                </a:lnTo>
                <a:lnTo>
                  <a:pt x="569525" y="4762"/>
                </a:lnTo>
                <a:lnTo>
                  <a:pt x="579263" y="4762"/>
                </a:lnTo>
                <a:lnTo>
                  <a:pt x="581927" y="7094"/>
                </a:lnTo>
                <a:lnTo>
                  <a:pt x="583812" y="11112"/>
                </a:lnTo>
                <a:lnTo>
                  <a:pt x="584408" y="16371"/>
                </a:lnTo>
                <a:close/>
              </a:path>
              <a:path w="586104" h="75564">
                <a:moveTo>
                  <a:pt x="553188" y="32593"/>
                </a:moveTo>
                <a:lnTo>
                  <a:pt x="548987" y="32593"/>
                </a:lnTo>
                <a:lnTo>
                  <a:pt x="550475" y="29418"/>
                </a:lnTo>
                <a:lnTo>
                  <a:pt x="552707" y="26937"/>
                </a:lnTo>
                <a:lnTo>
                  <a:pt x="555684" y="25151"/>
                </a:lnTo>
                <a:lnTo>
                  <a:pt x="558760" y="23266"/>
                </a:lnTo>
                <a:lnTo>
                  <a:pt x="562033" y="22324"/>
                </a:lnTo>
                <a:lnTo>
                  <a:pt x="571558" y="22324"/>
                </a:lnTo>
                <a:lnTo>
                  <a:pt x="576470" y="24258"/>
                </a:lnTo>
                <a:lnTo>
                  <a:pt x="579225" y="27086"/>
                </a:lnTo>
                <a:lnTo>
                  <a:pt x="560794" y="27086"/>
                </a:lnTo>
                <a:lnTo>
                  <a:pt x="557073" y="28574"/>
                </a:lnTo>
                <a:lnTo>
                  <a:pt x="553188" y="32593"/>
                </a:lnTo>
                <a:close/>
              </a:path>
              <a:path w="586104" h="75564">
                <a:moveTo>
                  <a:pt x="578753" y="59382"/>
                </a:moveTo>
                <a:lnTo>
                  <a:pt x="569724" y="59382"/>
                </a:lnTo>
                <a:lnTo>
                  <a:pt x="573295" y="57844"/>
                </a:lnTo>
                <a:lnTo>
                  <a:pt x="578951" y="51593"/>
                </a:lnTo>
                <a:lnTo>
                  <a:pt x="580389" y="47823"/>
                </a:lnTo>
                <a:lnTo>
                  <a:pt x="580319" y="38496"/>
                </a:lnTo>
                <a:lnTo>
                  <a:pt x="579000" y="34776"/>
                </a:lnTo>
                <a:lnTo>
                  <a:pt x="576222" y="31700"/>
                </a:lnTo>
                <a:lnTo>
                  <a:pt x="573543" y="28624"/>
                </a:lnTo>
                <a:lnTo>
                  <a:pt x="569922" y="27086"/>
                </a:lnTo>
                <a:lnTo>
                  <a:pt x="579225" y="27086"/>
                </a:lnTo>
                <a:lnTo>
                  <a:pt x="580737" y="28624"/>
                </a:lnTo>
                <a:lnTo>
                  <a:pt x="584110" y="31998"/>
                </a:lnTo>
                <a:lnTo>
                  <a:pt x="586045" y="36958"/>
                </a:lnTo>
                <a:lnTo>
                  <a:pt x="586045" y="49162"/>
                </a:lnTo>
                <a:lnTo>
                  <a:pt x="584011" y="54222"/>
                </a:lnTo>
                <a:lnTo>
                  <a:pt x="579943" y="58191"/>
                </a:lnTo>
                <a:lnTo>
                  <a:pt x="57875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47515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947515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73461" y="3957394"/>
            <a:ext cx="182872" cy="80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44115" y="31362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44114" y="31362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80243" y="3160258"/>
            <a:ext cx="159407" cy="6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44115" y="29770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44114" y="29770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88068" y="3001681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89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89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89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89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8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8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89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89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89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8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8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8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8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8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89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8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8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8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89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89" h="75564">
                <a:moveTo>
                  <a:pt x="407094" y="20538"/>
                </a:moveTo>
                <a:lnTo>
                  <a:pt x="401438" y="20538"/>
                </a:lnTo>
                <a:lnTo>
                  <a:pt x="401537" y="14386"/>
                </a:lnTo>
                <a:lnTo>
                  <a:pt x="403423" y="9425"/>
                </a:lnTo>
                <a:lnTo>
                  <a:pt x="410765" y="1885"/>
                </a:lnTo>
                <a:lnTo>
                  <a:pt x="415429" y="0"/>
                </a:lnTo>
                <a:lnTo>
                  <a:pt x="426541" y="0"/>
                </a:lnTo>
                <a:lnTo>
                  <a:pt x="431105" y="1389"/>
                </a:lnTo>
                <a:lnTo>
                  <a:pt x="435584" y="4762"/>
                </a:lnTo>
                <a:lnTo>
                  <a:pt x="416966" y="4762"/>
                </a:lnTo>
                <a:lnTo>
                  <a:pt x="413544" y="6101"/>
                </a:lnTo>
                <a:lnTo>
                  <a:pt x="408384" y="11459"/>
                </a:lnTo>
                <a:lnTo>
                  <a:pt x="407094" y="15230"/>
                </a:lnTo>
                <a:lnTo>
                  <a:pt x="407094" y="20538"/>
                </a:lnTo>
                <a:close/>
              </a:path>
              <a:path w="542289" h="75564">
                <a:moveTo>
                  <a:pt x="436052" y="59382"/>
                </a:moveTo>
                <a:lnTo>
                  <a:pt x="425698" y="59382"/>
                </a:lnTo>
                <a:lnTo>
                  <a:pt x="429468" y="58092"/>
                </a:lnTo>
                <a:lnTo>
                  <a:pt x="435620" y="52933"/>
                </a:lnTo>
                <a:lnTo>
                  <a:pt x="437157" y="49658"/>
                </a:lnTo>
                <a:lnTo>
                  <a:pt x="437157" y="41622"/>
                </a:lnTo>
                <a:lnTo>
                  <a:pt x="435818" y="38447"/>
                </a:lnTo>
                <a:lnTo>
                  <a:pt x="433138" y="36165"/>
                </a:lnTo>
                <a:lnTo>
                  <a:pt x="430460" y="33783"/>
                </a:lnTo>
                <a:lnTo>
                  <a:pt x="426789" y="32593"/>
                </a:lnTo>
                <a:lnTo>
                  <a:pt x="417512" y="32593"/>
                </a:lnTo>
                <a:lnTo>
                  <a:pt x="417512" y="27830"/>
                </a:lnTo>
                <a:lnTo>
                  <a:pt x="425797" y="27830"/>
                </a:lnTo>
                <a:lnTo>
                  <a:pt x="428674" y="26838"/>
                </a:lnTo>
                <a:lnTo>
                  <a:pt x="433536" y="22770"/>
                </a:lnTo>
                <a:lnTo>
                  <a:pt x="434776" y="19992"/>
                </a:lnTo>
                <a:lnTo>
                  <a:pt x="434776" y="12749"/>
                </a:lnTo>
                <a:lnTo>
                  <a:pt x="433536" y="9872"/>
                </a:lnTo>
                <a:lnTo>
                  <a:pt x="431055" y="7887"/>
                </a:lnTo>
                <a:lnTo>
                  <a:pt x="428575" y="5804"/>
                </a:lnTo>
                <a:lnTo>
                  <a:pt x="425300" y="4762"/>
                </a:lnTo>
                <a:lnTo>
                  <a:pt x="435584" y="4762"/>
                </a:lnTo>
                <a:lnTo>
                  <a:pt x="438547" y="6945"/>
                </a:lnTo>
                <a:lnTo>
                  <a:pt x="440432" y="10864"/>
                </a:lnTo>
                <a:lnTo>
                  <a:pt x="440432" y="19298"/>
                </a:lnTo>
                <a:lnTo>
                  <a:pt x="439489" y="22225"/>
                </a:lnTo>
                <a:lnTo>
                  <a:pt x="435818" y="27086"/>
                </a:lnTo>
                <a:lnTo>
                  <a:pt x="433288" y="28723"/>
                </a:lnTo>
                <a:lnTo>
                  <a:pt x="430013" y="29616"/>
                </a:lnTo>
                <a:lnTo>
                  <a:pt x="430013" y="29765"/>
                </a:lnTo>
                <a:lnTo>
                  <a:pt x="434280" y="30559"/>
                </a:lnTo>
                <a:lnTo>
                  <a:pt x="437455" y="32345"/>
                </a:lnTo>
                <a:lnTo>
                  <a:pt x="441622" y="37901"/>
                </a:lnTo>
                <a:lnTo>
                  <a:pt x="442663" y="41274"/>
                </a:lnTo>
                <a:lnTo>
                  <a:pt x="442663" y="50899"/>
                </a:lnTo>
                <a:lnTo>
                  <a:pt x="440630" y="55463"/>
                </a:lnTo>
                <a:lnTo>
                  <a:pt x="436052" y="59382"/>
                </a:lnTo>
                <a:close/>
              </a:path>
              <a:path w="542289" h="75564">
                <a:moveTo>
                  <a:pt x="427484" y="64144"/>
                </a:moveTo>
                <a:lnTo>
                  <a:pt x="415081" y="64144"/>
                </a:lnTo>
                <a:lnTo>
                  <a:pt x="409972" y="62408"/>
                </a:lnTo>
                <a:lnTo>
                  <a:pt x="405904" y="58935"/>
                </a:lnTo>
                <a:lnTo>
                  <a:pt x="401935" y="55364"/>
                </a:lnTo>
                <a:lnTo>
                  <a:pt x="400113" y="50899"/>
                </a:lnTo>
                <a:lnTo>
                  <a:pt x="400000" y="43209"/>
                </a:lnTo>
                <a:lnTo>
                  <a:pt x="400099" y="43011"/>
                </a:lnTo>
                <a:lnTo>
                  <a:pt x="405754" y="43011"/>
                </a:lnTo>
                <a:lnTo>
                  <a:pt x="405754" y="48765"/>
                </a:lnTo>
                <a:lnTo>
                  <a:pt x="407144" y="52437"/>
                </a:lnTo>
                <a:lnTo>
                  <a:pt x="412700" y="57993"/>
                </a:lnTo>
                <a:lnTo>
                  <a:pt x="416470" y="59382"/>
                </a:lnTo>
                <a:lnTo>
                  <a:pt x="436052" y="59382"/>
                </a:lnTo>
                <a:lnTo>
                  <a:pt x="432594" y="62408"/>
                </a:lnTo>
                <a:lnTo>
                  <a:pt x="427484" y="64144"/>
                </a:lnTo>
                <a:close/>
              </a:path>
              <a:path w="542289" h="75564">
                <a:moveTo>
                  <a:pt x="477741" y="64144"/>
                </a:moveTo>
                <a:lnTo>
                  <a:pt x="465041" y="64144"/>
                </a:lnTo>
                <a:lnTo>
                  <a:pt x="459882" y="62458"/>
                </a:lnTo>
                <a:lnTo>
                  <a:pt x="451945" y="55711"/>
                </a:lnTo>
                <a:lnTo>
                  <a:pt x="449981" y="51246"/>
                </a:lnTo>
                <a:lnTo>
                  <a:pt x="450070" y="41423"/>
                </a:lnTo>
                <a:lnTo>
                  <a:pt x="451051" y="38348"/>
                </a:lnTo>
                <a:lnTo>
                  <a:pt x="455417" y="32196"/>
                </a:lnTo>
                <a:lnTo>
                  <a:pt x="458543" y="30261"/>
                </a:lnTo>
                <a:lnTo>
                  <a:pt x="462611" y="29467"/>
                </a:lnTo>
                <a:lnTo>
                  <a:pt x="462611" y="29319"/>
                </a:lnTo>
                <a:lnTo>
                  <a:pt x="452490" y="10864"/>
                </a:lnTo>
                <a:lnTo>
                  <a:pt x="454276" y="7094"/>
                </a:lnTo>
                <a:lnTo>
                  <a:pt x="461519" y="1438"/>
                </a:lnTo>
                <a:lnTo>
                  <a:pt x="465983" y="0"/>
                </a:lnTo>
                <a:lnTo>
                  <a:pt x="476600" y="0"/>
                </a:lnTo>
                <a:lnTo>
                  <a:pt x="481115" y="1438"/>
                </a:lnTo>
                <a:lnTo>
                  <a:pt x="485376" y="4762"/>
                </a:lnTo>
                <a:lnTo>
                  <a:pt x="467621" y="4762"/>
                </a:lnTo>
                <a:lnTo>
                  <a:pt x="464446" y="5754"/>
                </a:lnTo>
                <a:lnTo>
                  <a:pt x="459286" y="9723"/>
                </a:lnTo>
                <a:lnTo>
                  <a:pt x="458045" y="12253"/>
                </a:lnTo>
                <a:lnTo>
                  <a:pt x="457997" y="19198"/>
                </a:lnTo>
                <a:lnTo>
                  <a:pt x="459187" y="22026"/>
                </a:lnTo>
                <a:lnTo>
                  <a:pt x="463950" y="26193"/>
                </a:lnTo>
                <a:lnTo>
                  <a:pt x="467125" y="27235"/>
                </a:lnTo>
                <a:lnTo>
                  <a:pt x="484935" y="27235"/>
                </a:lnTo>
                <a:lnTo>
                  <a:pt x="483297" y="28326"/>
                </a:lnTo>
                <a:lnTo>
                  <a:pt x="480023" y="29319"/>
                </a:lnTo>
                <a:lnTo>
                  <a:pt x="480023" y="29467"/>
                </a:lnTo>
                <a:lnTo>
                  <a:pt x="484190" y="30360"/>
                </a:lnTo>
                <a:lnTo>
                  <a:pt x="486765" y="31849"/>
                </a:lnTo>
                <a:lnTo>
                  <a:pt x="466282" y="31849"/>
                </a:lnTo>
                <a:lnTo>
                  <a:pt x="462412" y="33089"/>
                </a:lnTo>
                <a:lnTo>
                  <a:pt x="459634" y="35569"/>
                </a:lnTo>
                <a:lnTo>
                  <a:pt x="456955" y="38050"/>
                </a:lnTo>
                <a:lnTo>
                  <a:pt x="455656" y="41225"/>
                </a:lnTo>
                <a:lnTo>
                  <a:pt x="455616" y="49758"/>
                </a:lnTo>
                <a:lnTo>
                  <a:pt x="457054" y="53181"/>
                </a:lnTo>
                <a:lnTo>
                  <a:pt x="462809" y="58142"/>
                </a:lnTo>
                <a:lnTo>
                  <a:pt x="466628" y="59382"/>
                </a:lnTo>
                <a:lnTo>
                  <a:pt x="486689" y="59382"/>
                </a:lnTo>
                <a:lnTo>
                  <a:pt x="482901" y="62507"/>
                </a:lnTo>
                <a:lnTo>
                  <a:pt x="477741" y="64144"/>
                </a:lnTo>
                <a:close/>
              </a:path>
              <a:path w="542289" h="75564">
                <a:moveTo>
                  <a:pt x="484935" y="27235"/>
                </a:moveTo>
                <a:lnTo>
                  <a:pt x="475558" y="27235"/>
                </a:lnTo>
                <a:lnTo>
                  <a:pt x="478932" y="26193"/>
                </a:lnTo>
                <a:lnTo>
                  <a:pt x="481214" y="24110"/>
                </a:lnTo>
                <a:lnTo>
                  <a:pt x="483496" y="21927"/>
                </a:lnTo>
                <a:lnTo>
                  <a:pt x="484597" y="19198"/>
                </a:lnTo>
                <a:lnTo>
                  <a:pt x="484637" y="12253"/>
                </a:lnTo>
                <a:lnTo>
                  <a:pt x="483447" y="9624"/>
                </a:lnTo>
                <a:lnTo>
                  <a:pt x="481065" y="7739"/>
                </a:lnTo>
                <a:lnTo>
                  <a:pt x="478684" y="5754"/>
                </a:lnTo>
                <a:lnTo>
                  <a:pt x="475459" y="4762"/>
                </a:lnTo>
                <a:lnTo>
                  <a:pt x="485376" y="4762"/>
                </a:lnTo>
                <a:lnTo>
                  <a:pt x="488457" y="7094"/>
                </a:lnTo>
                <a:lnTo>
                  <a:pt x="490292" y="10864"/>
                </a:lnTo>
                <a:lnTo>
                  <a:pt x="490200" y="19198"/>
                </a:lnTo>
                <a:lnTo>
                  <a:pt x="489400" y="21778"/>
                </a:lnTo>
                <a:lnTo>
                  <a:pt x="487614" y="24258"/>
                </a:lnTo>
                <a:lnTo>
                  <a:pt x="485828" y="26640"/>
                </a:lnTo>
                <a:lnTo>
                  <a:pt x="484935" y="27235"/>
                </a:lnTo>
                <a:close/>
              </a:path>
              <a:path w="542289" h="75564">
                <a:moveTo>
                  <a:pt x="486689" y="59382"/>
                </a:moveTo>
                <a:lnTo>
                  <a:pt x="476253" y="59382"/>
                </a:lnTo>
                <a:lnTo>
                  <a:pt x="480073" y="58142"/>
                </a:lnTo>
                <a:lnTo>
                  <a:pt x="482851" y="55661"/>
                </a:lnTo>
                <a:lnTo>
                  <a:pt x="485728" y="53181"/>
                </a:lnTo>
                <a:lnTo>
                  <a:pt x="487167" y="49758"/>
                </a:lnTo>
                <a:lnTo>
                  <a:pt x="487082" y="41225"/>
                </a:lnTo>
                <a:lnTo>
                  <a:pt x="485777" y="38199"/>
                </a:lnTo>
                <a:lnTo>
                  <a:pt x="483000" y="35718"/>
                </a:lnTo>
                <a:lnTo>
                  <a:pt x="480221" y="33139"/>
                </a:lnTo>
                <a:lnTo>
                  <a:pt x="476303" y="31849"/>
                </a:lnTo>
                <a:lnTo>
                  <a:pt x="486765" y="31849"/>
                </a:lnTo>
                <a:lnTo>
                  <a:pt x="487365" y="32196"/>
                </a:lnTo>
                <a:lnTo>
                  <a:pt x="491730" y="37752"/>
                </a:lnTo>
                <a:lnTo>
                  <a:pt x="492822" y="41225"/>
                </a:lnTo>
                <a:lnTo>
                  <a:pt x="492822" y="51246"/>
                </a:lnTo>
                <a:lnTo>
                  <a:pt x="490838" y="55860"/>
                </a:lnTo>
                <a:lnTo>
                  <a:pt x="486689" y="59382"/>
                </a:lnTo>
                <a:close/>
              </a:path>
              <a:path w="542289" h="75564">
                <a:moveTo>
                  <a:pt x="541939" y="47327"/>
                </a:moveTo>
                <a:lnTo>
                  <a:pt x="498779" y="47327"/>
                </a:lnTo>
                <a:lnTo>
                  <a:pt x="498779" y="41969"/>
                </a:lnTo>
                <a:lnTo>
                  <a:pt x="527502" y="595"/>
                </a:lnTo>
                <a:lnTo>
                  <a:pt x="532563" y="595"/>
                </a:lnTo>
                <a:lnTo>
                  <a:pt x="532563" y="8780"/>
                </a:lnTo>
                <a:lnTo>
                  <a:pt x="527354" y="8780"/>
                </a:lnTo>
                <a:lnTo>
                  <a:pt x="503840" y="42564"/>
                </a:lnTo>
                <a:lnTo>
                  <a:pt x="541939" y="42564"/>
                </a:lnTo>
                <a:lnTo>
                  <a:pt x="541939" y="47327"/>
                </a:lnTo>
                <a:close/>
              </a:path>
              <a:path w="542289" h="75564">
                <a:moveTo>
                  <a:pt x="532563" y="42564"/>
                </a:moveTo>
                <a:lnTo>
                  <a:pt x="527502" y="42564"/>
                </a:lnTo>
                <a:lnTo>
                  <a:pt x="527502" y="8780"/>
                </a:lnTo>
                <a:lnTo>
                  <a:pt x="532563" y="8780"/>
                </a:lnTo>
                <a:lnTo>
                  <a:pt x="532563" y="42564"/>
                </a:lnTo>
                <a:close/>
              </a:path>
              <a:path w="542289" h="75564">
                <a:moveTo>
                  <a:pt x="532563" y="62805"/>
                </a:moveTo>
                <a:lnTo>
                  <a:pt x="527502" y="62805"/>
                </a:lnTo>
                <a:lnTo>
                  <a:pt x="527502" y="47327"/>
                </a:lnTo>
                <a:lnTo>
                  <a:pt x="532563" y="47327"/>
                </a:lnTo>
                <a:lnTo>
                  <a:pt x="532563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44115" y="28179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44114" y="28179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88068" y="2842509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44115" y="26587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44114" y="26587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280243" y="2682742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944115" y="249956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909"/>
                </a:lnTo>
                <a:lnTo>
                  <a:pt x="0" y="10890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944114" y="249956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909"/>
                </a:lnTo>
                <a:lnTo>
                  <a:pt x="0" y="10890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99548" y="2522221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944115" y="234038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44114" y="234038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99548" y="2363049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44115" y="202203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44114" y="202203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03823" y="2044705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60" h="66675">
                <a:moveTo>
                  <a:pt x="43637" y="60870"/>
                </a:moveTo>
                <a:lnTo>
                  <a:pt x="31005" y="60870"/>
                </a:lnTo>
                <a:lnTo>
                  <a:pt x="34875" y="59729"/>
                </a:lnTo>
                <a:lnTo>
                  <a:pt x="38248" y="57447"/>
                </a:lnTo>
                <a:lnTo>
                  <a:pt x="41721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0" y="38844"/>
                </a:lnTo>
                <a:lnTo>
                  <a:pt x="31104" y="36760"/>
                </a:lnTo>
                <a:lnTo>
                  <a:pt x="22870" y="34776"/>
                </a:lnTo>
                <a:lnTo>
                  <a:pt x="17958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4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0" y="1785"/>
                </a:lnTo>
                <a:lnTo>
                  <a:pt x="16817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5" y="5060"/>
                </a:lnTo>
                <a:lnTo>
                  <a:pt x="19000" y="5060"/>
                </a:lnTo>
                <a:lnTo>
                  <a:pt x="15080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7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2" y="37355"/>
                </a:lnTo>
                <a:lnTo>
                  <a:pt x="48170" y="40034"/>
                </a:lnTo>
                <a:lnTo>
                  <a:pt x="49559" y="43556"/>
                </a:lnTo>
                <a:lnTo>
                  <a:pt x="49559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60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0" y="11509"/>
                </a:lnTo>
                <a:lnTo>
                  <a:pt x="32742" y="6350"/>
                </a:lnTo>
                <a:lnTo>
                  <a:pt x="28723" y="5060"/>
                </a:lnTo>
                <a:lnTo>
                  <a:pt x="40265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60" h="66675">
                <a:moveTo>
                  <a:pt x="33337" y="66079"/>
                </a:moveTo>
                <a:lnTo>
                  <a:pt x="17462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1" y="43904"/>
                </a:lnTo>
                <a:lnTo>
                  <a:pt x="6101" y="49906"/>
                </a:lnTo>
                <a:lnTo>
                  <a:pt x="7838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89" y="64392"/>
                </a:lnTo>
                <a:lnTo>
                  <a:pt x="33337" y="66079"/>
                </a:lnTo>
                <a:close/>
              </a:path>
              <a:path w="314960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0" y="54669"/>
                </a:lnTo>
                <a:lnTo>
                  <a:pt x="55816" y="48865"/>
                </a:lnTo>
                <a:lnTo>
                  <a:pt x="55816" y="34776"/>
                </a:lnTo>
                <a:lnTo>
                  <a:pt x="57800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1" y="19843"/>
                </a:lnTo>
                <a:lnTo>
                  <a:pt x="91509" y="22324"/>
                </a:lnTo>
                <a:lnTo>
                  <a:pt x="72633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3" y="61317"/>
                </a:lnTo>
                <a:lnTo>
                  <a:pt x="91502" y="61317"/>
                </a:lnTo>
                <a:lnTo>
                  <a:pt x="89302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60" h="66675">
                <a:moveTo>
                  <a:pt x="91502" y="61317"/>
                </a:moveTo>
                <a:lnTo>
                  <a:pt x="82407" y="61317"/>
                </a:lnTo>
                <a:lnTo>
                  <a:pt x="86276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3" y="27979"/>
                </a:lnTo>
                <a:lnTo>
                  <a:pt x="86276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4" y="34776"/>
                </a:lnTo>
                <a:lnTo>
                  <a:pt x="99274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6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60" h="66675">
                <a:moveTo>
                  <a:pt x="116243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1" y="6201"/>
                </a:lnTo>
                <a:lnTo>
                  <a:pt x="115152" y="2331"/>
                </a:lnTo>
                <a:lnTo>
                  <a:pt x="117980" y="1339"/>
                </a:lnTo>
                <a:lnTo>
                  <a:pt x="124032" y="1339"/>
                </a:lnTo>
                <a:lnTo>
                  <a:pt x="125570" y="1438"/>
                </a:lnTo>
                <a:lnTo>
                  <a:pt x="126364" y="1637"/>
                </a:lnTo>
                <a:lnTo>
                  <a:pt x="126364" y="5953"/>
                </a:lnTo>
                <a:lnTo>
                  <a:pt x="120163" y="5953"/>
                </a:lnTo>
                <a:lnTo>
                  <a:pt x="118575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3" y="10417"/>
                </a:lnTo>
                <a:lnTo>
                  <a:pt x="116243" y="18901"/>
                </a:lnTo>
                <a:close/>
              </a:path>
              <a:path w="314960" h="66675">
                <a:moveTo>
                  <a:pt x="139535" y="18901"/>
                </a:moveTo>
                <a:lnTo>
                  <a:pt x="133879" y="18901"/>
                </a:lnTo>
                <a:lnTo>
                  <a:pt x="133879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60" h="66675">
                <a:moveTo>
                  <a:pt x="126364" y="6548"/>
                </a:moveTo>
                <a:lnTo>
                  <a:pt x="125669" y="6350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2" y="5953"/>
                </a:lnTo>
                <a:lnTo>
                  <a:pt x="126364" y="5953"/>
                </a:lnTo>
                <a:lnTo>
                  <a:pt x="126364" y="6548"/>
                </a:lnTo>
                <a:close/>
              </a:path>
              <a:path w="314960" h="66675">
                <a:moveTo>
                  <a:pt x="125173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3" y="18901"/>
                </a:lnTo>
                <a:lnTo>
                  <a:pt x="125173" y="23663"/>
                </a:lnTo>
                <a:close/>
              </a:path>
              <a:path w="314960" h="66675">
                <a:moveTo>
                  <a:pt x="148762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2" y="18901"/>
                </a:lnTo>
                <a:lnTo>
                  <a:pt x="148762" y="23663"/>
                </a:lnTo>
                <a:close/>
              </a:path>
              <a:path w="314960" h="66675">
                <a:moveTo>
                  <a:pt x="116243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3" y="23663"/>
                </a:lnTo>
                <a:lnTo>
                  <a:pt x="116243" y="64740"/>
                </a:lnTo>
                <a:close/>
              </a:path>
              <a:path w="314960" h="66675">
                <a:moveTo>
                  <a:pt x="147175" y="65186"/>
                </a:moveTo>
                <a:lnTo>
                  <a:pt x="140081" y="65186"/>
                </a:lnTo>
                <a:lnTo>
                  <a:pt x="137451" y="64492"/>
                </a:lnTo>
                <a:lnTo>
                  <a:pt x="135963" y="63103"/>
                </a:lnTo>
                <a:lnTo>
                  <a:pt x="134574" y="61713"/>
                </a:lnTo>
                <a:lnTo>
                  <a:pt x="133974" y="59531"/>
                </a:lnTo>
                <a:lnTo>
                  <a:pt x="133879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8" y="60225"/>
                </a:lnTo>
                <a:lnTo>
                  <a:pt x="142759" y="60572"/>
                </a:lnTo>
                <a:lnTo>
                  <a:pt x="148762" y="60572"/>
                </a:lnTo>
                <a:lnTo>
                  <a:pt x="148762" y="65037"/>
                </a:lnTo>
                <a:lnTo>
                  <a:pt x="147968" y="65136"/>
                </a:lnTo>
                <a:lnTo>
                  <a:pt x="147175" y="65186"/>
                </a:lnTo>
                <a:close/>
              </a:path>
              <a:path w="314960" h="66675">
                <a:moveTo>
                  <a:pt x="148762" y="60572"/>
                </a:moveTo>
                <a:lnTo>
                  <a:pt x="146232" y="60572"/>
                </a:lnTo>
                <a:lnTo>
                  <a:pt x="148762" y="60275"/>
                </a:lnTo>
                <a:lnTo>
                  <a:pt x="148762" y="60572"/>
                </a:lnTo>
                <a:close/>
              </a:path>
              <a:path w="314960" h="66675">
                <a:moveTo>
                  <a:pt x="166066" y="26640"/>
                </a:moveTo>
                <a:lnTo>
                  <a:pt x="162254" y="26640"/>
                </a:lnTo>
                <a:lnTo>
                  <a:pt x="163841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5" y="18305"/>
                </a:lnTo>
                <a:lnTo>
                  <a:pt x="173911" y="17561"/>
                </a:lnTo>
                <a:lnTo>
                  <a:pt x="180460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29" y="22324"/>
                </a:lnTo>
                <a:lnTo>
                  <a:pt x="168207" y="23862"/>
                </a:lnTo>
                <a:lnTo>
                  <a:pt x="166066" y="26640"/>
                </a:lnTo>
                <a:close/>
              </a:path>
              <a:path w="314960" h="66675">
                <a:moveTo>
                  <a:pt x="194549" y="26491"/>
                </a:moveTo>
                <a:lnTo>
                  <a:pt x="190382" y="26491"/>
                </a:lnTo>
                <a:lnTo>
                  <a:pt x="191818" y="23713"/>
                </a:lnTo>
                <a:lnTo>
                  <a:pt x="191915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4" y="18355"/>
                </a:lnTo>
                <a:lnTo>
                  <a:pt x="201841" y="17561"/>
                </a:lnTo>
                <a:lnTo>
                  <a:pt x="210176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2" y="23713"/>
                </a:lnTo>
                <a:lnTo>
                  <a:pt x="194549" y="26491"/>
                </a:lnTo>
                <a:close/>
              </a:path>
              <a:path w="314960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4" y="18901"/>
                </a:lnTo>
                <a:lnTo>
                  <a:pt x="162104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60" h="66675">
                <a:moveTo>
                  <a:pt x="191424" y="64740"/>
                </a:moveTo>
                <a:lnTo>
                  <a:pt x="185768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7" y="25300"/>
                </a:lnTo>
                <a:lnTo>
                  <a:pt x="181800" y="23316"/>
                </a:lnTo>
                <a:lnTo>
                  <a:pt x="179368" y="22324"/>
                </a:lnTo>
                <a:lnTo>
                  <a:pt x="188522" y="22324"/>
                </a:lnTo>
                <a:lnTo>
                  <a:pt x="189451" y="23564"/>
                </a:lnTo>
                <a:lnTo>
                  <a:pt x="189566" y="23862"/>
                </a:lnTo>
                <a:lnTo>
                  <a:pt x="190382" y="26491"/>
                </a:lnTo>
                <a:lnTo>
                  <a:pt x="194549" y="26491"/>
                </a:lnTo>
                <a:lnTo>
                  <a:pt x="192465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60" h="66675">
                <a:moveTo>
                  <a:pt x="220148" y="64740"/>
                </a:moveTo>
                <a:lnTo>
                  <a:pt x="214641" y="64740"/>
                </a:lnTo>
                <a:lnTo>
                  <a:pt x="214531" y="29269"/>
                </a:lnTo>
                <a:lnTo>
                  <a:pt x="213748" y="26789"/>
                </a:lnTo>
                <a:lnTo>
                  <a:pt x="211962" y="25003"/>
                </a:lnTo>
                <a:lnTo>
                  <a:pt x="210275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60" h="66675">
                <a:moveTo>
                  <a:pt x="235969" y="32890"/>
                </a:moveTo>
                <a:lnTo>
                  <a:pt x="230314" y="32890"/>
                </a:lnTo>
                <a:lnTo>
                  <a:pt x="230611" y="27930"/>
                </a:lnTo>
                <a:lnTo>
                  <a:pt x="232347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2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6" y="22324"/>
                </a:lnTo>
                <a:lnTo>
                  <a:pt x="244402" y="22324"/>
                </a:lnTo>
                <a:lnTo>
                  <a:pt x="241425" y="23217"/>
                </a:lnTo>
                <a:lnTo>
                  <a:pt x="239243" y="25003"/>
                </a:lnTo>
                <a:lnTo>
                  <a:pt x="237159" y="26789"/>
                </a:lnTo>
                <a:lnTo>
                  <a:pt x="236068" y="29418"/>
                </a:lnTo>
                <a:lnTo>
                  <a:pt x="235969" y="32890"/>
                </a:lnTo>
                <a:close/>
              </a:path>
              <a:path w="314960" h="66675">
                <a:moveTo>
                  <a:pt x="247627" y="66079"/>
                </a:moveTo>
                <a:lnTo>
                  <a:pt x="239194" y="66079"/>
                </a:lnTo>
                <a:lnTo>
                  <a:pt x="235423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2" y="42713"/>
                </a:lnTo>
                <a:lnTo>
                  <a:pt x="236068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1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5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6" y="22324"/>
                </a:lnTo>
                <a:lnTo>
                  <a:pt x="264494" y="23911"/>
                </a:lnTo>
                <a:lnTo>
                  <a:pt x="265883" y="27433"/>
                </a:lnTo>
                <a:lnTo>
                  <a:pt x="265883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0" y="42763"/>
                </a:lnTo>
                <a:lnTo>
                  <a:pt x="244898" y="43457"/>
                </a:lnTo>
                <a:lnTo>
                  <a:pt x="241326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6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3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60" h="66675">
                <a:moveTo>
                  <a:pt x="257103" y="61317"/>
                </a:moveTo>
                <a:lnTo>
                  <a:pt x="248867" y="61317"/>
                </a:lnTo>
                <a:lnTo>
                  <a:pt x="252637" y="59977"/>
                </a:lnTo>
                <a:lnTo>
                  <a:pt x="258689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3" y="39736"/>
                </a:lnTo>
                <a:lnTo>
                  <a:pt x="265883" y="56703"/>
                </a:lnTo>
                <a:lnTo>
                  <a:pt x="260526" y="56703"/>
                </a:lnTo>
                <a:lnTo>
                  <a:pt x="258244" y="60176"/>
                </a:lnTo>
                <a:lnTo>
                  <a:pt x="257103" y="61317"/>
                </a:lnTo>
                <a:close/>
              </a:path>
              <a:path w="314960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3" y="56703"/>
                </a:lnTo>
                <a:lnTo>
                  <a:pt x="265883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60" h="66675">
                <a:moveTo>
                  <a:pt x="270795" y="59977"/>
                </a:moveTo>
                <a:lnTo>
                  <a:pt x="270051" y="59977"/>
                </a:lnTo>
                <a:lnTo>
                  <a:pt x="270596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60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6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5" y="36313"/>
                </a:lnTo>
                <a:lnTo>
                  <a:pt x="296373" y="40778"/>
                </a:lnTo>
                <a:lnTo>
                  <a:pt x="299952" y="45541"/>
                </a:lnTo>
                <a:lnTo>
                  <a:pt x="292801" y="45541"/>
                </a:lnTo>
                <a:lnTo>
                  <a:pt x="278663" y="64740"/>
                </a:lnTo>
                <a:close/>
              </a:path>
              <a:path w="314960" h="66675">
                <a:moveTo>
                  <a:pt x="299775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2" y="18901"/>
                </a:lnTo>
                <a:lnTo>
                  <a:pt x="299775" y="36313"/>
                </a:lnTo>
                <a:close/>
              </a:path>
              <a:path w="314960" h="66675">
                <a:moveTo>
                  <a:pt x="314382" y="64740"/>
                </a:moveTo>
                <a:lnTo>
                  <a:pt x="307238" y="64740"/>
                </a:lnTo>
                <a:lnTo>
                  <a:pt x="292801" y="45541"/>
                </a:lnTo>
                <a:lnTo>
                  <a:pt x="299952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44115" y="218121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944114" y="218121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199548" y="2203877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1" y="64740"/>
                </a:lnTo>
                <a:lnTo>
                  <a:pt x="153571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60" y="14485"/>
                </a:lnTo>
                <a:lnTo>
                  <a:pt x="145782" y="14039"/>
                </a:lnTo>
                <a:lnTo>
                  <a:pt x="147766" y="13245"/>
                </a:lnTo>
                <a:lnTo>
                  <a:pt x="149850" y="12451"/>
                </a:lnTo>
                <a:lnTo>
                  <a:pt x="151388" y="11211"/>
                </a:lnTo>
                <a:lnTo>
                  <a:pt x="152380" y="9524"/>
                </a:lnTo>
                <a:lnTo>
                  <a:pt x="153472" y="7838"/>
                </a:lnTo>
                <a:lnTo>
                  <a:pt x="154216" y="5506"/>
                </a:lnTo>
                <a:lnTo>
                  <a:pt x="154613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9246" y="66079"/>
                </a:moveTo>
                <a:lnTo>
                  <a:pt x="245057" y="66079"/>
                </a:lnTo>
                <a:lnTo>
                  <a:pt x="239650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50" y="4613"/>
                </a:lnTo>
                <a:lnTo>
                  <a:pt x="245057" y="1934"/>
                </a:lnTo>
                <a:lnTo>
                  <a:pt x="259246" y="1934"/>
                </a:lnTo>
                <a:lnTo>
                  <a:pt x="264653" y="4663"/>
                </a:lnTo>
                <a:lnTo>
                  <a:pt x="266021" y="6697"/>
                </a:lnTo>
                <a:lnTo>
                  <a:pt x="246794" y="6697"/>
                </a:lnTo>
                <a:lnTo>
                  <a:pt x="242825" y="8979"/>
                </a:lnTo>
                <a:lnTo>
                  <a:pt x="240046" y="13543"/>
                </a:lnTo>
                <a:lnTo>
                  <a:pt x="237368" y="18008"/>
                </a:lnTo>
                <a:lnTo>
                  <a:pt x="236029" y="24804"/>
                </a:lnTo>
                <a:lnTo>
                  <a:pt x="236029" y="43060"/>
                </a:lnTo>
                <a:lnTo>
                  <a:pt x="237368" y="49906"/>
                </a:lnTo>
                <a:lnTo>
                  <a:pt x="242726" y="59035"/>
                </a:lnTo>
                <a:lnTo>
                  <a:pt x="246744" y="61317"/>
                </a:lnTo>
                <a:lnTo>
                  <a:pt x="266081" y="61317"/>
                </a:lnTo>
                <a:lnTo>
                  <a:pt x="264653" y="63400"/>
                </a:lnTo>
                <a:lnTo>
                  <a:pt x="259246" y="66079"/>
                </a:lnTo>
                <a:close/>
              </a:path>
              <a:path w="323850" h="66675">
                <a:moveTo>
                  <a:pt x="266081" y="61317"/>
                </a:moveTo>
                <a:lnTo>
                  <a:pt x="257460" y="61317"/>
                </a:lnTo>
                <a:lnTo>
                  <a:pt x="261477" y="59035"/>
                </a:lnTo>
                <a:lnTo>
                  <a:pt x="266835" y="49906"/>
                </a:lnTo>
                <a:lnTo>
                  <a:pt x="268175" y="43060"/>
                </a:lnTo>
                <a:lnTo>
                  <a:pt x="268156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10" y="6697"/>
                </a:lnTo>
                <a:lnTo>
                  <a:pt x="266021" y="6697"/>
                </a:lnTo>
                <a:lnTo>
                  <a:pt x="271995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5" y="52685"/>
                </a:lnTo>
                <a:lnTo>
                  <a:pt x="266081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2" y="66079"/>
                </a:lnTo>
                <a:lnTo>
                  <a:pt x="289064" y="63400"/>
                </a:lnTo>
                <a:lnTo>
                  <a:pt x="285294" y="58042"/>
                </a:lnTo>
                <a:lnTo>
                  <a:pt x="281623" y="52685"/>
                </a:lnTo>
                <a:lnTo>
                  <a:pt x="279787" y="44697"/>
                </a:lnTo>
                <a:lnTo>
                  <a:pt x="279787" y="23365"/>
                </a:lnTo>
                <a:lnTo>
                  <a:pt x="281623" y="15329"/>
                </a:lnTo>
                <a:lnTo>
                  <a:pt x="285294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9" y="8979"/>
                </a:lnTo>
                <a:lnTo>
                  <a:pt x="289461" y="13543"/>
                </a:lnTo>
                <a:lnTo>
                  <a:pt x="286782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2" y="49906"/>
                </a:lnTo>
                <a:lnTo>
                  <a:pt x="292140" y="59035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2" y="59035"/>
                </a:lnTo>
                <a:lnTo>
                  <a:pt x="316250" y="49906"/>
                </a:lnTo>
                <a:lnTo>
                  <a:pt x="317589" y="43060"/>
                </a:lnTo>
                <a:lnTo>
                  <a:pt x="317570" y="24804"/>
                </a:lnTo>
                <a:lnTo>
                  <a:pt x="316250" y="18107"/>
                </a:lnTo>
                <a:lnTo>
                  <a:pt x="310892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10" y="15577"/>
                </a:lnTo>
                <a:lnTo>
                  <a:pt x="323211" y="23365"/>
                </a:lnTo>
                <a:lnTo>
                  <a:pt x="323234" y="44697"/>
                </a:lnTo>
                <a:lnTo>
                  <a:pt x="321410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53610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53609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889736" y="3479868"/>
            <a:ext cx="159407" cy="64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53610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53609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79553" y="3957394"/>
            <a:ext cx="182872" cy="803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553610" y="29783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553609" y="297834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889736" y="3002352"/>
            <a:ext cx="159407" cy="647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553610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53609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889736" y="2524827"/>
            <a:ext cx="159407" cy="647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551884" y="170175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551884" y="170175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888021" y="1725767"/>
            <a:ext cx="159407" cy="647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554435" y="90907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554435" y="90907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890564" y="933079"/>
            <a:ext cx="159407" cy="647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554435" y="2723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554435" y="2723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814144" y="295044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59" h="66675">
                <a:moveTo>
                  <a:pt x="43637" y="60870"/>
                </a:moveTo>
                <a:lnTo>
                  <a:pt x="31005" y="60870"/>
                </a:lnTo>
                <a:lnTo>
                  <a:pt x="34875" y="59729"/>
                </a:lnTo>
                <a:lnTo>
                  <a:pt x="38248" y="57447"/>
                </a:lnTo>
                <a:lnTo>
                  <a:pt x="41721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0" y="38844"/>
                </a:lnTo>
                <a:lnTo>
                  <a:pt x="31104" y="36760"/>
                </a:lnTo>
                <a:lnTo>
                  <a:pt x="22870" y="34776"/>
                </a:lnTo>
                <a:lnTo>
                  <a:pt x="17958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4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0" y="1785"/>
                </a:lnTo>
                <a:lnTo>
                  <a:pt x="16817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5" y="5060"/>
                </a:lnTo>
                <a:lnTo>
                  <a:pt x="19000" y="5060"/>
                </a:lnTo>
                <a:lnTo>
                  <a:pt x="15080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7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2" y="37355"/>
                </a:lnTo>
                <a:lnTo>
                  <a:pt x="48170" y="40034"/>
                </a:lnTo>
                <a:lnTo>
                  <a:pt x="49559" y="43556"/>
                </a:lnTo>
                <a:lnTo>
                  <a:pt x="49559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59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0" y="11509"/>
                </a:lnTo>
                <a:lnTo>
                  <a:pt x="32742" y="6350"/>
                </a:lnTo>
                <a:lnTo>
                  <a:pt x="28723" y="5060"/>
                </a:lnTo>
                <a:lnTo>
                  <a:pt x="40265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59" h="66675">
                <a:moveTo>
                  <a:pt x="33337" y="66079"/>
                </a:moveTo>
                <a:lnTo>
                  <a:pt x="17462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1" y="43904"/>
                </a:lnTo>
                <a:lnTo>
                  <a:pt x="6101" y="49906"/>
                </a:lnTo>
                <a:lnTo>
                  <a:pt x="7838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89" y="64392"/>
                </a:lnTo>
                <a:lnTo>
                  <a:pt x="33337" y="66079"/>
                </a:lnTo>
                <a:close/>
              </a:path>
              <a:path w="314959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0" y="54669"/>
                </a:lnTo>
                <a:lnTo>
                  <a:pt x="55816" y="48865"/>
                </a:lnTo>
                <a:lnTo>
                  <a:pt x="55816" y="34776"/>
                </a:lnTo>
                <a:lnTo>
                  <a:pt x="57800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1" y="19843"/>
                </a:lnTo>
                <a:lnTo>
                  <a:pt x="91509" y="22324"/>
                </a:lnTo>
                <a:lnTo>
                  <a:pt x="72633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3" y="61317"/>
                </a:lnTo>
                <a:lnTo>
                  <a:pt x="91502" y="61317"/>
                </a:lnTo>
                <a:lnTo>
                  <a:pt x="89302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59" h="66675">
                <a:moveTo>
                  <a:pt x="91502" y="61317"/>
                </a:moveTo>
                <a:lnTo>
                  <a:pt x="82407" y="61317"/>
                </a:lnTo>
                <a:lnTo>
                  <a:pt x="86276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3" y="27979"/>
                </a:lnTo>
                <a:lnTo>
                  <a:pt x="86276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4" y="34776"/>
                </a:lnTo>
                <a:lnTo>
                  <a:pt x="99274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6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59" h="66675">
                <a:moveTo>
                  <a:pt x="116243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1" y="6201"/>
                </a:lnTo>
                <a:lnTo>
                  <a:pt x="115152" y="2331"/>
                </a:lnTo>
                <a:lnTo>
                  <a:pt x="117980" y="1339"/>
                </a:lnTo>
                <a:lnTo>
                  <a:pt x="124032" y="1339"/>
                </a:lnTo>
                <a:lnTo>
                  <a:pt x="125570" y="1438"/>
                </a:lnTo>
                <a:lnTo>
                  <a:pt x="126364" y="1637"/>
                </a:lnTo>
                <a:lnTo>
                  <a:pt x="126364" y="5953"/>
                </a:lnTo>
                <a:lnTo>
                  <a:pt x="120163" y="5953"/>
                </a:lnTo>
                <a:lnTo>
                  <a:pt x="118575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3" y="10417"/>
                </a:lnTo>
                <a:lnTo>
                  <a:pt x="116243" y="18901"/>
                </a:lnTo>
                <a:close/>
              </a:path>
              <a:path w="314959" h="66675">
                <a:moveTo>
                  <a:pt x="139535" y="18901"/>
                </a:moveTo>
                <a:lnTo>
                  <a:pt x="133879" y="18901"/>
                </a:lnTo>
                <a:lnTo>
                  <a:pt x="133879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59" h="66675">
                <a:moveTo>
                  <a:pt x="126364" y="6548"/>
                </a:moveTo>
                <a:lnTo>
                  <a:pt x="125669" y="6350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2" y="5953"/>
                </a:lnTo>
                <a:lnTo>
                  <a:pt x="126364" y="5953"/>
                </a:lnTo>
                <a:lnTo>
                  <a:pt x="126364" y="6548"/>
                </a:lnTo>
                <a:close/>
              </a:path>
              <a:path w="314959" h="66675">
                <a:moveTo>
                  <a:pt x="125173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3" y="18901"/>
                </a:lnTo>
                <a:lnTo>
                  <a:pt x="125173" y="23663"/>
                </a:lnTo>
                <a:close/>
              </a:path>
              <a:path w="314959" h="66675">
                <a:moveTo>
                  <a:pt x="148762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2" y="18901"/>
                </a:lnTo>
                <a:lnTo>
                  <a:pt x="148762" y="23663"/>
                </a:lnTo>
                <a:close/>
              </a:path>
              <a:path w="314959" h="66675">
                <a:moveTo>
                  <a:pt x="116243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3" y="23663"/>
                </a:lnTo>
                <a:lnTo>
                  <a:pt x="116243" y="64740"/>
                </a:lnTo>
                <a:close/>
              </a:path>
              <a:path w="314959" h="66675">
                <a:moveTo>
                  <a:pt x="147175" y="65186"/>
                </a:moveTo>
                <a:lnTo>
                  <a:pt x="140081" y="65186"/>
                </a:lnTo>
                <a:lnTo>
                  <a:pt x="137451" y="64492"/>
                </a:lnTo>
                <a:lnTo>
                  <a:pt x="135963" y="63103"/>
                </a:lnTo>
                <a:lnTo>
                  <a:pt x="134574" y="61713"/>
                </a:lnTo>
                <a:lnTo>
                  <a:pt x="133974" y="59531"/>
                </a:lnTo>
                <a:lnTo>
                  <a:pt x="133879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8" y="60225"/>
                </a:lnTo>
                <a:lnTo>
                  <a:pt x="142759" y="60572"/>
                </a:lnTo>
                <a:lnTo>
                  <a:pt x="148762" y="60572"/>
                </a:lnTo>
                <a:lnTo>
                  <a:pt x="148762" y="65037"/>
                </a:lnTo>
                <a:lnTo>
                  <a:pt x="147968" y="65136"/>
                </a:lnTo>
                <a:lnTo>
                  <a:pt x="147175" y="65186"/>
                </a:lnTo>
                <a:close/>
              </a:path>
              <a:path w="314959" h="66675">
                <a:moveTo>
                  <a:pt x="148762" y="60572"/>
                </a:moveTo>
                <a:lnTo>
                  <a:pt x="146232" y="60572"/>
                </a:lnTo>
                <a:lnTo>
                  <a:pt x="148762" y="60275"/>
                </a:lnTo>
                <a:lnTo>
                  <a:pt x="148762" y="60572"/>
                </a:lnTo>
                <a:close/>
              </a:path>
              <a:path w="314959" h="66675">
                <a:moveTo>
                  <a:pt x="166066" y="26640"/>
                </a:moveTo>
                <a:lnTo>
                  <a:pt x="162254" y="26640"/>
                </a:lnTo>
                <a:lnTo>
                  <a:pt x="163841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5" y="18305"/>
                </a:lnTo>
                <a:lnTo>
                  <a:pt x="173911" y="17561"/>
                </a:lnTo>
                <a:lnTo>
                  <a:pt x="180460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29" y="22324"/>
                </a:lnTo>
                <a:lnTo>
                  <a:pt x="168207" y="23862"/>
                </a:lnTo>
                <a:lnTo>
                  <a:pt x="166066" y="26640"/>
                </a:lnTo>
                <a:close/>
              </a:path>
              <a:path w="314959" h="66675">
                <a:moveTo>
                  <a:pt x="194549" y="26491"/>
                </a:moveTo>
                <a:lnTo>
                  <a:pt x="190382" y="26491"/>
                </a:lnTo>
                <a:lnTo>
                  <a:pt x="191818" y="23713"/>
                </a:lnTo>
                <a:lnTo>
                  <a:pt x="191915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4" y="18355"/>
                </a:lnTo>
                <a:lnTo>
                  <a:pt x="201841" y="17561"/>
                </a:lnTo>
                <a:lnTo>
                  <a:pt x="210176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2" y="23713"/>
                </a:lnTo>
                <a:lnTo>
                  <a:pt x="194549" y="26491"/>
                </a:lnTo>
                <a:close/>
              </a:path>
              <a:path w="314959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4" y="18901"/>
                </a:lnTo>
                <a:lnTo>
                  <a:pt x="162104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59" h="66675">
                <a:moveTo>
                  <a:pt x="191424" y="64740"/>
                </a:moveTo>
                <a:lnTo>
                  <a:pt x="185768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7" y="25300"/>
                </a:lnTo>
                <a:lnTo>
                  <a:pt x="181800" y="23316"/>
                </a:lnTo>
                <a:lnTo>
                  <a:pt x="179368" y="22324"/>
                </a:lnTo>
                <a:lnTo>
                  <a:pt x="188522" y="22324"/>
                </a:lnTo>
                <a:lnTo>
                  <a:pt x="189451" y="23564"/>
                </a:lnTo>
                <a:lnTo>
                  <a:pt x="189566" y="23862"/>
                </a:lnTo>
                <a:lnTo>
                  <a:pt x="190382" y="26491"/>
                </a:lnTo>
                <a:lnTo>
                  <a:pt x="194549" y="26491"/>
                </a:lnTo>
                <a:lnTo>
                  <a:pt x="192465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59" h="66675">
                <a:moveTo>
                  <a:pt x="220148" y="64740"/>
                </a:moveTo>
                <a:lnTo>
                  <a:pt x="214641" y="64740"/>
                </a:lnTo>
                <a:lnTo>
                  <a:pt x="214531" y="29269"/>
                </a:lnTo>
                <a:lnTo>
                  <a:pt x="213748" y="26789"/>
                </a:lnTo>
                <a:lnTo>
                  <a:pt x="211962" y="25003"/>
                </a:lnTo>
                <a:lnTo>
                  <a:pt x="210275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59" h="66675">
                <a:moveTo>
                  <a:pt x="235969" y="32890"/>
                </a:moveTo>
                <a:lnTo>
                  <a:pt x="230314" y="32890"/>
                </a:lnTo>
                <a:lnTo>
                  <a:pt x="230611" y="27930"/>
                </a:lnTo>
                <a:lnTo>
                  <a:pt x="232347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2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6" y="22324"/>
                </a:lnTo>
                <a:lnTo>
                  <a:pt x="244402" y="22324"/>
                </a:lnTo>
                <a:lnTo>
                  <a:pt x="241425" y="23217"/>
                </a:lnTo>
                <a:lnTo>
                  <a:pt x="239243" y="25003"/>
                </a:lnTo>
                <a:lnTo>
                  <a:pt x="237159" y="26789"/>
                </a:lnTo>
                <a:lnTo>
                  <a:pt x="236068" y="29418"/>
                </a:lnTo>
                <a:lnTo>
                  <a:pt x="235969" y="32890"/>
                </a:lnTo>
                <a:close/>
              </a:path>
              <a:path w="314959" h="66675">
                <a:moveTo>
                  <a:pt x="247627" y="66079"/>
                </a:moveTo>
                <a:lnTo>
                  <a:pt x="239194" y="66079"/>
                </a:lnTo>
                <a:lnTo>
                  <a:pt x="235423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2" y="42713"/>
                </a:lnTo>
                <a:lnTo>
                  <a:pt x="236068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1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5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6" y="22324"/>
                </a:lnTo>
                <a:lnTo>
                  <a:pt x="264494" y="23911"/>
                </a:lnTo>
                <a:lnTo>
                  <a:pt x="265883" y="27433"/>
                </a:lnTo>
                <a:lnTo>
                  <a:pt x="265883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0" y="42763"/>
                </a:lnTo>
                <a:lnTo>
                  <a:pt x="244898" y="43457"/>
                </a:lnTo>
                <a:lnTo>
                  <a:pt x="241326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6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3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59" h="66675">
                <a:moveTo>
                  <a:pt x="257103" y="61317"/>
                </a:moveTo>
                <a:lnTo>
                  <a:pt x="248867" y="61317"/>
                </a:lnTo>
                <a:lnTo>
                  <a:pt x="252637" y="59977"/>
                </a:lnTo>
                <a:lnTo>
                  <a:pt x="258689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3" y="39736"/>
                </a:lnTo>
                <a:lnTo>
                  <a:pt x="265883" y="56703"/>
                </a:lnTo>
                <a:lnTo>
                  <a:pt x="260526" y="56703"/>
                </a:lnTo>
                <a:lnTo>
                  <a:pt x="258244" y="60176"/>
                </a:lnTo>
                <a:lnTo>
                  <a:pt x="257103" y="61317"/>
                </a:lnTo>
                <a:close/>
              </a:path>
              <a:path w="314959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3" y="56703"/>
                </a:lnTo>
                <a:lnTo>
                  <a:pt x="265883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59" h="66675">
                <a:moveTo>
                  <a:pt x="270795" y="59977"/>
                </a:moveTo>
                <a:lnTo>
                  <a:pt x="270051" y="59977"/>
                </a:lnTo>
                <a:lnTo>
                  <a:pt x="270596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59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6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5" y="36313"/>
                </a:lnTo>
                <a:lnTo>
                  <a:pt x="296373" y="40778"/>
                </a:lnTo>
                <a:lnTo>
                  <a:pt x="299952" y="45541"/>
                </a:lnTo>
                <a:lnTo>
                  <a:pt x="292801" y="45541"/>
                </a:lnTo>
                <a:lnTo>
                  <a:pt x="278663" y="64740"/>
                </a:lnTo>
                <a:close/>
              </a:path>
              <a:path w="314959" h="66675">
                <a:moveTo>
                  <a:pt x="299775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2" y="18901"/>
                </a:lnTo>
                <a:lnTo>
                  <a:pt x="299775" y="36313"/>
                </a:lnTo>
                <a:close/>
              </a:path>
              <a:path w="314959" h="66675">
                <a:moveTo>
                  <a:pt x="314382" y="64740"/>
                </a:moveTo>
                <a:lnTo>
                  <a:pt x="307238" y="64740"/>
                </a:lnTo>
                <a:lnTo>
                  <a:pt x="292801" y="45541"/>
                </a:lnTo>
                <a:lnTo>
                  <a:pt x="299952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56085" y="10670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56084" y="10670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700037" y="1091627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553584" y="185839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553584" y="185839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97551" y="188299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551884" y="28191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551884" y="28191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95837" y="2843785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551884" y="26600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551884" y="26600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95837" y="2684613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551884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551884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95837" y="3321301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551884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551884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95837" y="3162129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551884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551884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720545" y="3639654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551884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551884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720545" y="3798827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554384" y="13843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554384" y="13843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698351" y="1408999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554384" y="12252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554384" y="12252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698351" y="1249818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557759" y="154357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557759" y="154357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701723" y="156818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550184" y="217960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550184" y="217960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694151" y="220421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550184" y="202043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550184" y="202043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694151" y="2045030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553559" y="233879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553559" y="233879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697523" y="2363393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550184" y="59072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550184" y="59072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805622" y="613392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550184" y="43155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550184" y="43155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805622" y="454218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1" y="64740"/>
                </a:lnTo>
                <a:lnTo>
                  <a:pt x="153571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60" y="14485"/>
                </a:lnTo>
                <a:lnTo>
                  <a:pt x="145782" y="14039"/>
                </a:lnTo>
                <a:lnTo>
                  <a:pt x="147766" y="13245"/>
                </a:lnTo>
                <a:lnTo>
                  <a:pt x="149850" y="12451"/>
                </a:lnTo>
                <a:lnTo>
                  <a:pt x="151388" y="11211"/>
                </a:lnTo>
                <a:lnTo>
                  <a:pt x="152380" y="9524"/>
                </a:lnTo>
                <a:lnTo>
                  <a:pt x="153472" y="7838"/>
                </a:lnTo>
                <a:lnTo>
                  <a:pt x="154216" y="5506"/>
                </a:lnTo>
                <a:lnTo>
                  <a:pt x="154613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9246" y="66079"/>
                </a:moveTo>
                <a:lnTo>
                  <a:pt x="245057" y="66079"/>
                </a:lnTo>
                <a:lnTo>
                  <a:pt x="239650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50" y="4613"/>
                </a:lnTo>
                <a:lnTo>
                  <a:pt x="245057" y="1934"/>
                </a:lnTo>
                <a:lnTo>
                  <a:pt x="259246" y="1934"/>
                </a:lnTo>
                <a:lnTo>
                  <a:pt x="264653" y="4663"/>
                </a:lnTo>
                <a:lnTo>
                  <a:pt x="266021" y="6697"/>
                </a:lnTo>
                <a:lnTo>
                  <a:pt x="246794" y="6697"/>
                </a:lnTo>
                <a:lnTo>
                  <a:pt x="242825" y="8979"/>
                </a:lnTo>
                <a:lnTo>
                  <a:pt x="240046" y="13543"/>
                </a:lnTo>
                <a:lnTo>
                  <a:pt x="237368" y="18008"/>
                </a:lnTo>
                <a:lnTo>
                  <a:pt x="236029" y="24804"/>
                </a:lnTo>
                <a:lnTo>
                  <a:pt x="236029" y="43060"/>
                </a:lnTo>
                <a:lnTo>
                  <a:pt x="237368" y="49906"/>
                </a:lnTo>
                <a:lnTo>
                  <a:pt x="242726" y="59035"/>
                </a:lnTo>
                <a:lnTo>
                  <a:pt x="246744" y="61317"/>
                </a:lnTo>
                <a:lnTo>
                  <a:pt x="266081" y="61317"/>
                </a:lnTo>
                <a:lnTo>
                  <a:pt x="264653" y="63400"/>
                </a:lnTo>
                <a:lnTo>
                  <a:pt x="259246" y="66079"/>
                </a:lnTo>
                <a:close/>
              </a:path>
              <a:path w="323850" h="66675">
                <a:moveTo>
                  <a:pt x="266081" y="61317"/>
                </a:moveTo>
                <a:lnTo>
                  <a:pt x="257460" y="61317"/>
                </a:lnTo>
                <a:lnTo>
                  <a:pt x="261477" y="59035"/>
                </a:lnTo>
                <a:lnTo>
                  <a:pt x="266835" y="49906"/>
                </a:lnTo>
                <a:lnTo>
                  <a:pt x="268175" y="43060"/>
                </a:lnTo>
                <a:lnTo>
                  <a:pt x="268156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10" y="6697"/>
                </a:lnTo>
                <a:lnTo>
                  <a:pt x="266021" y="6697"/>
                </a:lnTo>
                <a:lnTo>
                  <a:pt x="271995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5" y="52685"/>
                </a:lnTo>
                <a:lnTo>
                  <a:pt x="266081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2" y="66079"/>
                </a:lnTo>
                <a:lnTo>
                  <a:pt x="289064" y="63400"/>
                </a:lnTo>
                <a:lnTo>
                  <a:pt x="285294" y="58042"/>
                </a:lnTo>
                <a:lnTo>
                  <a:pt x="281623" y="52685"/>
                </a:lnTo>
                <a:lnTo>
                  <a:pt x="279787" y="44697"/>
                </a:lnTo>
                <a:lnTo>
                  <a:pt x="279787" y="23365"/>
                </a:lnTo>
                <a:lnTo>
                  <a:pt x="281623" y="15329"/>
                </a:lnTo>
                <a:lnTo>
                  <a:pt x="285294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9" y="8979"/>
                </a:lnTo>
                <a:lnTo>
                  <a:pt x="289461" y="13543"/>
                </a:lnTo>
                <a:lnTo>
                  <a:pt x="286782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2" y="49906"/>
                </a:lnTo>
                <a:lnTo>
                  <a:pt x="292140" y="59035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2" y="59035"/>
                </a:lnTo>
                <a:lnTo>
                  <a:pt x="316250" y="49906"/>
                </a:lnTo>
                <a:lnTo>
                  <a:pt x="317589" y="43060"/>
                </a:lnTo>
                <a:lnTo>
                  <a:pt x="317570" y="24804"/>
                </a:lnTo>
                <a:lnTo>
                  <a:pt x="316250" y="18107"/>
                </a:lnTo>
                <a:lnTo>
                  <a:pt x="310892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10" y="15577"/>
                </a:lnTo>
                <a:lnTo>
                  <a:pt x="323211" y="23365"/>
                </a:lnTo>
                <a:lnTo>
                  <a:pt x="323234" y="44697"/>
                </a:lnTo>
                <a:lnTo>
                  <a:pt x="321410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550184" y="74989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50184" y="74989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805622" y="772566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5029291" y="4112429"/>
            <a:ext cx="647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AlexNet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86" name="object 1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27</a:t>
            </a:fld>
            <a:endParaRPr sz="2000"/>
          </a:p>
        </p:txBody>
      </p:sp>
      <p:sp>
        <p:nvSpPr>
          <p:cNvPr id="187" name="object 18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88" name="object 1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82" name="object 182"/>
          <p:cNvSpPr txBox="1"/>
          <p:nvPr/>
        </p:nvSpPr>
        <p:spPr>
          <a:xfrm>
            <a:off x="6629488" y="4112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7696286" y="4112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301624" y="1821052"/>
            <a:ext cx="4046854" cy="22332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Stack of three 3x3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 (stride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1)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layers  has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same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effective receptive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field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as  one 7x7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But deeper,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more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non-linearities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337185">
              <a:lnSpc>
                <a:spcPct val="100699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And fewer parameters: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3 * </a:t>
            </a:r>
            <a:r>
              <a:rPr sz="1800" spc="5" dirty="0">
                <a:solidFill>
                  <a:srgbClr val="0000FF"/>
                </a:solidFill>
                <a:latin typeface="Arial"/>
                <a:cs typeface="Arial"/>
              </a:rPr>
              <a:t>(3</a:t>
            </a:r>
            <a:r>
              <a:rPr sz="1800" spc="7" baseline="30092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800" spc="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800" spc="7" baseline="30092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800" spc="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vs.  7</a:t>
            </a:r>
            <a:r>
              <a:rPr sz="1800" baseline="30092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800" baseline="30092" dirty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 channels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per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474" y="28553"/>
            <a:ext cx="4375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3389" algn="l"/>
                <a:tab pos="3684270" algn="l"/>
              </a:tabLst>
            </a:pPr>
            <a:r>
              <a:rPr sz="1200" spc="-5" dirty="0">
                <a:latin typeface="Arial"/>
                <a:cs typeface="Arial"/>
              </a:rPr>
              <a:t>INPUT: [224x224x3]	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224*224*3=150K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474" y="209528"/>
            <a:ext cx="6412230" cy="382777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13080">
              <a:lnSpc>
                <a:spcPts val="1420"/>
              </a:lnSpc>
              <a:spcBef>
                <a:spcPts val="160"/>
              </a:spcBef>
              <a:tabLst>
                <a:tab pos="3870960" algn="l"/>
              </a:tabLst>
            </a:pPr>
            <a:r>
              <a:rPr sz="1200" spc="-5" dirty="0">
                <a:latin typeface="Arial"/>
                <a:cs typeface="Arial"/>
              </a:rPr>
              <a:t>CONV3-64: [224x224x64]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(3*3*3)*64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1,728  </a:t>
            </a:r>
            <a:r>
              <a:rPr sz="1200" spc="-5" dirty="0">
                <a:latin typeface="Arial"/>
                <a:cs typeface="Arial"/>
              </a:rPr>
              <a:t>CONV3-64: [224x224x64]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(3*3*64)*64 =</a:t>
            </a:r>
            <a:r>
              <a:rPr sz="12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36,864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  <a:tabLst>
                <a:tab pos="3651250" algn="l"/>
              </a:tabLst>
            </a:pPr>
            <a:r>
              <a:rPr sz="1200" spc="-5" dirty="0">
                <a:latin typeface="Arial"/>
                <a:cs typeface="Arial"/>
              </a:rPr>
              <a:t>POOL2: [112x112x64] 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112*112*64=800K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20"/>
              </a:lnSpc>
              <a:spcBef>
                <a:spcPts val="60"/>
              </a:spcBef>
              <a:tabLst>
                <a:tab pos="4125595" algn="l"/>
              </a:tabLst>
            </a:pPr>
            <a:r>
              <a:rPr sz="1200" spc="-5" dirty="0">
                <a:latin typeface="Arial"/>
                <a:cs typeface="Arial"/>
              </a:rPr>
              <a:t>CONV3-128: [112x112x128]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(3*3*64)*128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73,728  </a:t>
            </a:r>
            <a:r>
              <a:rPr sz="1200" spc="-5" dirty="0">
                <a:latin typeface="Arial"/>
                <a:cs typeface="Arial"/>
              </a:rPr>
              <a:t>CONV3-128: [112x112x128]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(3*3*128)*128 =</a:t>
            </a:r>
            <a:r>
              <a:rPr sz="12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147,456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[56x56x128] 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56*56*128=400K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326390" algn="just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(3*3*128)*256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294,912  </a:t>
            </a: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(3*3*256)*256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589,824  </a:t>
            </a: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(3*3*256)*256 =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589,824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[28x28x256] 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28*28*256=200K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(3*3*256)*512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1,179,648  </a:t>
            </a: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[14x14x512] 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20"/>
              </a:lnSpc>
              <a:spcBef>
                <a:spcPts val="60"/>
              </a:spcBef>
            </a:pP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sz="1200" spc="-5" dirty="0">
                <a:latin typeface="Arial"/>
                <a:cs typeface="Arial"/>
              </a:rPr>
              <a:t>POOL2: [7x7x512]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7*7*512=25K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619250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FC: [1x1x4096]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4096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7*7*512*4096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102,760,448  </a:t>
            </a:r>
            <a:r>
              <a:rPr sz="1200" spc="-5" dirty="0">
                <a:latin typeface="Arial"/>
                <a:cs typeface="Arial"/>
              </a:rPr>
              <a:t>FC: [1x1x4096]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4096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4096*4096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16,777,216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1385"/>
              </a:lnSpc>
            </a:pPr>
            <a:r>
              <a:rPr sz="1200" spc="-5" dirty="0">
                <a:latin typeface="Arial"/>
                <a:cs typeface="Arial"/>
              </a:rPr>
              <a:t>FC: [1x1x1000]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1000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4096*1000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4,096,000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260">
              <a:lnSpc>
                <a:spcPct val="100000"/>
              </a:lnSpc>
              <a:spcBef>
                <a:spcPts val="100"/>
              </a:spcBef>
            </a:pPr>
            <a:r>
              <a:rPr dirty="0"/>
              <a:t>(not counting</a:t>
            </a:r>
            <a:r>
              <a:rPr spc="-95" dirty="0"/>
              <a:t> </a:t>
            </a:r>
            <a:r>
              <a:rPr spc="-5" dirty="0"/>
              <a:t>biases)</a:t>
            </a:r>
          </a:p>
        </p:txBody>
      </p:sp>
      <p:sp>
        <p:nvSpPr>
          <p:cNvPr id="5" name="object 5"/>
          <p:cNvSpPr/>
          <p:nvPr/>
        </p:nvSpPr>
        <p:spPr>
          <a:xfrm>
            <a:off x="7206910" y="29156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06910" y="29156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0861" y="2940292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6910" y="3074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6910" y="3074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3036" y="3098869"/>
            <a:ext cx="159407" cy="6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06910" y="323404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06910" y="323404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75569" y="3258636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06910" y="33932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06910" y="33932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75569" y="3417818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06910" y="3552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06910" y="3552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32853" y="3576394"/>
            <a:ext cx="182872" cy="80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06910" y="27565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06910" y="27565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50861" y="2781120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06910" y="25973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06910" y="25973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43036" y="2621353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06910" y="243817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06910" y="243817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50861" y="2462767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06910" y="227899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06910" y="227899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0861" y="2303595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06910" y="211982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06910" y="211982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43036" y="2143828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06910" y="179384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06910" y="179384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50861" y="1818440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6910" y="163466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6910" y="163466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50861" y="1659268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06910" y="147674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06910" y="147674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3036" y="1500749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06910" y="115714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06910" y="115714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50861" y="1181743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06910" y="99797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06910" y="99797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50861" y="102257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06910" y="83879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06910" y="83879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43036" y="862804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06910" y="52045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06910" y="52045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62341" y="543116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06910" y="3612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06910" y="3612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62341" y="383943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1" y="64740"/>
                </a:lnTo>
                <a:lnTo>
                  <a:pt x="153571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60" y="14485"/>
                </a:lnTo>
                <a:lnTo>
                  <a:pt x="145782" y="14039"/>
                </a:lnTo>
                <a:lnTo>
                  <a:pt x="147766" y="13245"/>
                </a:lnTo>
                <a:lnTo>
                  <a:pt x="149850" y="12451"/>
                </a:lnTo>
                <a:lnTo>
                  <a:pt x="151388" y="11211"/>
                </a:lnTo>
                <a:lnTo>
                  <a:pt x="152380" y="9524"/>
                </a:lnTo>
                <a:lnTo>
                  <a:pt x="153472" y="7838"/>
                </a:lnTo>
                <a:lnTo>
                  <a:pt x="154216" y="5506"/>
                </a:lnTo>
                <a:lnTo>
                  <a:pt x="154613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9246" y="66079"/>
                </a:moveTo>
                <a:lnTo>
                  <a:pt x="245057" y="66079"/>
                </a:lnTo>
                <a:lnTo>
                  <a:pt x="239650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50" y="4613"/>
                </a:lnTo>
                <a:lnTo>
                  <a:pt x="245057" y="1934"/>
                </a:lnTo>
                <a:lnTo>
                  <a:pt x="259246" y="1934"/>
                </a:lnTo>
                <a:lnTo>
                  <a:pt x="264653" y="4663"/>
                </a:lnTo>
                <a:lnTo>
                  <a:pt x="266021" y="6697"/>
                </a:lnTo>
                <a:lnTo>
                  <a:pt x="246794" y="6697"/>
                </a:lnTo>
                <a:lnTo>
                  <a:pt x="242825" y="8979"/>
                </a:lnTo>
                <a:lnTo>
                  <a:pt x="240046" y="13543"/>
                </a:lnTo>
                <a:lnTo>
                  <a:pt x="237368" y="18008"/>
                </a:lnTo>
                <a:lnTo>
                  <a:pt x="236029" y="24804"/>
                </a:lnTo>
                <a:lnTo>
                  <a:pt x="236029" y="43060"/>
                </a:lnTo>
                <a:lnTo>
                  <a:pt x="237368" y="49906"/>
                </a:lnTo>
                <a:lnTo>
                  <a:pt x="242726" y="59035"/>
                </a:lnTo>
                <a:lnTo>
                  <a:pt x="246744" y="61317"/>
                </a:lnTo>
                <a:lnTo>
                  <a:pt x="266081" y="61317"/>
                </a:lnTo>
                <a:lnTo>
                  <a:pt x="264653" y="63400"/>
                </a:lnTo>
                <a:lnTo>
                  <a:pt x="259246" y="66079"/>
                </a:lnTo>
                <a:close/>
              </a:path>
              <a:path w="323850" h="66675">
                <a:moveTo>
                  <a:pt x="266081" y="61317"/>
                </a:moveTo>
                <a:lnTo>
                  <a:pt x="257460" y="61317"/>
                </a:lnTo>
                <a:lnTo>
                  <a:pt x="261477" y="59035"/>
                </a:lnTo>
                <a:lnTo>
                  <a:pt x="266835" y="49906"/>
                </a:lnTo>
                <a:lnTo>
                  <a:pt x="268175" y="43060"/>
                </a:lnTo>
                <a:lnTo>
                  <a:pt x="268156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10" y="6697"/>
                </a:lnTo>
                <a:lnTo>
                  <a:pt x="266021" y="6697"/>
                </a:lnTo>
                <a:lnTo>
                  <a:pt x="271995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5" y="52685"/>
                </a:lnTo>
                <a:lnTo>
                  <a:pt x="266081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2" y="66079"/>
                </a:lnTo>
                <a:lnTo>
                  <a:pt x="289064" y="63400"/>
                </a:lnTo>
                <a:lnTo>
                  <a:pt x="285294" y="58042"/>
                </a:lnTo>
                <a:lnTo>
                  <a:pt x="281623" y="52685"/>
                </a:lnTo>
                <a:lnTo>
                  <a:pt x="279787" y="44697"/>
                </a:lnTo>
                <a:lnTo>
                  <a:pt x="279787" y="23365"/>
                </a:lnTo>
                <a:lnTo>
                  <a:pt x="281623" y="15329"/>
                </a:lnTo>
                <a:lnTo>
                  <a:pt x="285294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9" y="8979"/>
                </a:lnTo>
                <a:lnTo>
                  <a:pt x="289461" y="13543"/>
                </a:lnTo>
                <a:lnTo>
                  <a:pt x="286782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2" y="49906"/>
                </a:lnTo>
                <a:lnTo>
                  <a:pt x="292140" y="59035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2" y="59035"/>
                </a:lnTo>
                <a:lnTo>
                  <a:pt x="316250" y="49906"/>
                </a:lnTo>
                <a:lnTo>
                  <a:pt x="317589" y="43060"/>
                </a:lnTo>
                <a:lnTo>
                  <a:pt x="317570" y="24804"/>
                </a:lnTo>
                <a:lnTo>
                  <a:pt x="316250" y="18107"/>
                </a:lnTo>
                <a:lnTo>
                  <a:pt x="310892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10" y="15577"/>
                </a:lnTo>
                <a:lnTo>
                  <a:pt x="323211" y="23365"/>
                </a:lnTo>
                <a:lnTo>
                  <a:pt x="323234" y="44697"/>
                </a:lnTo>
                <a:lnTo>
                  <a:pt x="321410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06910" y="20210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8"/>
                </a:lnTo>
                <a:lnTo>
                  <a:pt x="0" y="1088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06910" y="20210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8"/>
                </a:lnTo>
                <a:lnTo>
                  <a:pt x="0" y="1088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466616" y="224769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59" h="66675">
                <a:moveTo>
                  <a:pt x="43637" y="60870"/>
                </a:moveTo>
                <a:lnTo>
                  <a:pt x="31005" y="60870"/>
                </a:lnTo>
                <a:lnTo>
                  <a:pt x="34875" y="59729"/>
                </a:lnTo>
                <a:lnTo>
                  <a:pt x="38248" y="57447"/>
                </a:lnTo>
                <a:lnTo>
                  <a:pt x="41721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0" y="38844"/>
                </a:lnTo>
                <a:lnTo>
                  <a:pt x="31104" y="36760"/>
                </a:lnTo>
                <a:lnTo>
                  <a:pt x="22870" y="34776"/>
                </a:lnTo>
                <a:lnTo>
                  <a:pt x="17958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4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0" y="1785"/>
                </a:lnTo>
                <a:lnTo>
                  <a:pt x="16817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5" y="5060"/>
                </a:lnTo>
                <a:lnTo>
                  <a:pt x="19000" y="5060"/>
                </a:lnTo>
                <a:lnTo>
                  <a:pt x="15080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7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2" y="37355"/>
                </a:lnTo>
                <a:lnTo>
                  <a:pt x="48170" y="40034"/>
                </a:lnTo>
                <a:lnTo>
                  <a:pt x="49559" y="43556"/>
                </a:lnTo>
                <a:lnTo>
                  <a:pt x="49559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59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0" y="11509"/>
                </a:lnTo>
                <a:lnTo>
                  <a:pt x="32742" y="6350"/>
                </a:lnTo>
                <a:lnTo>
                  <a:pt x="28723" y="5060"/>
                </a:lnTo>
                <a:lnTo>
                  <a:pt x="40265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59" h="66675">
                <a:moveTo>
                  <a:pt x="33337" y="66079"/>
                </a:moveTo>
                <a:lnTo>
                  <a:pt x="17462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1" y="43904"/>
                </a:lnTo>
                <a:lnTo>
                  <a:pt x="6101" y="49906"/>
                </a:lnTo>
                <a:lnTo>
                  <a:pt x="7838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89" y="64392"/>
                </a:lnTo>
                <a:lnTo>
                  <a:pt x="33337" y="66079"/>
                </a:lnTo>
                <a:close/>
              </a:path>
              <a:path w="314959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0" y="54669"/>
                </a:lnTo>
                <a:lnTo>
                  <a:pt x="55816" y="48865"/>
                </a:lnTo>
                <a:lnTo>
                  <a:pt x="55816" y="34776"/>
                </a:lnTo>
                <a:lnTo>
                  <a:pt x="57800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1" y="19843"/>
                </a:lnTo>
                <a:lnTo>
                  <a:pt x="91509" y="22324"/>
                </a:lnTo>
                <a:lnTo>
                  <a:pt x="72633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3" y="61317"/>
                </a:lnTo>
                <a:lnTo>
                  <a:pt x="91502" y="61317"/>
                </a:lnTo>
                <a:lnTo>
                  <a:pt x="89302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59" h="66675">
                <a:moveTo>
                  <a:pt x="91502" y="61317"/>
                </a:moveTo>
                <a:lnTo>
                  <a:pt x="82407" y="61317"/>
                </a:lnTo>
                <a:lnTo>
                  <a:pt x="86276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3" y="27979"/>
                </a:lnTo>
                <a:lnTo>
                  <a:pt x="86276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4" y="34776"/>
                </a:lnTo>
                <a:lnTo>
                  <a:pt x="99274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6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59" h="66675">
                <a:moveTo>
                  <a:pt x="116243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1" y="6201"/>
                </a:lnTo>
                <a:lnTo>
                  <a:pt x="115152" y="2331"/>
                </a:lnTo>
                <a:lnTo>
                  <a:pt x="117980" y="1339"/>
                </a:lnTo>
                <a:lnTo>
                  <a:pt x="124032" y="1339"/>
                </a:lnTo>
                <a:lnTo>
                  <a:pt x="125570" y="1438"/>
                </a:lnTo>
                <a:lnTo>
                  <a:pt x="126364" y="1637"/>
                </a:lnTo>
                <a:lnTo>
                  <a:pt x="126364" y="5953"/>
                </a:lnTo>
                <a:lnTo>
                  <a:pt x="120163" y="5953"/>
                </a:lnTo>
                <a:lnTo>
                  <a:pt x="118575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3" y="10417"/>
                </a:lnTo>
                <a:lnTo>
                  <a:pt x="116243" y="18901"/>
                </a:lnTo>
                <a:close/>
              </a:path>
              <a:path w="314959" h="66675">
                <a:moveTo>
                  <a:pt x="139535" y="18901"/>
                </a:moveTo>
                <a:lnTo>
                  <a:pt x="133879" y="18901"/>
                </a:lnTo>
                <a:lnTo>
                  <a:pt x="133879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59" h="66675">
                <a:moveTo>
                  <a:pt x="126364" y="6548"/>
                </a:moveTo>
                <a:lnTo>
                  <a:pt x="125669" y="6350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2" y="5953"/>
                </a:lnTo>
                <a:lnTo>
                  <a:pt x="126364" y="5953"/>
                </a:lnTo>
                <a:lnTo>
                  <a:pt x="126364" y="6548"/>
                </a:lnTo>
                <a:close/>
              </a:path>
              <a:path w="314959" h="66675">
                <a:moveTo>
                  <a:pt x="125173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3" y="18901"/>
                </a:lnTo>
                <a:lnTo>
                  <a:pt x="125173" y="23663"/>
                </a:lnTo>
                <a:close/>
              </a:path>
              <a:path w="314959" h="66675">
                <a:moveTo>
                  <a:pt x="148762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2" y="18901"/>
                </a:lnTo>
                <a:lnTo>
                  <a:pt x="148762" y="23663"/>
                </a:lnTo>
                <a:close/>
              </a:path>
              <a:path w="314959" h="66675">
                <a:moveTo>
                  <a:pt x="116243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3" y="23663"/>
                </a:lnTo>
                <a:lnTo>
                  <a:pt x="116243" y="64740"/>
                </a:lnTo>
                <a:close/>
              </a:path>
              <a:path w="314959" h="66675">
                <a:moveTo>
                  <a:pt x="147175" y="65186"/>
                </a:moveTo>
                <a:lnTo>
                  <a:pt x="140081" y="65186"/>
                </a:lnTo>
                <a:lnTo>
                  <a:pt x="137451" y="64492"/>
                </a:lnTo>
                <a:lnTo>
                  <a:pt x="135963" y="63103"/>
                </a:lnTo>
                <a:lnTo>
                  <a:pt x="134574" y="61713"/>
                </a:lnTo>
                <a:lnTo>
                  <a:pt x="133974" y="59531"/>
                </a:lnTo>
                <a:lnTo>
                  <a:pt x="133879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8" y="60225"/>
                </a:lnTo>
                <a:lnTo>
                  <a:pt x="142759" y="60572"/>
                </a:lnTo>
                <a:lnTo>
                  <a:pt x="148762" y="60572"/>
                </a:lnTo>
                <a:lnTo>
                  <a:pt x="148762" y="65037"/>
                </a:lnTo>
                <a:lnTo>
                  <a:pt x="147968" y="65136"/>
                </a:lnTo>
                <a:lnTo>
                  <a:pt x="147175" y="65186"/>
                </a:lnTo>
                <a:close/>
              </a:path>
              <a:path w="314959" h="66675">
                <a:moveTo>
                  <a:pt x="148762" y="60572"/>
                </a:moveTo>
                <a:lnTo>
                  <a:pt x="146232" y="60572"/>
                </a:lnTo>
                <a:lnTo>
                  <a:pt x="148762" y="60275"/>
                </a:lnTo>
                <a:lnTo>
                  <a:pt x="148762" y="60572"/>
                </a:lnTo>
                <a:close/>
              </a:path>
              <a:path w="314959" h="66675">
                <a:moveTo>
                  <a:pt x="166066" y="26640"/>
                </a:moveTo>
                <a:lnTo>
                  <a:pt x="162254" y="26640"/>
                </a:lnTo>
                <a:lnTo>
                  <a:pt x="163841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5" y="18305"/>
                </a:lnTo>
                <a:lnTo>
                  <a:pt x="173911" y="17561"/>
                </a:lnTo>
                <a:lnTo>
                  <a:pt x="180460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29" y="22324"/>
                </a:lnTo>
                <a:lnTo>
                  <a:pt x="168207" y="23862"/>
                </a:lnTo>
                <a:lnTo>
                  <a:pt x="166066" y="26640"/>
                </a:lnTo>
                <a:close/>
              </a:path>
              <a:path w="314959" h="66675">
                <a:moveTo>
                  <a:pt x="194549" y="26491"/>
                </a:moveTo>
                <a:lnTo>
                  <a:pt x="190382" y="26491"/>
                </a:lnTo>
                <a:lnTo>
                  <a:pt x="191818" y="23713"/>
                </a:lnTo>
                <a:lnTo>
                  <a:pt x="191915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4" y="18355"/>
                </a:lnTo>
                <a:lnTo>
                  <a:pt x="201841" y="17561"/>
                </a:lnTo>
                <a:lnTo>
                  <a:pt x="210176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2" y="23713"/>
                </a:lnTo>
                <a:lnTo>
                  <a:pt x="194549" y="26491"/>
                </a:lnTo>
                <a:close/>
              </a:path>
              <a:path w="314959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4" y="18901"/>
                </a:lnTo>
                <a:lnTo>
                  <a:pt x="162104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59" h="66675">
                <a:moveTo>
                  <a:pt x="191424" y="64740"/>
                </a:moveTo>
                <a:lnTo>
                  <a:pt x="185768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7" y="25300"/>
                </a:lnTo>
                <a:lnTo>
                  <a:pt x="181800" y="23316"/>
                </a:lnTo>
                <a:lnTo>
                  <a:pt x="179368" y="22324"/>
                </a:lnTo>
                <a:lnTo>
                  <a:pt x="188522" y="22324"/>
                </a:lnTo>
                <a:lnTo>
                  <a:pt x="189451" y="23564"/>
                </a:lnTo>
                <a:lnTo>
                  <a:pt x="189566" y="23862"/>
                </a:lnTo>
                <a:lnTo>
                  <a:pt x="190382" y="26491"/>
                </a:lnTo>
                <a:lnTo>
                  <a:pt x="194549" y="26491"/>
                </a:lnTo>
                <a:lnTo>
                  <a:pt x="192465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59" h="66675">
                <a:moveTo>
                  <a:pt x="220148" y="64740"/>
                </a:moveTo>
                <a:lnTo>
                  <a:pt x="214641" y="64740"/>
                </a:lnTo>
                <a:lnTo>
                  <a:pt x="214531" y="29269"/>
                </a:lnTo>
                <a:lnTo>
                  <a:pt x="213748" y="26789"/>
                </a:lnTo>
                <a:lnTo>
                  <a:pt x="211962" y="25003"/>
                </a:lnTo>
                <a:lnTo>
                  <a:pt x="210275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59" h="66675">
                <a:moveTo>
                  <a:pt x="235969" y="32890"/>
                </a:moveTo>
                <a:lnTo>
                  <a:pt x="230314" y="32890"/>
                </a:lnTo>
                <a:lnTo>
                  <a:pt x="230611" y="27930"/>
                </a:lnTo>
                <a:lnTo>
                  <a:pt x="232347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2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6" y="22324"/>
                </a:lnTo>
                <a:lnTo>
                  <a:pt x="244402" y="22324"/>
                </a:lnTo>
                <a:lnTo>
                  <a:pt x="241425" y="23217"/>
                </a:lnTo>
                <a:lnTo>
                  <a:pt x="239243" y="25003"/>
                </a:lnTo>
                <a:lnTo>
                  <a:pt x="237159" y="26789"/>
                </a:lnTo>
                <a:lnTo>
                  <a:pt x="236068" y="29418"/>
                </a:lnTo>
                <a:lnTo>
                  <a:pt x="235969" y="32890"/>
                </a:lnTo>
                <a:close/>
              </a:path>
              <a:path w="314959" h="66675">
                <a:moveTo>
                  <a:pt x="247627" y="66079"/>
                </a:moveTo>
                <a:lnTo>
                  <a:pt x="239194" y="66079"/>
                </a:lnTo>
                <a:lnTo>
                  <a:pt x="235423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2" y="42713"/>
                </a:lnTo>
                <a:lnTo>
                  <a:pt x="236068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1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5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6" y="22324"/>
                </a:lnTo>
                <a:lnTo>
                  <a:pt x="264494" y="23911"/>
                </a:lnTo>
                <a:lnTo>
                  <a:pt x="265883" y="27433"/>
                </a:lnTo>
                <a:lnTo>
                  <a:pt x="265883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0" y="42763"/>
                </a:lnTo>
                <a:lnTo>
                  <a:pt x="244898" y="43457"/>
                </a:lnTo>
                <a:lnTo>
                  <a:pt x="241326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6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3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59" h="66675">
                <a:moveTo>
                  <a:pt x="257103" y="61317"/>
                </a:moveTo>
                <a:lnTo>
                  <a:pt x="248867" y="61317"/>
                </a:lnTo>
                <a:lnTo>
                  <a:pt x="252637" y="59977"/>
                </a:lnTo>
                <a:lnTo>
                  <a:pt x="258689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3" y="39736"/>
                </a:lnTo>
                <a:lnTo>
                  <a:pt x="265883" y="56703"/>
                </a:lnTo>
                <a:lnTo>
                  <a:pt x="260526" y="56703"/>
                </a:lnTo>
                <a:lnTo>
                  <a:pt x="258244" y="60176"/>
                </a:lnTo>
                <a:lnTo>
                  <a:pt x="257103" y="61317"/>
                </a:lnTo>
                <a:close/>
              </a:path>
              <a:path w="314959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3" y="56703"/>
                </a:lnTo>
                <a:lnTo>
                  <a:pt x="265883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59" h="66675">
                <a:moveTo>
                  <a:pt x="270795" y="59977"/>
                </a:moveTo>
                <a:lnTo>
                  <a:pt x="270051" y="59977"/>
                </a:lnTo>
                <a:lnTo>
                  <a:pt x="270596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59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6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5" y="36313"/>
                </a:lnTo>
                <a:lnTo>
                  <a:pt x="296373" y="40778"/>
                </a:lnTo>
                <a:lnTo>
                  <a:pt x="299952" y="45541"/>
                </a:lnTo>
                <a:lnTo>
                  <a:pt x="292801" y="45541"/>
                </a:lnTo>
                <a:lnTo>
                  <a:pt x="278663" y="64740"/>
                </a:lnTo>
                <a:close/>
              </a:path>
              <a:path w="314959" h="66675">
                <a:moveTo>
                  <a:pt x="299775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2" y="18901"/>
                </a:lnTo>
                <a:lnTo>
                  <a:pt x="299775" y="36313"/>
                </a:lnTo>
                <a:close/>
              </a:path>
              <a:path w="314959" h="66675">
                <a:moveTo>
                  <a:pt x="314382" y="64740"/>
                </a:moveTo>
                <a:lnTo>
                  <a:pt x="307238" y="64740"/>
                </a:lnTo>
                <a:lnTo>
                  <a:pt x="292801" y="45541"/>
                </a:lnTo>
                <a:lnTo>
                  <a:pt x="299952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06910" y="67962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06910" y="67962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62341" y="702290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10285" y="131632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10285" y="131632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54233" y="1340934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06910" y="196064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06910" y="196064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50861" y="198525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315286" y="3731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28</a:t>
            </a:fld>
            <a:endParaRPr sz="2000"/>
          </a:p>
        </p:txBody>
      </p:sp>
      <p:sp>
        <p:nvSpPr>
          <p:cNvPr id="74" name="object 7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474" y="28553"/>
            <a:ext cx="4375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3389" algn="l"/>
                <a:tab pos="3684270" algn="l"/>
              </a:tabLst>
            </a:pPr>
            <a:r>
              <a:rPr sz="1200" spc="-5" dirty="0">
                <a:latin typeface="Arial"/>
                <a:cs typeface="Arial"/>
              </a:rPr>
              <a:t>INPUT: [224x224x3]	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224*224*3=150K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260">
              <a:lnSpc>
                <a:spcPct val="100000"/>
              </a:lnSpc>
              <a:spcBef>
                <a:spcPts val="100"/>
              </a:spcBef>
            </a:pPr>
            <a:r>
              <a:rPr dirty="0"/>
              <a:t>(not counting</a:t>
            </a:r>
            <a:r>
              <a:rPr spc="-95" dirty="0"/>
              <a:t> </a:t>
            </a:r>
            <a:r>
              <a:rPr spc="-5" dirty="0"/>
              <a:t>biases)</a:t>
            </a:r>
          </a:p>
        </p:txBody>
      </p:sp>
      <p:sp>
        <p:nvSpPr>
          <p:cNvPr id="4" name="object 4"/>
          <p:cNvSpPr/>
          <p:nvPr/>
        </p:nvSpPr>
        <p:spPr>
          <a:xfrm>
            <a:off x="7206910" y="29156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6910" y="29156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50861" y="2940292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06910" y="3074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6910" y="3074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3036" y="3098869"/>
            <a:ext cx="159407" cy="6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06910" y="323404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06910" y="323404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75569" y="3258636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06910" y="33932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06910" y="33932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5569" y="3417818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06910" y="3552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06910" y="3552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32853" y="3576394"/>
            <a:ext cx="182872" cy="80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06910" y="27565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06910" y="27565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50861" y="2781120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06910" y="25973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06910" y="25973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43036" y="2621353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06910" y="243817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06910" y="243817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50861" y="2462767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06910" y="227899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06910" y="227899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50861" y="2303595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06910" y="211982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06910" y="211982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3036" y="2143828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06910" y="179384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06910" y="179384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50861" y="1818440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06910" y="163466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6910" y="163466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50861" y="1659268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06910" y="147674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06910" y="147674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43036" y="1500749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06910" y="115714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06910" y="115714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50861" y="1181743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06910" y="99797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06910" y="99797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50861" y="102257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06910" y="83879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06910" y="83879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43036" y="862804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06910" y="52045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06910" y="52045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2341" y="543116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06910" y="3612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06910" y="3612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62341" y="383943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1" y="64740"/>
                </a:lnTo>
                <a:lnTo>
                  <a:pt x="153571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60" y="14485"/>
                </a:lnTo>
                <a:lnTo>
                  <a:pt x="145782" y="14039"/>
                </a:lnTo>
                <a:lnTo>
                  <a:pt x="147766" y="13245"/>
                </a:lnTo>
                <a:lnTo>
                  <a:pt x="149850" y="12451"/>
                </a:lnTo>
                <a:lnTo>
                  <a:pt x="151388" y="11211"/>
                </a:lnTo>
                <a:lnTo>
                  <a:pt x="152380" y="9524"/>
                </a:lnTo>
                <a:lnTo>
                  <a:pt x="153472" y="7838"/>
                </a:lnTo>
                <a:lnTo>
                  <a:pt x="154216" y="5506"/>
                </a:lnTo>
                <a:lnTo>
                  <a:pt x="154613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9246" y="66079"/>
                </a:moveTo>
                <a:lnTo>
                  <a:pt x="245057" y="66079"/>
                </a:lnTo>
                <a:lnTo>
                  <a:pt x="239650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50" y="4613"/>
                </a:lnTo>
                <a:lnTo>
                  <a:pt x="245057" y="1934"/>
                </a:lnTo>
                <a:lnTo>
                  <a:pt x="259246" y="1934"/>
                </a:lnTo>
                <a:lnTo>
                  <a:pt x="264653" y="4663"/>
                </a:lnTo>
                <a:lnTo>
                  <a:pt x="266021" y="6697"/>
                </a:lnTo>
                <a:lnTo>
                  <a:pt x="246794" y="6697"/>
                </a:lnTo>
                <a:lnTo>
                  <a:pt x="242825" y="8979"/>
                </a:lnTo>
                <a:lnTo>
                  <a:pt x="240046" y="13543"/>
                </a:lnTo>
                <a:lnTo>
                  <a:pt x="237368" y="18008"/>
                </a:lnTo>
                <a:lnTo>
                  <a:pt x="236029" y="24804"/>
                </a:lnTo>
                <a:lnTo>
                  <a:pt x="236029" y="43060"/>
                </a:lnTo>
                <a:lnTo>
                  <a:pt x="237368" y="49906"/>
                </a:lnTo>
                <a:lnTo>
                  <a:pt x="242726" y="59035"/>
                </a:lnTo>
                <a:lnTo>
                  <a:pt x="246744" y="61317"/>
                </a:lnTo>
                <a:lnTo>
                  <a:pt x="266081" y="61317"/>
                </a:lnTo>
                <a:lnTo>
                  <a:pt x="264653" y="63400"/>
                </a:lnTo>
                <a:lnTo>
                  <a:pt x="259246" y="66079"/>
                </a:lnTo>
                <a:close/>
              </a:path>
              <a:path w="323850" h="66675">
                <a:moveTo>
                  <a:pt x="266081" y="61317"/>
                </a:moveTo>
                <a:lnTo>
                  <a:pt x="257460" y="61317"/>
                </a:lnTo>
                <a:lnTo>
                  <a:pt x="261477" y="59035"/>
                </a:lnTo>
                <a:lnTo>
                  <a:pt x="266835" y="49906"/>
                </a:lnTo>
                <a:lnTo>
                  <a:pt x="268175" y="43060"/>
                </a:lnTo>
                <a:lnTo>
                  <a:pt x="268156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10" y="6697"/>
                </a:lnTo>
                <a:lnTo>
                  <a:pt x="266021" y="6697"/>
                </a:lnTo>
                <a:lnTo>
                  <a:pt x="271995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5" y="52685"/>
                </a:lnTo>
                <a:lnTo>
                  <a:pt x="266081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2" y="66079"/>
                </a:lnTo>
                <a:lnTo>
                  <a:pt x="289064" y="63400"/>
                </a:lnTo>
                <a:lnTo>
                  <a:pt x="285294" y="58042"/>
                </a:lnTo>
                <a:lnTo>
                  <a:pt x="281623" y="52685"/>
                </a:lnTo>
                <a:lnTo>
                  <a:pt x="279787" y="44697"/>
                </a:lnTo>
                <a:lnTo>
                  <a:pt x="279787" y="23365"/>
                </a:lnTo>
                <a:lnTo>
                  <a:pt x="281623" y="15329"/>
                </a:lnTo>
                <a:lnTo>
                  <a:pt x="285294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9" y="8979"/>
                </a:lnTo>
                <a:lnTo>
                  <a:pt x="289461" y="13543"/>
                </a:lnTo>
                <a:lnTo>
                  <a:pt x="286782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2" y="49906"/>
                </a:lnTo>
                <a:lnTo>
                  <a:pt x="292140" y="59035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2" y="59035"/>
                </a:lnTo>
                <a:lnTo>
                  <a:pt x="316250" y="49906"/>
                </a:lnTo>
                <a:lnTo>
                  <a:pt x="317589" y="43060"/>
                </a:lnTo>
                <a:lnTo>
                  <a:pt x="317570" y="24804"/>
                </a:lnTo>
                <a:lnTo>
                  <a:pt x="316250" y="18107"/>
                </a:lnTo>
                <a:lnTo>
                  <a:pt x="310892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10" y="15577"/>
                </a:lnTo>
                <a:lnTo>
                  <a:pt x="323211" y="23365"/>
                </a:lnTo>
                <a:lnTo>
                  <a:pt x="323234" y="44697"/>
                </a:lnTo>
                <a:lnTo>
                  <a:pt x="321410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06910" y="20210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8"/>
                </a:lnTo>
                <a:lnTo>
                  <a:pt x="0" y="1088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06910" y="20210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8"/>
                </a:lnTo>
                <a:lnTo>
                  <a:pt x="0" y="1088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66616" y="224769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59" h="66675">
                <a:moveTo>
                  <a:pt x="43637" y="60870"/>
                </a:moveTo>
                <a:lnTo>
                  <a:pt x="31005" y="60870"/>
                </a:lnTo>
                <a:lnTo>
                  <a:pt x="34875" y="59729"/>
                </a:lnTo>
                <a:lnTo>
                  <a:pt x="38248" y="57447"/>
                </a:lnTo>
                <a:lnTo>
                  <a:pt x="41721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0" y="38844"/>
                </a:lnTo>
                <a:lnTo>
                  <a:pt x="31104" y="36760"/>
                </a:lnTo>
                <a:lnTo>
                  <a:pt x="22870" y="34776"/>
                </a:lnTo>
                <a:lnTo>
                  <a:pt x="17958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4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0" y="1785"/>
                </a:lnTo>
                <a:lnTo>
                  <a:pt x="16817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5" y="5060"/>
                </a:lnTo>
                <a:lnTo>
                  <a:pt x="19000" y="5060"/>
                </a:lnTo>
                <a:lnTo>
                  <a:pt x="15080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7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2" y="37355"/>
                </a:lnTo>
                <a:lnTo>
                  <a:pt x="48170" y="40034"/>
                </a:lnTo>
                <a:lnTo>
                  <a:pt x="49559" y="43556"/>
                </a:lnTo>
                <a:lnTo>
                  <a:pt x="49559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59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0" y="11509"/>
                </a:lnTo>
                <a:lnTo>
                  <a:pt x="32742" y="6350"/>
                </a:lnTo>
                <a:lnTo>
                  <a:pt x="28723" y="5060"/>
                </a:lnTo>
                <a:lnTo>
                  <a:pt x="40265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59" h="66675">
                <a:moveTo>
                  <a:pt x="33337" y="66079"/>
                </a:moveTo>
                <a:lnTo>
                  <a:pt x="17462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1" y="43904"/>
                </a:lnTo>
                <a:lnTo>
                  <a:pt x="6101" y="49906"/>
                </a:lnTo>
                <a:lnTo>
                  <a:pt x="7838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89" y="64392"/>
                </a:lnTo>
                <a:lnTo>
                  <a:pt x="33337" y="66079"/>
                </a:lnTo>
                <a:close/>
              </a:path>
              <a:path w="314959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0" y="54669"/>
                </a:lnTo>
                <a:lnTo>
                  <a:pt x="55816" y="48865"/>
                </a:lnTo>
                <a:lnTo>
                  <a:pt x="55816" y="34776"/>
                </a:lnTo>
                <a:lnTo>
                  <a:pt x="57800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1" y="19843"/>
                </a:lnTo>
                <a:lnTo>
                  <a:pt x="91509" y="22324"/>
                </a:lnTo>
                <a:lnTo>
                  <a:pt x="72633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3" y="61317"/>
                </a:lnTo>
                <a:lnTo>
                  <a:pt x="91502" y="61317"/>
                </a:lnTo>
                <a:lnTo>
                  <a:pt x="89302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59" h="66675">
                <a:moveTo>
                  <a:pt x="91502" y="61317"/>
                </a:moveTo>
                <a:lnTo>
                  <a:pt x="82407" y="61317"/>
                </a:lnTo>
                <a:lnTo>
                  <a:pt x="86276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3" y="27979"/>
                </a:lnTo>
                <a:lnTo>
                  <a:pt x="86276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4" y="34776"/>
                </a:lnTo>
                <a:lnTo>
                  <a:pt x="99274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6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59" h="66675">
                <a:moveTo>
                  <a:pt x="116243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1" y="6201"/>
                </a:lnTo>
                <a:lnTo>
                  <a:pt x="115152" y="2331"/>
                </a:lnTo>
                <a:lnTo>
                  <a:pt x="117980" y="1339"/>
                </a:lnTo>
                <a:lnTo>
                  <a:pt x="124032" y="1339"/>
                </a:lnTo>
                <a:lnTo>
                  <a:pt x="125570" y="1438"/>
                </a:lnTo>
                <a:lnTo>
                  <a:pt x="126364" y="1637"/>
                </a:lnTo>
                <a:lnTo>
                  <a:pt x="126364" y="5953"/>
                </a:lnTo>
                <a:lnTo>
                  <a:pt x="120163" y="5953"/>
                </a:lnTo>
                <a:lnTo>
                  <a:pt x="118575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3" y="10417"/>
                </a:lnTo>
                <a:lnTo>
                  <a:pt x="116243" y="18901"/>
                </a:lnTo>
                <a:close/>
              </a:path>
              <a:path w="314959" h="66675">
                <a:moveTo>
                  <a:pt x="139535" y="18901"/>
                </a:moveTo>
                <a:lnTo>
                  <a:pt x="133879" y="18901"/>
                </a:lnTo>
                <a:lnTo>
                  <a:pt x="133879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59" h="66675">
                <a:moveTo>
                  <a:pt x="126364" y="6548"/>
                </a:moveTo>
                <a:lnTo>
                  <a:pt x="125669" y="6350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2" y="5953"/>
                </a:lnTo>
                <a:lnTo>
                  <a:pt x="126364" y="5953"/>
                </a:lnTo>
                <a:lnTo>
                  <a:pt x="126364" y="6548"/>
                </a:lnTo>
                <a:close/>
              </a:path>
              <a:path w="314959" h="66675">
                <a:moveTo>
                  <a:pt x="125173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3" y="18901"/>
                </a:lnTo>
                <a:lnTo>
                  <a:pt x="125173" y="23663"/>
                </a:lnTo>
                <a:close/>
              </a:path>
              <a:path w="314959" h="66675">
                <a:moveTo>
                  <a:pt x="148762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2" y="18901"/>
                </a:lnTo>
                <a:lnTo>
                  <a:pt x="148762" y="23663"/>
                </a:lnTo>
                <a:close/>
              </a:path>
              <a:path w="314959" h="66675">
                <a:moveTo>
                  <a:pt x="116243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3" y="23663"/>
                </a:lnTo>
                <a:lnTo>
                  <a:pt x="116243" y="64740"/>
                </a:lnTo>
                <a:close/>
              </a:path>
              <a:path w="314959" h="66675">
                <a:moveTo>
                  <a:pt x="147175" y="65186"/>
                </a:moveTo>
                <a:lnTo>
                  <a:pt x="140081" y="65186"/>
                </a:lnTo>
                <a:lnTo>
                  <a:pt x="137451" y="64492"/>
                </a:lnTo>
                <a:lnTo>
                  <a:pt x="135963" y="63103"/>
                </a:lnTo>
                <a:lnTo>
                  <a:pt x="134574" y="61713"/>
                </a:lnTo>
                <a:lnTo>
                  <a:pt x="133974" y="59531"/>
                </a:lnTo>
                <a:lnTo>
                  <a:pt x="133879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8" y="60225"/>
                </a:lnTo>
                <a:lnTo>
                  <a:pt x="142759" y="60572"/>
                </a:lnTo>
                <a:lnTo>
                  <a:pt x="148762" y="60572"/>
                </a:lnTo>
                <a:lnTo>
                  <a:pt x="148762" y="65037"/>
                </a:lnTo>
                <a:lnTo>
                  <a:pt x="147968" y="65136"/>
                </a:lnTo>
                <a:lnTo>
                  <a:pt x="147175" y="65186"/>
                </a:lnTo>
                <a:close/>
              </a:path>
              <a:path w="314959" h="66675">
                <a:moveTo>
                  <a:pt x="148762" y="60572"/>
                </a:moveTo>
                <a:lnTo>
                  <a:pt x="146232" y="60572"/>
                </a:lnTo>
                <a:lnTo>
                  <a:pt x="148762" y="60275"/>
                </a:lnTo>
                <a:lnTo>
                  <a:pt x="148762" y="60572"/>
                </a:lnTo>
                <a:close/>
              </a:path>
              <a:path w="314959" h="66675">
                <a:moveTo>
                  <a:pt x="166066" y="26640"/>
                </a:moveTo>
                <a:lnTo>
                  <a:pt x="162254" y="26640"/>
                </a:lnTo>
                <a:lnTo>
                  <a:pt x="163841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5" y="18305"/>
                </a:lnTo>
                <a:lnTo>
                  <a:pt x="173911" y="17561"/>
                </a:lnTo>
                <a:lnTo>
                  <a:pt x="180460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29" y="22324"/>
                </a:lnTo>
                <a:lnTo>
                  <a:pt x="168207" y="23862"/>
                </a:lnTo>
                <a:lnTo>
                  <a:pt x="166066" y="26640"/>
                </a:lnTo>
                <a:close/>
              </a:path>
              <a:path w="314959" h="66675">
                <a:moveTo>
                  <a:pt x="194549" y="26491"/>
                </a:moveTo>
                <a:lnTo>
                  <a:pt x="190382" y="26491"/>
                </a:lnTo>
                <a:lnTo>
                  <a:pt x="191818" y="23713"/>
                </a:lnTo>
                <a:lnTo>
                  <a:pt x="191915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4" y="18355"/>
                </a:lnTo>
                <a:lnTo>
                  <a:pt x="201841" y="17561"/>
                </a:lnTo>
                <a:lnTo>
                  <a:pt x="210176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2" y="23713"/>
                </a:lnTo>
                <a:lnTo>
                  <a:pt x="194549" y="26491"/>
                </a:lnTo>
                <a:close/>
              </a:path>
              <a:path w="314959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4" y="18901"/>
                </a:lnTo>
                <a:lnTo>
                  <a:pt x="162104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59" h="66675">
                <a:moveTo>
                  <a:pt x="191424" y="64740"/>
                </a:moveTo>
                <a:lnTo>
                  <a:pt x="185768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7" y="25300"/>
                </a:lnTo>
                <a:lnTo>
                  <a:pt x="181800" y="23316"/>
                </a:lnTo>
                <a:lnTo>
                  <a:pt x="179368" y="22324"/>
                </a:lnTo>
                <a:lnTo>
                  <a:pt x="188522" y="22324"/>
                </a:lnTo>
                <a:lnTo>
                  <a:pt x="189451" y="23564"/>
                </a:lnTo>
                <a:lnTo>
                  <a:pt x="189566" y="23862"/>
                </a:lnTo>
                <a:lnTo>
                  <a:pt x="190382" y="26491"/>
                </a:lnTo>
                <a:lnTo>
                  <a:pt x="194549" y="26491"/>
                </a:lnTo>
                <a:lnTo>
                  <a:pt x="192465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59" h="66675">
                <a:moveTo>
                  <a:pt x="220148" y="64740"/>
                </a:moveTo>
                <a:lnTo>
                  <a:pt x="214641" y="64740"/>
                </a:lnTo>
                <a:lnTo>
                  <a:pt x="214531" y="29269"/>
                </a:lnTo>
                <a:lnTo>
                  <a:pt x="213748" y="26789"/>
                </a:lnTo>
                <a:lnTo>
                  <a:pt x="211962" y="25003"/>
                </a:lnTo>
                <a:lnTo>
                  <a:pt x="210275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59" h="66675">
                <a:moveTo>
                  <a:pt x="235969" y="32890"/>
                </a:moveTo>
                <a:lnTo>
                  <a:pt x="230314" y="32890"/>
                </a:lnTo>
                <a:lnTo>
                  <a:pt x="230611" y="27930"/>
                </a:lnTo>
                <a:lnTo>
                  <a:pt x="232347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2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6" y="22324"/>
                </a:lnTo>
                <a:lnTo>
                  <a:pt x="244402" y="22324"/>
                </a:lnTo>
                <a:lnTo>
                  <a:pt x="241425" y="23217"/>
                </a:lnTo>
                <a:lnTo>
                  <a:pt x="239243" y="25003"/>
                </a:lnTo>
                <a:lnTo>
                  <a:pt x="237159" y="26789"/>
                </a:lnTo>
                <a:lnTo>
                  <a:pt x="236068" y="29418"/>
                </a:lnTo>
                <a:lnTo>
                  <a:pt x="235969" y="32890"/>
                </a:lnTo>
                <a:close/>
              </a:path>
              <a:path w="314959" h="66675">
                <a:moveTo>
                  <a:pt x="247627" y="66079"/>
                </a:moveTo>
                <a:lnTo>
                  <a:pt x="239194" y="66079"/>
                </a:lnTo>
                <a:lnTo>
                  <a:pt x="235423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2" y="42713"/>
                </a:lnTo>
                <a:lnTo>
                  <a:pt x="236068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1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5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6" y="22324"/>
                </a:lnTo>
                <a:lnTo>
                  <a:pt x="264494" y="23911"/>
                </a:lnTo>
                <a:lnTo>
                  <a:pt x="265883" y="27433"/>
                </a:lnTo>
                <a:lnTo>
                  <a:pt x="265883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0" y="42763"/>
                </a:lnTo>
                <a:lnTo>
                  <a:pt x="244898" y="43457"/>
                </a:lnTo>
                <a:lnTo>
                  <a:pt x="241326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6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3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59" h="66675">
                <a:moveTo>
                  <a:pt x="257103" y="61317"/>
                </a:moveTo>
                <a:lnTo>
                  <a:pt x="248867" y="61317"/>
                </a:lnTo>
                <a:lnTo>
                  <a:pt x="252637" y="59977"/>
                </a:lnTo>
                <a:lnTo>
                  <a:pt x="258689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3" y="39736"/>
                </a:lnTo>
                <a:lnTo>
                  <a:pt x="265883" y="56703"/>
                </a:lnTo>
                <a:lnTo>
                  <a:pt x="260526" y="56703"/>
                </a:lnTo>
                <a:lnTo>
                  <a:pt x="258244" y="60176"/>
                </a:lnTo>
                <a:lnTo>
                  <a:pt x="257103" y="61317"/>
                </a:lnTo>
                <a:close/>
              </a:path>
              <a:path w="314959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3" y="56703"/>
                </a:lnTo>
                <a:lnTo>
                  <a:pt x="265883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59" h="66675">
                <a:moveTo>
                  <a:pt x="270795" y="59977"/>
                </a:moveTo>
                <a:lnTo>
                  <a:pt x="270051" y="59977"/>
                </a:lnTo>
                <a:lnTo>
                  <a:pt x="270596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59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6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5" y="36313"/>
                </a:lnTo>
                <a:lnTo>
                  <a:pt x="296373" y="40778"/>
                </a:lnTo>
                <a:lnTo>
                  <a:pt x="299952" y="45541"/>
                </a:lnTo>
                <a:lnTo>
                  <a:pt x="292801" y="45541"/>
                </a:lnTo>
                <a:lnTo>
                  <a:pt x="278663" y="64740"/>
                </a:lnTo>
                <a:close/>
              </a:path>
              <a:path w="314959" h="66675">
                <a:moveTo>
                  <a:pt x="299775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2" y="18901"/>
                </a:lnTo>
                <a:lnTo>
                  <a:pt x="299775" y="36313"/>
                </a:lnTo>
                <a:close/>
              </a:path>
              <a:path w="314959" h="66675">
                <a:moveTo>
                  <a:pt x="314382" y="64740"/>
                </a:moveTo>
                <a:lnTo>
                  <a:pt x="307238" y="64740"/>
                </a:lnTo>
                <a:lnTo>
                  <a:pt x="292801" y="45541"/>
                </a:lnTo>
                <a:lnTo>
                  <a:pt x="299952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06910" y="67962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06910" y="67962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62341" y="702290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10285" y="131632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10285" y="131632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54233" y="1340934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06910" y="196064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06910" y="196064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50861" y="198525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315286" y="3731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29</a:t>
            </a:fld>
            <a:endParaRPr sz="2000"/>
          </a:p>
        </p:txBody>
      </p:sp>
      <p:sp>
        <p:nvSpPr>
          <p:cNvPr id="74" name="object 7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158474" y="209528"/>
            <a:ext cx="6412230" cy="43491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13080">
              <a:lnSpc>
                <a:spcPts val="1420"/>
              </a:lnSpc>
              <a:spcBef>
                <a:spcPts val="160"/>
              </a:spcBef>
              <a:tabLst>
                <a:tab pos="3870960" algn="l"/>
              </a:tabLst>
            </a:pPr>
            <a:r>
              <a:rPr sz="1200" spc="-5" dirty="0">
                <a:latin typeface="Arial"/>
                <a:cs typeface="Arial"/>
              </a:rPr>
              <a:t>CONV3-64: [224x224x64]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(3*3*3)*64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1,728  </a:t>
            </a:r>
            <a:r>
              <a:rPr sz="1200" spc="-5" dirty="0">
                <a:latin typeface="Arial"/>
                <a:cs typeface="Arial"/>
              </a:rPr>
              <a:t>CONV3-64: [224x224x64]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(3*3*64)*64 =</a:t>
            </a:r>
            <a:r>
              <a:rPr sz="12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36,864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  <a:tabLst>
                <a:tab pos="3651250" algn="l"/>
              </a:tabLst>
            </a:pPr>
            <a:r>
              <a:rPr sz="1200" spc="-5" dirty="0">
                <a:latin typeface="Arial"/>
                <a:cs typeface="Arial"/>
              </a:rPr>
              <a:t>POOL2: [112x112x64] 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112*112*64=800K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20"/>
              </a:lnSpc>
              <a:spcBef>
                <a:spcPts val="60"/>
              </a:spcBef>
              <a:tabLst>
                <a:tab pos="4125595" algn="l"/>
              </a:tabLst>
            </a:pPr>
            <a:r>
              <a:rPr sz="1200" spc="-5" dirty="0">
                <a:latin typeface="Arial"/>
                <a:cs typeface="Arial"/>
              </a:rPr>
              <a:t>CONV3-128: [112x112x128]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(3*3*64)*128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73,728  </a:t>
            </a:r>
            <a:r>
              <a:rPr sz="1200" spc="-5" dirty="0">
                <a:latin typeface="Arial"/>
                <a:cs typeface="Arial"/>
              </a:rPr>
              <a:t>CONV3-128: [112x112x128]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(3*3*128)*128 =</a:t>
            </a:r>
            <a:r>
              <a:rPr sz="12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147,456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[56x56x128] 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56*56*128=400K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326390" algn="just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(3*3*128)*256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294,912  </a:t>
            </a: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(3*3*256)*256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589,824  </a:t>
            </a: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(3*3*256)*256 =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589,824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[28x28x256] 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28*28*256=200K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(3*3*256)*512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1,179,648  </a:t>
            </a: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[14x14x512] 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20"/>
              </a:lnSpc>
              <a:spcBef>
                <a:spcPts val="60"/>
              </a:spcBef>
            </a:pP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sz="1200" spc="-5" dirty="0">
                <a:latin typeface="Arial"/>
                <a:cs typeface="Arial"/>
              </a:rPr>
              <a:t>POOL2: [7x7x512]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7*7*512=25K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619250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FC: [1x1x4096]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4096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7*7*512*4096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102,760,448  </a:t>
            </a:r>
            <a:r>
              <a:rPr sz="1200" spc="-5" dirty="0">
                <a:latin typeface="Arial"/>
                <a:cs typeface="Arial"/>
              </a:rPr>
              <a:t>FC: [1x1x4096]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4096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4096*4096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16,777,216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sz="1200" spc="-5" dirty="0">
                <a:latin typeface="Arial"/>
                <a:cs typeface="Arial"/>
              </a:rPr>
              <a:t>FC: [1x1x1000]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1000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4096*1000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4,096,000</a:t>
            </a:r>
            <a:endParaRPr sz="1200">
              <a:latin typeface="Arial"/>
              <a:cs typeface="Arial"/>
            </a:endParaRPr>
          </a:p>
          <a:p>
            <a:pPr marL="46355" marR="917575">
              <a:lnSpc>
                <a:spcPts val="1650"/>
              </a:lnSpc>
              <a:spcBef>
                <a:spcPts val="85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TOTAL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24M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* 4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bytes ~= 96MB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/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image </a:t>
            </a:r>
            <a:r>
              <a:rPr sz="1400" dirty="0">
                <a:latin typeface="Arial"/>
                <a:cs typeface="Arial"/>
              </a:rPr>
              <a:t>(for a </a:t>
            </a:r>
            <a:r>
              <a:rPr sz="1400" spc="-5" dirty="0">
                <a:latin typeface="Arial"/>
                <a:cs typeface="Arial"/>
              </a:rPr>
              <a:t>forward pass) 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TOTAL params: 138M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parameters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2" y="378137"/>
            <a:ext cx="769937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solidFill>
                  <a:srgbClr val="000000"/>
                </a:solidFill>
              </a:rPr>
              <a:t>Representative </a:t>
            </a:r>
            <a:r>
              <a:rPr sz="3000" spc="-5" dirty="0">
                <a:solidFill>
                  <a:srgbClr val="000000"/>
                </a:solidFill>
              </a:rPr>
              <a:t>CNN</a:t>
            </a:r>
            <a:r>
              <a:rPr sz="3000" spc="-9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Architectures</a:t>
            </a:r>
            <a:endParaRPr sz="3000" dirty="0"/>
          </a:p>
        </p:txBody>
      </p:sp>
      <p:sp>
        <p:nvSpPr>
          <p:cNvPr id="6" name="object 6"/>
          <p:cNvSpPr txBox="1"/>
          <p:nvPr/>
        </p:nvSpPr>
        <p:spPr>
          <a:xfrm>
            <a:off x="5399118" y="4704893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99643" y="471344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774" y="977180"/>
            <a:ext cx="1868170" cy="204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ts val="2875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Case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Studies</a:t>
            </a:r>
            <a:endParaRPr sz="2400">
              <a:latin typeface="Arial"/>
              <a:cs typeface="Arial"/>
            </a:endParaRPr>
          </a:p>
          <a:p>
            <a:pPr marL="502284" indent="-304800">
              <a:lnSpc>
                <a:spcPts val="2155"/>
              </a:lnSpc>
              <a:buChar char="-"/>
              <a:tabLst>
                <a:tab pos="502284" algn="l"/>
                <a:tab pos="502920" algn="l"/>
              </a:tabLst>
            </a:pPr>
            <a:r>
              <a:rPr sz="1800" spc="-5" dirty="0">
                <a:latin typeface="Arial"/>
                <a:cs typeface="Arial"/>
              </a:rPr>
              <a:t>AlexNet</a:t>
            </a:r>
            <a:endParaRPr sz="1800">
              <a:latin typeface="Arial"/>
              <a:cs typeface="Arial"/>
            </a:endParaRPr>
          </a:p>
          <a:p>
            <a:pPr marL="502284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502284" algn="l"/>
                <a:tab pos="502920" algn="l"/>
              </a:tabLst>
            </a:pPr>
            <a:r>
              <a:rPr sz="1800" spc="-5" dirty="0">
                <a:latin typeface="Arial"/>
                <a:cs typeface="Arial"/>
              </a:rPr>
              <a:t>VGG</a:t>
            </a:r>
            <a:endParaRPr sz="1800">
              <a:latin typeface="Arial"/>
              <a:cs typeface="Arial"/>
            </a:endParaRPr>
          </a:p>
          <a:p>
            <a:pPr marL="502284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502284" algn="l"/>
                <a:tab pos="502920" algn="l"/>
              </a:tabLst>
            </a:pPr>
            <a:r>
              <a:rPr sz="1800" spc="-5" dirty="0">
                <a:latin typeface="Arial"/>
                <a:cs typeface="Arial"/>
              </a:rPr>
              <a:t>GoogLeNet</a:t>
            </a:r>
            <a:endParaRPr sz="1800">
              <a:latin typeface="Arial"/>
              <a:cs typeface="Arial"/>
            </a:endParaRPr>
          </a:p>
          <a:p>
            <a:pPr marL="502284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502284" algn="l"/>
                <a:tab pos="502920" algn="l"/>
              </a:tabLst>
            </a:pPr>
            <a:r>
              <a:rPr sz="1800" spc="-5" dirty="0">
                <a:latin typeface="Arial"/>
                <a:cs typeface="Arial"/>
              </a:rPr>
              <a:t>ResNet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400" spc="-5" dirty="0">
                <a:latin typeface="Arial"/>
                <a:cs typeface="Arial"/>
              </a:rPr>
              <a:t>Also....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248" y="2995222"/>
            <a:ext cx="364934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NiN </a:t>
            </a:r>
            <a:r>
              <a:rPr sz="1800" dirty="0">
                <a:latin typeface="Arial"/>
                <a:cs typeface="Arial"/>
              </a:rPr>
              <a:t>(Network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Network)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Wide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ResNet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ResNeXT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Stochastic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Depth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Squeeze-and-Excitation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0085" y="2998003"/>
            <a:ext cx="158623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DenseNet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FractalNet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SqueezeNet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NASNet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474" y="28553"/>
            <a:ext cx="4375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3389" algn="l"/>
                <a:tab pos="3684270" algn="l"/>
              </a:tabLst>
            </a:pPr>
            <a:r>
              <a:rPr sz="1200" spc="-5" dirty="0">
                <a:latin typeface="Arial"/>
                <a:cs typeface="Arial"/>
              </a:rPr>
              <a:t>INPUT: [224x224x3]	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224*224*3=150K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260">
              <a:lnSpc>
                <a:spcPct val="100000"/>
              </a:lnSpc>
              <a:spcBef>
                <a:spcPts val="100"/>
              </a:spcBef>
            </a:pPr>
            <a:r>
              <a:rPr dirty="0"/>
              <a:t>(not counting</a:t>
            </a:r>
            <a:r>
              <a:rPr spc="-95" dirty="0"/>
              <a:t> </a:t>
            </a:r>
            <a:r>
              <a:rPr spc="-5" dirty="0"/>
              <a:t>biases)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474" y="209528"/>
            <a:ext cx="6412230" cy="43491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13080">
              <a:lnSpc>
                <a:spcPts val="1420"/>
              </a:lnSpc>
              <a:spcBef>
                <a:spcPts val="160"/>
              </a:spcBef>
              <a:tabLst>
                <a:tab pos="3870960" algn="l"/>
              </a:tabLst>
            </a:pPr>
            <a:r>
              <a:rPr sz="1200" spc="-5" dirty="0">
                <a:latin typeface="Arial"/>
                <a:cs typeface="Arial"/>
              </a:rPr>
              <a:t>CONV3-64: [224x224x64]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(3*3*3)*64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1,728  </a:t>
            </a:r>
            <a:r>
              <a:rPr sz="1200" spc="-5" dirty="0">
                <a:latin typeface="Arial"/>
                <a:cs typeface="Arial"/>
              </a:rPr>
              <a:t>CONV3-64: [224x224x64]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(3*3*64)*64 =</a:t>
            </a:r>
            <a:r>
              <a:rPr sz="12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36,864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  <a:tabLst>
                <a:tab pos="3651250" algn="l"/>
              </a:tabLst>
            </a:pPr>
            <a:r>
              <a:rPr sz="1200" spc="-5" dirty="0">
                <a:latin typeface="Arial"/>
                <a:cs typeface="Arial"/>
              </a:rPr>
              <a:t>POOL2: [112x112x64] 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112*112*64=800K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20"/>
              </a:lnSpc>
              <a:spcBef>
                <a:spcPts val="60"/>
              </a:spcBef>
              <a:tabLst>
                <a:tab pos="4125595" algn="l"/>
              </a:tabLst>
            </a:pPr>
            <a:r>
              <a:rPr sz="1200" spc="-5" dirty="0">
                <a:latin typeface="Arial"/>
                <a:cs typeface="Arial"/>
              </a:rPr>
              <a:t>CONV3-128: [112x112x128]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(3*3*64)*128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73,728  </a:t>
            </a:r>
            <a:r>
              <a:rPr sz="1200" spc="-5" dirty="0">
                <a:latin typeface="Arial"/>
                <a:cs typeface="Arial"/>
              </a:rPr>
              <a:t>CONV3-128: [112x112x128]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(3*3*128)*128 =</a:t>
            </a:r>
            <a:r>
              <a:rPr sz="12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147,456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[56x56x128] 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56*56*128=400K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326390" algn="just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(3*3*128)*256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294,912  </a:t>
            </a: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(3*3*256)*256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589,824  </a:t>
            </a: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(3*3*256)*256 =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589,824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[28x28x256] 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28*28*256=200K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(3*3*256)*512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1,179,648  </a:t>
            </a: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[14x14x512] 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20"/>
              </a:lnSpc>
              <a:spcBef>
                <a:spcPts val="60"/>
              </a:spcBef>
            </a:pP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sz="1200" spc="-5" dirty="0">
                <a:latin typeface="Arial"/>
                <a:cs typeface="Arial"/>
              </a:rPr>
              <a:t>POOL2: [7x7x512]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7*7*512=25K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FC: [1x1x4096]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4096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7*7*512*4096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Arial"/>
                <a:cs typeface="Arial"/>
              </a:rPr>
              <a:t>102,760,448</a:t>
            </a:r>
            <a:endParaRPr sz="1200">
              <a:latin typeface="Arial"/>
              <a:cs typeface="Arial"/>
            </a:endParaRPr>
          </a:p>
          <a:p>
            <a:pPr marL="12700" marR="1907539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FC: [1x1x4096]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4096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4096*4096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16,777,216  </a:t>
            </a:r>
            <a:r>
              <a:rPr sz="1200" spc="-5" dirty="0">
                <a:latin typeface="Arial"/>
                <a:cs typeface="Arial"/>
              </a:rPr>
              <a:t>FC: [1x1x1000]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1000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4096*1000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4,096,000</a:t>
            </a:r>
            <a:endParaRPr sz="1200">
              <a:latin typeface="Arial"/>
              <a:cs typeface="Arial"/>
            </a:endParaRPr>
          </a:p>
          <a:p>
            <a:pPr marL="46355" marR="371475">
              <a:lnSpc>
                <a:spcPts val="1650"/>
              </a:lnSpc>
              <a:spcBef>
                <a:spcPts val="81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TOTAL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24M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* 4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bytes ~= 96MB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/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image </a:t>
            </a:r>
            <a:r>
              <a:rPr sz="1400" dirty="0">
                <a:latin typeface="Arial"/>
                <a:cs typeface="Arial"/>
              </a:rPr>
              <a:t>(only </a:t>
            </a:r>
            <a:r>
              <a:rPr sz="1400" spc="-5" dirty="0">
                <a:latin typeface="Arial"/>
                <a:cs typeface="Arial"/>
              </a:rPr>
              <a:t>forward! ~*2 for bwd) 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TOTAL params: 138M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parameters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4381" y="245362"/>
            <a:ext cx="4502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Note: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4381" y="664461"/>
            <a:ext cx="146748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Most memory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in  early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4381" y="2550407"/>
            <a:ext cx="135890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Most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params</a:t>
            </a:r>
            <a:r>
              <a:rPr sz="1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are  in late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59789" y="3144843"/>
            <a:ext cx="2237740" cy="366395"/>
          </a:xfrm>
          <a:custGeom>
            <a:avLst/>
            <a:gdLst/>
            <a:ahLst/>
            <a:cxnLst/>
            <a:rect l="l" t="t" r="r" b="b"/>
            <a:pathLst>
              <a:path w="2237740" h="366395">
                <a:moveTo>
                  <a:pt x="2237395" y="0"/>
                </a:moveTo>
                <a:lnTo>
                  <a:pt x="0" y="36614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4939" y="3470418"/>
            <a:ext cx="109449" cy="81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79066" y="539558"/>
            <a:ext cx="2800350" cy="238125"/>
          </a:xfrm>
          <a:custGeom>
            <a:avLst/>
            <a:gdLst/>
            <a:ahLst/>
            <a:cxnLst/>
            <a:rect l="l" t="t" r="r" b="b"/>
            <a:pathLst>
              <a:path w="2800350" h="238125">
                <a:moveTo>
                  <a:pt x="2800294" y="238114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3392" y="498681"/>
            <a:ext cx="107849" cy="817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99118" y="4704893"/>
            <a:ext cx="157988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9 -</a:t>
            </a:r>
            <a:r>
              <a:rPr sz="3000" spc="-284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474" y="28553"/>
            <a:ext cx="4375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3389" algn="l"/>
                <a:tab pos="3684270" algn="l"/>
              </a:tabLst>
            </a:pPr>
            <a:r>
              <a:rPr sz="1200" spc="-5" dirty="0">
                <a:latin typeface="Arial"/>
                <a:cs typeface="Arial"/>
              </a:rPr>
              <a:t>INPUT: [224x224x3]	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224*224*3=150K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260">
              <a:lnSpc>
                <a:spcPct val="100000"/>
              </a:lnSpc>
              <a:spcBef>
                <a:spcPts val="100"/>
              </a:spcBef>
            </a:pPr>
            <a:r>
              <a:rPr dirty="0"/>
              <a:t>(not counting</a:t>
            </a:r>
            <a:r>
              <a:rPr spc="-95" dirty="0"/>
              <a:t> </a:t>
            </a:r>
            <a:r>
              <a:rPr spc="-5" dirty="0"/>
              <a:t>biases)</a:t>
            </a:r>
          </a:p>
        </p:txBody>
      </p:sp>
      <p:sp>
        <p:nvSpPr>
          <p:cNvPr id="4" name="object 4"/>
          <p:cNvSpPr/>
          <p:nvPr/>
        </p:nvSpPr>
        <p:spPr>
          <a:xfrm>
            <a:off x="7206910" y="29156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6910" y="29156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50861" y="2940292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06910" y="3074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6910" y="3074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3036" y="3098869"/>
            <a:ext cx="159407" cy="6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06910" y="323404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06910" y="323404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75569" y="3258636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06910" y="33932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06910" y="33932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5569" y="3417818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06910" y="3552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06910" y="3552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32853" y="3576394"/>
            <a:ext cx="182872" cy="80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06910" y="27565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06910" y="27565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50861" y="2781120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06910" y="25973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06910" y="25973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43036" y="2621353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06910" y="243817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06910" y="243817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50861" y="2462767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06910" y="227899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06910" y="227899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50861" y="2303595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06910" y="211982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06910" y="211982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3036" y="2143828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06910" y="179384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06910" y="179384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50861" y="1818440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06910" y="163466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6910" y="163466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50861" y="1659268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06910" y="147674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06910" y="147674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43036" y="1500749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06910" y="115714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06910" y="115714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50861" y="1181743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06910" y="99797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06910" y="99797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50861" y="102257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06910" y="83879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06910" y="83879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43036" y="862804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06910" y="52045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06910" y="52045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2341" y="543116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06910" y="3612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06910" y="3612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62341" y="383943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1" y="64740"/>
                </a:lnTo>
                <a:lnTo>
                  <a:pt x="153571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60" y="14485"/>
                </a:lnTo>
                <a:lnTo>
                  <a:pt x="145782" y="14039"/>
                </a:lnTo>
                <a:lnTo>
                  <a:pt x="147766" y="13245"/>
                </a:lnTo>
                <a:lnTo>
                  <a:pt x="149850" y="12451"/>
                </a:lnTo>
                <a:lnTo>
                  <a:pt x="151388" y="11211"/>
                </a:lnTo>
                <a:lnTo>
                  <a:pt x="152380" y="9524"/>
                </a:lnTo>
                <a:lnTo>
                  <a:pt x="153472" y="7838"/>
                </a:lnTo>
                <a:lnTo>
                  <a:pt x="154216" y="5506"/>
                </a:lnTo>
                <a:lnTo>
                  <a:pt x="154613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9246" y="66079"/>
                </a:moveTo>
                <a:lnTo>
                  <a:pt x="245057" y="66079"/>
                </a:lnTo>
                <a:lnTo>
                  <a:pt x="239650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50" y="4613"/>
                </a:lnTo>
                <a:lnTo>
                  <a:pt x="245057" y="1934"/>
                </a:lnTo>
                <a:lnTo>
                  <a:pt x="259246" y="1934"/>
                </a:lnTo>
                <a:lnTo>
                  <a:pt x="264653" y="4663"/>
                </a:lnTo>
                <a:lnTo>
                  <a:pt x="266021" y="6697"/>
                </a:lnTo>
                <a:lnTo>
                  <a:pt x="246794" y="6697"/>
                </a:lnTo>
                <a:lnTo>
                  <a:pt x="242825" y="8979"/>
                </a:lnTo>
                <a:lnTo>
                  <a:pt x="240046" y="13543"/>
                </a:lnTo>
                <a:lnTo>
                  <a:pt x="237368" y="18008"/>
                </a:lnTo>
                <a:lnTo>
                  <a:pt x="236029" y="24804"/>
                </a:lnTo>
                <a:lnTo>
                  <a:pt x="236029" y="43060"/>
                </a:lnTo>
                <a:lnTo>
                  <a:pt x="237368" y="49906"/>
                </a:lnTo>
                <a:lnTo>
                  <a:pt x="242726" y="59035"/>
                </a:lnTo>
                <a:lnTo>
                  <a:pt x="246744" y="61317"/>
                </a:lnTo>
                <a:lnTo>
                  <a:pt x="266081" y="61317"/>
                </a:lnTo>
                <a:lnTo>
                  <a:pt x="264653" y="63400"/>
                </a:lnTo>
                <a:lnTo>
                  <a:pt x="259246" y="66079"/>
                </a:lnTo>
                <a:close/>
              </a:path>
              <a:path w="323850" h="66675">
                <a:moveTo>
                  <a:pt x="266081" y="61317"/>
                </a:moveTo>
                <a:lnTo>
                  <a:pt x="257460" y="61317"/>
                </a:lnTo>
                <a:lnTo>
                  <a:pt x="261477" y="59035"/>
                </a:lnTo>
                <a:lnTo>
                  <a:pt x="266835" y="49906"/>
                </a:lnTo>
                <a:lnTo>
                  <a:pt x="268175" y="43060"/>
                </a:lnTo>
                <a:lnTo>
                  <a:pt x="268156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10" y="6697"/>
                </a:lnTo>
                <a:lnTo>
                  <a:pt x="266021" y="6697"/>
                </a:lnTo>
                <a:lnTo>
                  <a:pt x="271995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5" y="52685"/>
                </a:lnTo>
                <a:lnTo>
                  <a:pt x="266081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2" y="66079"/>
                </a:lnTo>
                <a:lnTo>
                  <a:pt x="289064" y="63400"/>
                </a:lnTo>
                <a:lnTo>
                  <a:pt x="285294" y="58042"/>
                </a:lnTo>
                <a:lnTo>
                  <a:pt x="281623" y="52685"/>
                </a:lnTo>
                <a:lnTo>
                  <a:pt x="279787" y="44697"/>
                </a:lnTo>
                <a:lnTo>
                  <a:pt x="279787" y="23365"/>
                </a:lnTo>
                <a:lnTo>
                  <a:pt x="281623" y="15329"/>
                </a:lnTo>
                <a:lnTo>
                  <a:pt x="285294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9" y="8979"/>
                </a:lnTo>
                <a:lnTo>
                  <a:pt x="289461" y="13543"/>
                </a:lnTo>
                <a:lnTo>
                  <a:pt x="286782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2" y="49906"/>
                </a:lnTo>
                <a:lnTo>
                  <a:pt x="292140" y="59035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2" y="59035"/>
                </a:lnTo>
                <a:lnTo>
                  <a:pt x="316250" y="49906"/>
                </a:lnTo>
                <a:lnTo>
                  <a:pt x="317589" y="43060"/>
                </a:lnTo>
                <a:lnTo>
                  <a:pt x="317570" y="24804"/>
                </a:lnTo>
                <a:lnTo>
                  <a:pt x="316250" y="18107"/>
                </a:lnTo>
                <a:lnTo>
                  <a:pt x="310892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10" y="15577"/>
                </a:lnTo>
                <a:lnTo>
                  <a:pt x="323211" y="23365"/>
                </a:lnTo>
                <a:lnTo>
                  <a:pt x="323234" y="44697"/>
                </a:lnTo>
                <a:lnTo>
                  <a:pt x="321410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06910" y="20210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8"/>
                </a:lnTo>
                <a:lnTo>
                  <a:pt x="0" y="1088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06910" y="20210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8"/>
                </a:lnTo>
                <a:lnTo>
                  <a:pt x="0" y="1088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66616" y="224769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59" h="66675">
                <a:moveTo>
                  <a:pt x="43637" y="60870"/>
                </a:moveTo>
                <a:lnTo>
                  <a:pt x="31005" y="60870"/>
                </a:lnTo>
                <a:lnTo>
                  <a:pt x="34875" y="59729"/>
                </a:lnTo>
                <a:lnTo>
                  <a:pt x="38248" y="57447"/>
                </a:lnTo>
                <a:lnTo>
                  <a:pt x="41721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0" y="38844"/>
                </a:lnTo>
                <a:lnTo>
                  <a:pt x="31104" y="36760"/>
                </a:lnTo>
                <a:lnTo>
                  <a:pt x="22870" y="34776"/>
                </a:lnTo>
                <a:lnTo>
                  <a:pt x="17958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4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0" y="1785"/>
                </a:lnTo>
                <a:lnTo>
                  <a:pt x="16817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5" y="5060"/>
                </a:lnTo>
                <a:lnTo>
                  <a:pt x="19000" y="5060"/>
                </a:lnTo>
                <a:lnTo>
                  <a:pt x="15080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7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2" y="37355"/>
                </a:lnTo>
                <a:lnTo>
                  <a:pt x="48170" y="40034"/>
                </a:lnTo>
                <a:lnTo>
                  <a:pt x="49559" y="43556"/>
                </a:lnTo>
                <a:lnTo>
                  <a:pt x="49559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59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0" y="11509"/>
                </a:lnTo>
                <a:lnTo>
                  <a:pt x="32742" y="6350"/>
                </a:lnTo>
                <a:lnTo>
                  <a:pt x="28723" y="5060"/>
                </a:lnTo>
                <a:lnTo>
                  <a:pt x="40265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59" h="66675">
                <a:moveTo>
                  <a:pt x="33337" y="66079"/>
                </a:moveTo>
                <a:lnTo>
                  <a:pt x="17462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1" y="43904"/>
                </a:lnTo>
                <a:lnTo>
                  <a:pt x="6101" y="49906"/>
                </a:lnTo>
                <a:lnTo>
                  <a:pt x="7838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89" y="64392"/>
                </a:lnTo>
                <a:lnTo>
                  <a:pt x="33337" y="66079"/>
                </a:lnTo>
                <a:close/>
              </a:path>
              <a:path w="314959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0" y="54669"/>
                </a:lnTo>
                <a:lnTo>
                  <a:pt x="55816" y="48865"/>
                </a:lnTo>
                <a:lnTo>
                  <a:pt x="55816" y="34776"/>
                </a:lnTo>
                <a:lnTo>
                  <a:pt x="57800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1" y="19843"/>
                </a:lnTo>
                <a:lnTo>
                  <a:pt x="91509" y="22324"/>
                </a:lnTo>
                <a:lnTo>
                  <a:pt x="72633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3" y="61317"/>
                </a:lnTo>
                <a:lnTo>
                  <a:pt x="91502" y="61317"/>
                </a:lnTo>
                <a:lnTo>
                  <a:pt x="89302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59" h="66675">
                <a:moveTo>
                  <a:pt x="91502" y="61317"/>
                </a:moveTo>
                <a:lnTo>
                  <a:pt x="82407" y="61317"/>
                </a:lnTo>
                <a:lnTo>
                  <a:pt x="86276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3" y="27979"/>
                </a:lnTo>
                <a:lnTo>
                  <a:pt x="86276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4" y="34776"/>
                </a:lnTo>
                <a:lnTo>
                  <a:pt x="99274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6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59" h="66675">
                <a:moveTo>
                  <a:pt x="116243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1" y="6201"/>
                </a:lnTo>
                <a:lnTo>
                  <a:pt x="115152" y="2331"/>
                </a:lnTo>
                <a:lnTo>
                  <a:pt x="117980" y="1339"/>
                </a:lnTo>
                <a:lnTo>
                  <a:pt x="124032" y="1339"/>
                </a:lnTo>
                <a:lnTo>
                  <a:pt x="125570" y="1438"/>
                </a:lnTo>
                <a:lnTo>
                  <a:pt x="126364" y="1637"/>
                </a:lnTo>
                <a:lnTo>
                  <a:pt x="126364" y="5953"/>
                </a:lnTo>
                <a:lnTo>
                  <a:pt x="120163" y="5953"/>
                </a:lnTo>
                <a:lnTo>
                  <a:pt x="118575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3" y="10417"/>
                </a:lnTo>
                <a:lnTo>
                  <a:pt x="116243" y="18901"/>
                </a:lnTo>
                <a:close/>
              </a:path>
              <a:path w="314959" h="66675">
                <a:moveTo>
                  <a:pt x="139535" y="18901"/>
                </a:moveTo>
                <a:lnTo>
                  <a:pt x="133879" y="18901"/>
                </a:lnTo>
                <a:lnTo>
                  <a:pt x="133879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59" h="66675">
                <a:moveTo>
                  <a:pt x="126364" y="6548"/>
                </a:moveTo>
                <a:lnTo>
                  <a:pt x="125669" y="6350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2" y="5953"/>
                </a:lnTo>
                <a:lnTo>
                  <a:pt x="126364" y="5953"/>
                </a:lnTo>
                <a:lnTo>
                  <a:pt x="126364" y="6548"/>
                </a:lnTo>
                <a:close/>
              </a:path>
              <a:path w="314959" h="66675">
                <a:moveTo>
                  <a:pt x="125173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3" y="18901"/>
                </a:lnTo>
                <a:lnTo>
                  <a:pt x="125173" y="23663"/>
                </a:lnTo>
                <a:close/>
              </a:path>
              <a:path w="314959" h="66675">
                <a:moveTo>
                  <a:pt x="148762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2" y="18901"/>
                </a:lnTo>
                <a:lnTo>
                  <a:pt x="148762" y="23663"/>
                </a:lnTo>
                <a:close/>
              </a:path>
              <a:path w="314959" h="66675">
                <a:moveTo>
                  <a:pt x="116243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3" y="23663"/>
                </a:lnTo>
                <a:lnTo>
                  <a:pt x="116243" y="64740"/>
                </a:lnTo>
                <a:close/>
              </a:path>
              <a:path w="314959" h="66675">
                <a:moveTo>
                  <a:pt x="147175" y="65186"/>
                </a:moveTo>
                <a:lnTo>
                  <a:pt x="140081" y="65186"/>
                </a:lnTo>
                <a:lnTo>
                  <a:pt x="137451" y="64492"/>
                </a:lnTo>
                <a:lnTo>
                  <a:pt x="135963" y="63103"/>
                </a:lnTo>
                <a:lnTo>
                  <a:pt x="134574" y="61713"/>
                </a:lnTo>
                <a:lnTo>
                  <a:pt x="133974" y="59531"/>
                </a:lnTo>
                <a:lnTo>
                  <a:pt x="133879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8" y="60225"/>
                </a:lnTo>
                <a:lnTo>
                  <a:pt x="142759" y="60572"/>
                </a:lnTo>
                <a:lnTo>
                  <a:pt x="148762" y="60572"/>
                </a:lnTo>
                <a:lnTo>
                  <a:pt x="148762" y="65037"/>
                </a:lnTo>
                <a:lnTo>
                  <a:pt x="147968" y="65136"/>
                </a:lnTo>
                <a:lnTo>
                  <a:pt x="147175" y="65186"/>
                </a:lnTo>
                <a:close/>
              </a:path>
              <a:path w="314959" h="66675">
                <a:moveTo>
                  <a:pt x="148762" y="60572"/>
                </a:moveTo>
                <a:lnTo>
                  <a:pt x="146232" y="60572"/>
                </a:lnTo>
                <a:lnTo>
                  <a:pt x="148762" y="60275"/>
                </a:lnTo>
                <a:lnTo>
                  <a:pt x="148762" y="60572"/>
                </a:lnTo>
                <a:close/>
              </a:path>
              <a:path w="314959" h="66675">
                <a:moveTo>
                  <a:pt x="166066" y="26640"/>
                </a:moveTo>
                <a:lnTo>
                  <a:pt x="162254" y="26640"/>
                </a:lnTo>
                <a:lnTo>
                  <a:pt x="163841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5" y="18305"/>
                </a:lnTo>
                <a:lnTo>
                  <a:pt x="173911" y="17561"/>
                </a:lnTo>
                <a:lnTo>
                  <a:pt x="180460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29" y="22324"/>
                </a:lnTo>
                <a:lnTo>
                  <a:pt x="168207" y="23862"/>
                </a:lnTo>
                <a:lnTo>
                  <a:pt x="166066" y="26640"/>
                </a:lnTo>
                <a:close/>
              </a:path>
              <a:path w="314959" h="66675">
                <a:moveTo>
                  <a:pt x="194549" y="26491"/>
                </a:moveTo>
                <a:lnTo>
                  <a:pt x="190382" y="26491"/>
                </a:lnTo>
                <a:lnTo>
                  <a:pt x="191818" y="23713"/>
                </a:lnTo>
                <a:lnTo>
                  <a:pt x="191915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4" y="18355"/>
                </a:lnTo>
                <a:lnTo>
                  <a:pt x="201841" y="17561"/>
                </a:lnTo>
                <a:lnTo>
                  <a:pt x="210176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2" y="23713"/>
                </a:lnTo>
                <a:lnTo>
                  <a:pt x="194549" y="26491"/>
                </a:lnTo>
                <a:close/>
              </a:path>
              <a:path w="314959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4" y="18901"/>
                </a:lnTo>
                <a:lnTo>
                  <a:pt x="162104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59" h="66675">
                <a:moveTo>
                  <a:pt x="191424" y="64740"/>
                </a:moveTo>
                <a:lnTo>
                  <a:pt x="185768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7" y="25300"/>
                </a:lnTo>
                <a:lnTo>
                  <a:pt x="181800" y="23316"/>
                </a:lnTo>
                <a:lnTo>
                  <a:pt x="179368" y="22324"/>
                </a:lnTo>
                <a:lnTo>
                  <a:pt x="188522" y="22324"/>
                </a:lnTo>
                <a:lnTo>
                  <a:pt x="189451" y="23564"/>
                </a:lnTo>
                <a:lnTo>
                  <a:pt x="189566" y="23862"/>
                </a:lnTo>
                <a:lnTo>
                  <a:pt x="190382" y="26491"/>
                </a:lnTo>
                <a:lnTo>
                  <a:pt x="194549" y="26491"/>
                </a:lnTo>
                <a:lnTo>
                  <a:pt x="192465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59" h="66675">
                <a:moveTo>
                  <a:pt x="220148" y="64740"/>
                </a:moveTo>
                <a:lnTo>
                  <a:pt x="214641" y="64740"/>
                </a:lnTo>
                <a:lnTo>
                  <a:pt x="214531" y="29269"/>
                </a:lnTo>
                <a:lnTo>
                  <a:pt x="213748" y="26789"/>
                </a:lnTo>
                <a:lnTo>
                  <a:pt x="211962" y="25003"/>
                </a:lnTo>
                <a:lnTo>
                  <a:pt x="210275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59" h="66675">
                <a:moveTo>
                  <a:pt x="235969" y="32890"/>
                </a:moveTo>
                <a:lnTo>
                  <a:pt x="230314" y="32890"/>
                </a:lnTo>
                <a:lnTo>
                  <a:pt x="230611" y="27930"/>
                </a:lnTo>
                <a:lnTo>
                  <a:pt x="232347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2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6" y="22324"/>
                </a:lnTo>
                <a:lnTo>
                  <a:pt x="244402" y="22324"/>
                </a:lnTo>
                <a:lnTo>
                  <a:pt x="241425" y="23217"/>
                </a:lnTo>
                <a:lnTo>
                  <a:pt x="239243" y="25003"/>
                </a:lnTo>
                <a:lnTo>
                  <a:pt x="237159" y="26789"/>
                </a:lnTo>
                <a:lnTo>
                  <a:pt x="236068" y="29418"/>
                </a:lnTo>
                <a:lnTo>
                  <a:pt x="235969" y="32890"/>
                </a:lnTo>
                <a:close/>
              </a:path>
              <a:path w="314959" h="66675">
                <a:moveTo>
                  <a:pt x="247627" y="66079"/>
                </a:moveTo>
                <a:lnTo>
                  <a:pt x="239194" y="66079"/>
                </a:lnTo>
                <a:lnTo>
                  <a:pt x="235423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2" y="42713"/>
                </a:lnTo>
                <a:lnTo>
                  <a:pt x="236068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1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5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6" y="22324"/>
                </a:lnTo>
                <a:lnTo>
                  <a:pt x="264494" y="23911"/>
                </a:lnTo>
                <a:lnTo>
                  <a:pt x="265883" y="27433"/>
                </a:lnTo>
                <a:lnTo>
                  <a:pt x="265883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0" y="42763"/>
                </a:lnTo>
                <a:lnTo>
                  <a:pt x="244898" y="43457"/>
                </a:lnTo>
                <a:lnTo>
                  <a:pt x="241326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6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3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59" h="66675">
                <a:moveTo>
                  <a:pt x="257103" y="61317"/>
                </a:moveTo>
                <a:lnTo>
                  <a:pt x="248867" y="61317"/>
                </a:lnTo>
                <a:lnTo>
                  <a:pt x="252637" y="59977"/>
                </a:lnTo>
                <a:lnTo>
                  <a:pt x="258689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3" y="39736"/>
                </a:lnTo>
                <a:lnTo>
                  <a:pt x="265883" y="56703"/>
                </a:lnTo>
                <a:lnTo>
                  <a:pt x="260526" y="56703"/>
                </a:lnTo>
                <a:lnTo>
                  <a:pt x="258244" y="60176"/>
                </a:lnTo>
                <a:lnTo>
                  <a:pt x="257103" y="61317"/>
                </a:lnTo>
                <a:close/>
              </a:path>
              <a:path w="314959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3" y="56703"/>
                </a:lnTo>
                <a:lnTo>
                  <a:pt x="265883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59" h="66675">
                <a:moveTo>
                  <a:pt x="270795" y="59977"/>
                </a:moveTo>
                <a:lnTo>
                  <a:pt x="270051" y="59977"/>
                </a:lnTo>
                <a:lnTo>
                  <a:pt x="270596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59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6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5" y="36313"/>
                </a:lnTo>
                <a:lnTo>
                  <a:pt x="296373" y="40778"/>
                </a:lnTo>
                <a:lnTo>
                  <a:pt x="299952" y="45541"/>
                </a:lnTo>
                <a:lnTo>
                  <a:pt x="292801" y="45541"/>
                </a:lnTo>
                <a:lnTo>
                  <a:pt x="278663" y="64740"/>
                </a:lnTo>
                <a:close/>
              </a:path>
              <a:path w="314959" h="66675">
                <a:moveTo>
                  <a:pt x="299775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2" y="18901"/>
                </a:lnTo>
                <a:lnTo>
                  <a:pt x="299775" y="36313"/>
                </a:lnTo>
                <a:close/>
              </a:path>
              <a:path w="314959" h="66675">
                <a:moveTo>
                  <a:pt x="314382" y="64740"/>
                </a:moveTo>
                <a:lnTo>
                  <a:pt x="307238" y="64740"/>
                </a:lnTo>
                <a:lnTo>
                  <a:pt x="292801" y="45541"/>
                </a:lnTo>
                <a:lnTo>
                  <a:pt x="299952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06910" y="67962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06910" y="67962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62341" y="702290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10285" y="131632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10285" y="131632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54233" y="1340934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06910" y="196064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06910" y="196064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50861" y="198525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315286" y="3731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175264" y="3418413"/>
            <a:ext cx="321310" cy="63500"/>
          </a:xfrm>
          <a:custGeom>
            <a:avLst/>
            <a:gdLst/>
            <a:ahLst/>
            <a:cxnLst/>
            <a:rect l="l" t="t" r="r" b="b"/>
            <a:pathLst>
              <a:path w="321309" h="63500">
                <a:moveTo>
                  <a:pt x="29219" y="63401"/>
                </a:moveTo>
                <a:lnTo>
                  <a:pt x="16321" y="63401"/>
                </a:lnTo>
                <a:lnTo>
                  <a:pt x="10765" y="61218"/>
                </a:lnTo>
                <a:lnTo>
                  <a:pt x="6399" y="56851"/>
                </a:lnTo>
                <a:lnTo>
                  <a:pt x="2132" y="52486"/>
                </a:lnTo>
                <a:lnTo>
                  <a:pt x="0" y="46831"/>
                </a:lnTo>
                <a:lnTo>
                  <a:pt x="0" y="32444"/>
                </a:lnTo>
                <a:lnTo>
                  <a:pt x="2083" y="26441"/>
                </a:lnTo>
                <a:lnTo>
                  <a:pt x="6250" y="21877"/>
                </a:lnTo>
                <a:lnTo>
                  <a:pt x="10516" y="17313"/>
                </a:lnTo>
                <a:lnTo>
                  <a:pt x="16221" y="15031"/>
                </a:lnTo>
                <a:lnTo>
                  <a:pt x="29318" y="15031"/>
                </a:lnTo>
                <a:lnTo>
                  <a:pt x="34328" y="16569"/>
                </a:lnTo>
                <a:lnTo>
                  <a:pt x="42465" y="22721"/>
                </a:lnTo>
                <a:lnTo>
                  <a:pt x="43404" y="24556"/>
                </a:lnTo>
                <a:lnTo>
                  <a:pt x="19892" y="24556"/>
                </a:lnTo>
                <a:lnTo>
                  <a:pt x="17214" y="25945"/>
                </a:lnTo>
                <a:lnTo>
                  <a:pt x="15329" y="28723"/>
                </a:lnTo>
                <a:lnTo>
                  <a:pt x="13543" y="31501"/>
                </a:lnTo>
                <a:lnTo>
                  <a:pt x="12650" y="35073"/>
                </a:lnTo>
                <a:lnTo>
                  <a:pt x="12650" y="43904"/>
                </a:lnTo>
                <a:lnTo>
                  <a:pt x="13543" y="47476"/>
                </a:lnTo>
                <a:lnTo>
                  <a:pt x="15329" y="50154"/>
                </a:lnTo>
                <a:lnTo>
                  <a:pt x="17214" y="52735"/>
                </a:lnTo>
                <a:lnTo>
                  <a:pt x="19793" y="54024"/>
                </a:lnTo>
                <a:lnTo>
                  <a:pt x="42751" y="54024"/>
                </a:lnTo>
                <a:lnTo>
                  <a:pt x="42068" y="55363"/>
                </a:lnTo>
                <a:lnTo>
                  <a:pt x="34229" y="61813"/>
                </a:lnTo>
                <a:lnTo>
                  <a:pt x="29219" y="63401"/>
                </a:lnTo>
                <a:close/>
              </a:path>
              <a:path w="321309" h="63500">
                <a:moveTo>
                  <a:pt x="44945" y="32444"/>
                </a:moveTo>
                <a:lnTo>
                  <a:pt x="32593" y="32444"/>
                </a:lnTo>
                <a:lnTo>
                  <a:pt x="32196" y="29864"/>
                </a:lnTo>
                <a:lnTo>
                  <a:pt x="31203" y="27930"/>
                </a:lnTo>
                <a:lnTo>
                  <a:pt x="29616" y="26640"/>
                </a:lnTo>
                <a:lnTo>
                  <a:pt x="28128" y="25251"/>
                </a:lnTo>
                <a:lnTo>
                  <a:pt x="26045" y="24556"/>
                </a:lnTo>
                <a:lnTo>
                  <a:pt x="43404" y="24556"/>
                </a:lnTo>
                <a:lnTo>
                  <a:pt x="44648" y="26987"/>
                </a:lnTo>
                <a:lnTo>
                  <a:pt x="44945" y="32444"/>
                </a:lnTo>
                <a:close/>
              </a:path>
              <a:path w="321309" h="63500">
                <a:moveTo>
                  <a:pt x="42751" y="54024"/>
                </a:moveTo>
                <a:lnTo>
                  <a:pt x="25846" y="54024"/>
                </a:lnTo>
                <a:lnTo>
                  <a:pt x="28078" y="53230"/>
                </a:lnTo>
                <a:lnTo>
                  <a:pt x="31551" y="49956"/>
                </a:lnTo>
                <a:lnTo>
                  <a:pt x="32643" y="47624"/>
                </a:lnTo>
                <a:lnTo>
                  <a:pt x="33039" y="44648"/>
                </a:lnTo>
                <a:lnTo>
                  <a:pt x="45243" y="44648"/>
                </a:lnTo>
                <a:lnTo>
                  <a:pt x="44449" y="50700"/>
                </a:lnTo>
                <a:lnTo>
                  <a:pt x="42751" y="54024"/>
                </a:lnTo>
                <a:close/>
              </a:path>
              <a:path w="321309" h="63500">
                <a:moveTo>
                  <a:pt x="81826" y="63401"/>
                </a:moveTo>
                <a:lnTo>
                  <a:pt x="67538" y="63401"/>
                </a:lnTo>
                <a:lnTo>
                  <a:pt x="61784" y="61218"/>
                </a:lnTo>
                <a:lnTo>
                  <a:pt x="57418" y="56851"/>
                </a:lnTo>
                <a:lnTo>
                  <a:pt x="53152" y="52387"/>
                </a:lnTo>
                <a:lnTo>
                  <a:pt x="51055" y="46632"/>
                </a:lnTo>
                <a:lnTo>
                  <a:pt x="51019" y="32047"/>
                </a:lnTo>
                <a:lnTo>
                  <a:pt x="53152" y="26193"/>
                </a:lnTo>
                <a:lnTo>
                  <a:pt x="61685" y="17264"/>
                </a:lnTo>
                <a:lnTo>
                  <a:pt x="67439" y="15031"/>
                </a:lnTo>
                <a:lnTo>
                  <a:pt x="81926" y="15031"/>
                </a:lnTo>
                <a:lnTo>
                  <a:pt x="87680" y="17264"/>
                </a:lnTo>
                <a:lnTo>
                  <a:pt x="91946" y="21728"/>
                </a:lnTo>
                <a:lnTo>
                  <a:pt x="94711" y="24556"/>
                </a:lnTo>
                <a:lnTo>
                  <a:pt x="71309" y="24556"/>
                </a:lnTo>
                <a:lnTo>
                  <a:pt x="68630" y="25796"/>
                </a:lnTo>
                <a:lnTo>
                  <a:pt x="66646" y="28277"/>
                </a:lnTo>
                <a:lnTo>
                  <a:pt x="64662" y="30658"/>
                </a:lnTo>
                <a:lnTo>
                  <a:pt x="63669" y="34329"/>
                </a:lnTo>
                <a:lnTo>
                  <a:pt x="63669" y="44152"/>
                </a:lnTo>
                <a:lnTo>
                  <a:pt x="64662" y="47823"/>
                </a:lnTo>
                <a:lnTo>
                  <a:pt x="68630" y="52784"/>
                </a:lnTo>
                <a:lnTo>
                  <a:pt x="71309" y="54024"/>
                </a:lnTo>
                <a:lnTo>
                  <a:pt x="94774" y="54024"/>
                </a:lnTo>
                <a:lnTo>
                  <a:pt x="87581" y="61218"/>
                </a:lnTo>
                <a:lnTo>
                  <a:pt x="81826" y="63401"/>
                </a:lnTo>
                <a:close/>
              </a:path>
              <a:path w="321309" h="63500">
                <a:moveTo>
                  <a:pt x="94774" y="54024"/>
                </a:moveTo>
                <a:lnTo>
                  <a:pt x="78254" y="54024"/>
                </a:lnTo>
                <a:lnTo>
                  <a:pt x="80983" y="52735"/>
                </a:lnTo>
                <a:lnTo>
                  <a:pt x="82868" y="50154"/>
                </a:lnTo>
                <a:lnTo>
                  <a:pt x="84852" y="47575"/>
                </a:lnTo>
                <a:lnTo>
                  <a:pt x="85790" y="44152"/>
                </a:lnTo>
                <a:lnTo>
                  <a:pt x="85740" y="34329"/>
                </a:lnTo>
                <a:lnTo>
                  <a:pt x="84902" y="31154"/>
                </a:lnTo>
                <a:lnTo>
                  <a:pt x="83016" y="28574"/>
                </a:lnTo>
                <a:lnTo>
                  <a:pt x="81230" y="25896"/>
                </a:lnTo>
                <a:lnTo>
                  <a:pt x="78453" y="24556"/>
                </a:lnTo>
                <a:lnTo>
                  <a:pt x="94711" y="24556"/>
                </a:lnTo>
                <a:lnTo>
                  <a:pt x="96312" y="26193"/>
                </a:lnTo>
                <a:lnTo>
                  <a:pt x="98494" y="32047"/>
                </a:lnTo>
                <a:lnTo>
                  <a:pt x="98494" y="46632"/>
                </a:lnTo>
                <a:lnTo>
                  <a:pt x="96312" y="52486"/>
                </a:lnTo>
                <a:lnTo>
                  <a:pt x="94774" y="54024"/>
                </a:lnTo>
                <a:close/>
              </a:path>
              <a:path w="321309" h="63500">
                <a:moveTo>
                  <a:pt x="148495" y="22621"/>
                </a:moveTo>
                <a:lnTo>
                  <a:pt x="118985" y="22621"/>
                </a:lnTo>
                <a:lnTo>
                  <a:pt x="120472" y="20240"/>
                </a:lnTo>
                <a:lnTo>
                  <a:pt x="122456" y="18405"/>
                </a:lnTo>
                <a:lnTo>
                  <a:pt x="124938" y="17115"/>
                </a:lnTo>
                <a:lnTo>
                  <a:pt x="127418" y="15726"/>
                </a:lnTo>
                <a:lnTo>
                  <a:pt x="130096" y="15031"/>
                </a:lnTo>
                <a:lnTo>
                  <a:pt x="138828" y="15031"/>
                </a:lnTo>
                <a:lnTo>
                  <a:pt x="143094" y="16519"/>
                </a:lnTo>
                <a:lnTo>
                  <a:pt x="148452" y="22472"/>
                </a:lnTo>
                <a:lnTo>
                  <a:pt x="148495" y="22621"/>
                </a:lnTo>
                <a:close/>
              </a:path>
              <a:path w="321309" h="63500">
                <a:moveTo>
                  <a:pt x="119282" y="62210"/>
                </a:moveTo>
                <a:lnTo>
                  <a:pt x="106632" y="62210"/>
                </a:lnTo>
                <a:lnTo>
                  <a:pt x="106632" y="16222"/>
                </a:lnTo>
                <a:lnTo>
                  <a:pt x="118686" y="16222"/>
                </a:lnTo>
                <a:lnTo>
                  <a:pt x="118686" y="22621"/>
                </a:lnTo>
                <a:lnTo>
                  <a:pt x="148495" y="22621"/>
                </a:lnTo>
                <a:lnTo>
                  <a:pt x="149179" y="25003"/>
                </a:lnTo>
                <a:lnTo>
                  <a:pt x="125632" y="25003"/>
                </a:lnTo>
                <a:lnTo>
                  <a:pt x="123102" y="26044"/>
                </a:lnTo>
                <a:lnTo>
                  <a:pt x="121514" y="28128"/>
                </a:lnTo>
                <a:lnTo>
                  <a:pt x="120026" y="30212"/>
                </a:lnTo>
                <a:lnTo>
                  <a:pt x="119282" y="33386"/>
                </a:lnTo>
                <a:lnTo>
                  <a:pt x="119282" y="62210"/>
                </a:lnTo>
                <a:close/>
              </a:path>
              <a:path w="321309" h="63500">
                <a:moveTo>
                  <a:pt x="149791" y="62210"/>
                </a:moveTo>
                <a:lnTo>
                  <a:pt x="137141" y="62210"/>
                </a:lnTo>
                <a:lnTo>
                  <a:pt x="137141" y="32295"/>
                </a:lnTo>
                <a:lnTo>
                  <a:pt x="136496" y="29616"/>
                </a:lnTo>
                <a:lnTo>
                  <a:pt x="135207" y="27830"/>
                </a:lnTo>
                <a:lnTo>
                  <a:pt x="134016" y="25945"/>
                </a:lnTo>
                <a:lnTo>
                  <a:pt x="131981" y="25003"/>
                </a:lnTo>
                <a:lnTo>
                  <a:pt x="149179" y="25003"/>
                </a:lnTo>
                <a:lnTo>
                  <a:pt x="149791" y="27136"/>
                </a:lnTo>
                <a:lnTo>
                  <a:pt x="149791" y="62210"/>
                </a:lnTo>
                <a:close/>
              </a:path>
              <a:path w="321309" h="63500">
                <a:moveTo>
                  <a:pt x="184749" y="62210"/>
                </a:moveTo>
                <a:lnTo>
                  <a:pt x="170760" y="62210"/>
                </a:lnTo>
                <a:lnTo>
                  <a:pt x="154983" y="16222"/>
                </a:lnTo>
                <a:lnTo>
                  <a:pt x="168229" y="16222"/>
                </a:lnTo>
                <a:lnTo>
                  <a:pt x="177903" y="47624"/>
                </a:lnTo>
                <a:lnTo>
                  <a:pt x="189705" y="47624"/>
                </a:lnTo>
                <a:lnTo>
                  <a:pt x="184749" y="62210"/>
                </a:lnTo>
                <a:close/>
              </a:path>
              <a:path w="321309" h="63500">
                <a:moveTo>
                  <a:pt x="189705" y="47624"/>
                </a:moveTo>
                <a:lnTo>
                  <a:pt x="178052" y="47624"/>
                </a:lnTo>
                <a:lnTo>
                  <a:pt x="187725" y="16222"/>
                </a:lnTo>
                <a:lnTo>
                  <a:pt x="200377" y="16222"/>
                </a:lnTo>
                <a:lnTo>
                  <a:pt x="189705" y="47624"/>
                </a:lnTo>
                <a:close/>
              </a:path>
              <a:path w="321309" h="63500">
                <a:moveTo>
                  <a:pt x="235567" y="62210"/>
                </a:moveTo>
                <a:lnTo>
                  <a:pt x="222916" y="62210"/>
                </a:lnTo>
                <a:lnTo>
                  <a:pt x="222916" y="21877"/>
                </a:lnTo>
                <a:lnTo>
                  <a:pt x="207290" y="21877"/>
                </a:lnTo>
                <a:lnTo>
                  <a:pt x="207290" y="12352"/>
                </a:lnTo>
                <a:lnTo>
                  <a:pt x="213243" y="12352"/>
                </a:lnTo>
                <a:lnTo>
                  <a:pt x="217211" y="11310"/>
                </a:lnTo>
                <a:lnTo>
                  <a:pt x="220088" y="9227"/>
                </a:lnTo>
                <a:lnTo>
                  <a:pt x="223065" y="7143"/>
                </a:lnTo>
                <a:lnTo>
                  <a:pt x="224851" y="4067"/>
                </a:lnTo>
                <a:lnTo>
                  <a:pt x="225446" y="0"/>
                </a:lnTo>
                <a:lnTo>
                  <a:pt x="235567" y="0"/>
                </a:lnTo>
                <a:lnTo>
                  <a:pt x="235567" y="62210"/>
                </a:lnTo>
                <a:close/>
              </a:path>
              <a:path w="321309" h="63500">
                <a:moveTo>
                  <a:pt x="281558" y="43309"/>
                </a:moveTo>
                <a:lnTo>
                  <a:pt x="254918" y="43309"/>
                </a:lnTo>
                <a:lnTo>
                  <a:pt x="254918" y="32593"/>
                </a:lnTo>
                <a:lnTo>
                  <a:pt x="281558" y="32593"/>
                </a:lnTo>
                <a:lnTo>
                  <a:pt x="281558" y="43309"/>
                </a:lnTo>
                <a:close/>
              </a:path>
              <a:path w="321309" h="63500">
                <a:moveTo>
                  <a:pt x="321163" y="62210"/>
                </a:moveTo>
                <a:lnTo>
                  <a:pt x="308513" y="62210"/>
                </a:lnTo>
                <a:lnTo>
                  <a:pt x="308513" y="21877"/>
                </a:lnTo>
                <a:lnTo>
                  <a:pt x="292886" y="21877"/>
                </a:lnTo>
                <a:lnTo>
                  <a:pt x="292886" y="12352"/>
                </a:lnTo>
                <a:lnTo>
                  <a:pt x="298839" y="12352"/>
                </a:lnTo>
                <a:lnTo>
                  <a:pt x="302808" y="11310"/>
                </a:lnTo>
                <a:lnTo>
                  <a:pt x="305685" y="9227"/>
                </a:lnTo>
                <a:lnTo>
                  <a:pt x="308661" y="7143"/>
                </a:lnTo>
                <a:lnTo>
                  <a:pt x="310447" y="4067"/>
                </a:lnTo>
                <a:lnTo>
                  <a:pt x="311043" y="0"/>
                </a:lnTo>
                <a:lnTo>
                  <a:pt x="321163" y="0"/>
                </a:lnTo>
                <a:lnTo>
                  <a:pt x="321163" y="6221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75264" y="3264823"/>
            <a:ext cx="334010" cy="64769"/>
          </a:xfrm>
          <a:custGeom>
            <a:avLst/>
            <a:gdLst/>
            <a:ahLst/>
            <a:cxnLst/>
            <a:rect l="l" t="t" r="r" b="b"/>
            <a:pathLst>
              <a:path w="334009" h="64770">
                <a:moveTo>
                  <a:pt x="29219" y="64591"/>
                </a:moveTo>
                <a:lnTo>
                  <a:pt x="16321" y="64591"/>
                </a:lnTo>
                <a:lnTo>
                  <a:pt x="10765" y="62408"/>
                </a:lnTo>
                <a:lnTo>
                  <a:pt x="6399" y="58042"/>
                </a:lnTo>
                <a:lnTo>
                  <a:pt x="2132" y="53677"/>
                </a:lnTo>
                <a:lnTo>
                  <a:pt x="0" y="48022"/>
                </a:lnTo>
                <a:lnTo>
                  <a:pt x="0" y="33635"/>
                </a:lnTo>
                <a:lnTo>
                  <a:pt x="2083" y="27632"/>
                </a:lnTo>
                <a:lnTo>
                  <a:pt x="6250" y="23068"/>
                </a:lnTo>
                <a:lnTo>
                  <a:pt x="10516" y="18504"/>
                </a:lnTo>
                <a:lnTo>
                  <a:pt x="16221" y="16222"/>
                </a:lnTo>
                <a:lnTo>
                  <a:pt x="29318" y="16222"/>
                </a:lnTo>
                <a:lnTo>
                  <a:pt x="34328" y="17760"/>
                </a:lnTo>
                <a:lnTo>
                  <a:pt x="42465" y="23911"/>
                </a:lnTo>
                <a:lnTo>
                  <a:pt x="43404" y="25747"/>
                </a:lnTo>
                <a:lnTo>
                  <a:pt x="19892" y="25747"/>
                </a:lnTo>
                <a:lnTo>
                  <a:pt x="17214" y="27136"/>
                </a:lnTo>
                <a:lnTo>
                  <a:pt x="15329" y="29914"/>
                </a:lnTo>
                <a:lnTo>
                  <a:pt x="13543" y="32692"/>
                </a:lnTo>
                <a:lnTo>
                  <a:pt x="12650" y="36264"/>
                </a:lnTo>
                <a:lnTo>
                  <a:pt x="12650" y="45095"/>
                </a:lnTo>
                <a:lnTo>
                  <a:pt x="13543" y="48666"/>
                </a:lnTo>
                <a:lnTo>
                  <a:pt x="15329" y="51345"/>
                </a:lnTo>
                <a:lnTo>
                  <a:pt x="17214" y="53925"/>
                </a:lnTo>
                <a:lnTo>
                  <a:pt x="19793" y="55215"/>
                </a:lnTo>
                <a:lnTo>
                  <a:pt x="42751" y="55215"/>
                </a:lnTo>
                <a:lnTo>
                  <a:pt x="42068" y="56554"/>
                </a:lnTo>
                <a:lnTo>
                  <a:pt x="34229" y="63003"/>
                </a:lnTo>
                <a:lnTo>
                  <a:pt x="29219" y="64591"/>
                </a:lnTo>
                <a:close/>
              </a:path>
              <a:path w="334009" h="64770">
                <a:moveTo>
                  <a:pt x="44945" y="33635"/>
                </a:moveTo>
                <a:lnTo>
                  <a:pt x="32593" y="33635"/>
                </a:lnTo>
                <a:lnTo>
                  <a:pt x="32196" y="31055"/>
                </a:lnTo>
                <a:lnTo>
                  <a:pt x="31203" y="29120"/>
                </a:lnTo>
                <a:lnTo>
                  <a:pt x="29616" y="27830"/>
                </a:lnTo>
                <a:lnTo>
                  <a:pt x="28128" y="26441"/>
                </a:lnTo>
                <a:lnTo>
                  <a:pt x="26045" y="25747"/>
                </a:lnTo>
                <a:lnTo>
                  <a:pt x="43404" y="25747"/>
                </a:lnTo>
                <a:lnTo>
                  <a:pt x="44648" y="28178"/>
                </a:lnTo>
                <a:lnTo>
                  <a:pt x="44945" y="33635"/>
                </a:lnTo>
                <a:close/>
              </a:path>
              <a:path w="334009" h="64770">
                <a:moveTo>
                  <a:pt x="42751" y="55215"/>
                </a:moveTo>
                <a:lnTo>
                  <a:pt x="25846" y="55215"/>
                </a:lnTo>
                <a:lnTo>
                  <a:pt x="28078" y="54420"/>
                </a:lnTo>
                <a:lnTo>
                  <a:pt x="31551" y="51147"/>
                </a:lnTo>
                <a:lnTo>
                  <a:pt x="32643" y="48815"/>
                </a:lnTo>
                <a:lnTo>
                  <a:pt x="33039" y="45838"/>
                </a:lnTo>
                <a:lnTo>
                  <a:pt x="45243" y="45838"/>
                </a:lnTo>
                <a:lnTo>
                  <a:pt x="44449" y="51891"/>
                </a:lnTo>
                <a:lnTo>
                  <a:pt x="42751" y="55215"/>
                </a:lnTo>
                <a:close/>
              </a:path>
              <a:path w="334009" h="64770">
                <a:moveTo>
                  <a:pt x="81826" y="64591"/>
                </a:moveTo>
                <a:lnTo>
                  <a:pt x="67538" y="64591"/>
                </a:lnTo>
                <a:lnTo>
                  <a:pt x="61784" y="62408"/>
                </a:lnTo>
                <a:lnTo>
                  <a:pt x="57418" y="58042"/>
                </a:lnTo>
                <a:lnTo>
                  <a:pt x="53152" y="53578"/>
                </a:lnTo>
                <a:lnTo>
                  <a:pt x="51055" y="47823"/>
                </a:lnTo>
                <a:lnTo>
                  <a:pt x="51019" y="33238"/>
                </a:lnTo>
                <a:lnTo>
                  <a:pt x="53152" y="27384"/>
                </a:lnTo>
                <a:lnTo>
                  <a:pt x="61685" y="18454"/>
                </a:lnTo>
                <a:lnTo>
                  <a:pt x="67439" y="16222"/>
                </a:lnTo>
                <a:lnTo>
                  <a:pt x="81926" y="16222"/>
                </a:lnTo>
                <a:lnTo>
                  <a:pt x="87680" y="18454"/>
                </a:lnTo>
                <a:lnTo>
                  <a:pt x="91946" y="22919"/>
                </a:lnTo>
                <a:lnTo>
                  <a:pt x="94711" y="25747"/>
                </a:lnTo>
                <a:lnTo>
                  <a:pt x="71309" y="25747"/>
                </a:lnTo>
                <a:lnTo>
                  <a:pt x="68630" y="26987"/>
                </a:lnTo>
                <a:lnTo>
                  <a:pt x="66646" y="29467"/>
                </a:lnTo>
                <a:lnTo>
                  <a:pt x="64662" y="31849"/>
                </a:lnTo>
                <a:lnTo>
                  <a:pt x="63669" y="35520"/>
                </a:lnTo>
                <a:lnTo>
                  <a:pt x="63669" y="45342"/>
                </a:lnTo>
                <a:lnTo>
                  <a:pt x="64662" y="49013"/>
                </a:lnTo>
                <a:lnTo>
                  <a:pt x="68630" y="53975"/>
                </a:lnTo>
                <a:lnTo>
                  <a:pt x="71309" y="55215"/>
                </a:lnTo>
                <a:lnTo>
                  <a:pt x="94774" y="55215"/>
                </a:lnTo>
                <a:lnTo>
                  <a:pt x="87581" y="62408"/>
                </a:lnTo>
                <a:lnTo>
                  <a:pt x="81826" y="64591"/>
                </a:lnTo>
                <a:close/>
              </a:path>
              <a:path w="334009" h="64770">
                <a:moveTo>
                  <a:pt x="94774" y="55215"/>
                </a:moveTo>
                <a:lnTo>
                  <a:pt x="78254" y="55215"/>
                </a:lnTo>
                <a:lnTo>
                  <a:pt x="80983" y="53925"/>
                </a:lnTo>
                <a:lnTo>
                  <a:pt x="82868" y="51345"/>
                </a:lnTo>
                <a:lnTo>
                  <a:pt x="84852" y="48765"/>
                </a:lnTo>
                <a:lnTo>
                  <a:pt x="85790" y="45342"/>
                </a:lnTo>
                <a:lnTo>
                  <a:pt x="85740" y="35520"/>
                </a:lnTo>
                <a:lnTo>
                  <a:pt x="84902" y="32345"/>
                </a:lnTo>
                <a:lnTo>
                  <a:pt x="83016" y="29765"/>
                </a:lnTo>
                <a:lnTo>
                  <a:pt x="81230" y="27086"/>
                </a:lnTo>
                <a:lnTo>
                  <a:pt x="78453" y="25747"/>
                </a:lnTo>
                <a:lnTo>
                  <a:pt x="94711" y="25747"/>
                </a:lnTo>
                <a:lnTo>
                  <a:pt x="96312" y="27384"/>
                </a:lnTo>
                <a:lnTo>
                  <a:pt x="98494" y="33238"/>
                </a:lnTo>
                <a:lnTo>
                  <a:pt x="98494" y="47823"/>
                </a:lnTo>
                <a:lnTo>
                  <a:pt x="96312" y="53677"/>
                </a:lnTo>
                <a:lnTo>
                  <a:pt x="94774" y="55215"/>
                </a:lnTo>
                <a:close/>
              </a:path>
              <a:path w="334009" h="64770">
                <a:moveTo>
                  <a:pt x="148495" y="23812"/>
                </a:moveTo>
                <a:lnTo>
                  <a:pt x="118985" y="23812"/>
                </a:lnTo>
                <a:lnTo>
                  <a:pt x="120472" y="21431"/>
                </a:lnTo>
                <a:lnTo>
                  <a:pt x="122456" y="19595"/>
                </a:lnTo>
                <a:lnTo>
                  <a:pt x="124938" y="18305"/>
                </a:lnTo>
                <a:lnTo>
                  <a:pt x="127418" y="16916"/>
                </a:lnTo>
                <a:lnTo>
                  <a:pt x="130096" y="16222"/>
                </a:lnTo>
                <a:lnTo>
                  <a:pt x="138828" y="16222"/>
                </a:lnTo>
                <a:lnTo>
                  <a:pt x="143094" y="17710"/>
                </a:lnTo>
                <a:lnTo>
                  <a:pt x="148452" y="23663"/>
                </a:lnTo>
                <a:lnTo>
                  <a:pt x="148495" y="23812"/>
                </a:lnTo>
                <a:close/>
              </a:path>
              <a:path w="334009" h="64770">
                <a:moveTo>
                  <a:pt x="119282" y="63401"/>
                </a:moveTo>
                <a:lnTo>
                  <a:pt x="106632" y="63401"/>
                </a:lnTo>
                <a:lnTo>
                  <a:pt x="106632" y="17412"/>
                </a:lnTo>
                <a:lnTo>
                  <a:pt x="118686" y="17412"/>
                </a:lnTo>
                <a:lnTo>
                  <a:pt x="118686" y="23812"/>
                </a:lnTo>
                <a:lnTo>
                  <a:pt x="148495" y="23812"/>
                </a:lnTo>
                <a:lnTo>
                  <a:pt x="149179" y="26193"/>
                </a:lnTo>
                <a:lnTo>
                  <a:pt x="125632" y="26193"/>
                </a:lnTo>
                <a:lnTo>
                  <a:pt x="123102" y="27235"/>
                </a:lnTo>
                <a:lnTo>
                  <a:pt x="121514" y="29319"/>
                </a:lnTo>
                <a:lnTo>
                  <a:pt x="120026" y="31402"/>
                </a:lnTo>
                <a:lnTo>
                  <a:pt x="119282" y="34577"/>
                </a:lnTo>
                <a:lnTo>
                  <a:pt x="119282" y="63401"/>
                </a:lnTo>
                <a:close/>
              </a:path>
              <a:path w="334009" h="64770">
                <a:moveTo>
                  <a:pt x="149791" y="63401"/>
                </a:moveTo>
                <a:lnTo>
                  <a:pt x="137141" y="63401"/>
                </a:lnTo>
                <a:lnTo>
                  <a:pt x="137141" y="33486"/>
                </a:lnTo>
                <a:lnTo>
                  <a:pt x="136496" y="30807"/>
                </a:lnTo>
                <a:lnTo>
                  <a:pt x="135207" y="29021"/>
                </a:lnTo>
                <a:lnTo>
                  <a:pt x="134016" y="27136"/>
                </a:lnTo>
                <a:lnTo>
                  <a:pt x="131981" y="26193"/>
                </a:lnTo>
                <a:lnTo>
                  <a:pt x="149179" y="26193"/>
                </a:lnTo>
                <a:lnTo>
                  <a:pt x="149791" y="28326"/>
                </a:lnTo>
                <a:lnTo>
                  <a:pt x="149791" y="63401"/>
                </a:lnTo>
                <a:close/>
              </a:path>
              <a:path w="334009" h="64770">
                <a:moveTo>
                  <a:pt x="184749" y="63401"/>
                </a:moveTo>
                <a:lnTo>
                  <a:pt x="170760" y="63401"/>
                </a:lnTo>
                <a:lnTo>
                  <a:pt x="154983" y="17412"/>
                </a:lnTo>
                <a:lnTo>
                  <a:pt x="168229" y="17412"/>
                </a:lnTo>
                <a:lnTo>
                  <a:pt x="177903" y="48815"/>
                </a:lnTo>
                <a:lnTo>
                  <a:pt x="189705" y="48815"/>
                </a:lnTo>
                <a:lnTo>
                  <a:pt x="184749" y="63401"/>
                </a:lnTo>
                <a:close/>
              </a:path>
              <a:path w="334009" h="64770">
                <a:moveTo>
                  <a:pt x="189705" y="48815"/>
                </a:moveTo>
                <a:lnTo>
                  <a:pt x="178052" y="48815"/>
                </a:lnTo>
                <a:lnTo>
                  <a:pt x="187725" y="17412"/>
                </a:lnTo>
                <a:lnTo>
                  <a:pt x="200377" y="17412"/>
                </a:lnTo>
                <a:lnTo>
                  <a:pt x="189705" y="48815"/>
                </a:lnTo>
                <a:close/>
              </a:path>
              <a:path w="334009" h="64770">
                <a:moveTo>
                  <a:pt x="235567" y="63401"/>
                </a:moveTo>
                <a:lnTo>
                  <a:pt x="222916" y="63401"/>
                </a:lnTo>
                <a:lnTo>
                  <a:pt x="222916" y="23068"/>
                </a:lnTo>
                <a:lnTo>
                  <a:pt x="207290" y="23068"/>
                </a:lnTo>
                <a:lnTo>
                  <a:pt x="207290" y="13543"/>
                </a:lnTo>
                <a:lnTo>
                  <a:pt x="213243" y="13543"/>
                </a:lnTo>
                <a:lnTo>
                  <a:pt x="217211" y="12501"/>
                </a:lnTo>
                <a:lnTo>
                  <a:pt x="220088" y="10417"/>
                </a:lnTo>
                <a:lnTo>
                  <a:pt x="223065" y="8334"/>
                </a:lnTo>
                <a:lnTo>
                  <a:pt x="224851" y="5258"/>
                </a:lnTo>
                <a:lnTo>
                  <a:pt x="225446" y="1190"/>
                </a:lnTo>
                <a:lnTo>
                  <a:pt x="235567" y="1190"/>
                </a:lnTo>
                <a:lnTo>
                  <a:pt x="235567" y="63401"/>
                </a:lnTo>
                <a:close/>
              </a:path>
              <a:path w="334009" h="64770">
                <a:moveTo>
                  <a:pt x="281558" y="44499"/>
                </a:moveTo>
                <a:lnTo>
                  <a:pt x="254918" y="44499"/>
                </a:lnTo>
                <a:lnTo>
                  <a:pt x="254918" y="33783"/>
                </a:lnTo>
                <a:lnTo>
                  <a:pt x="281558" y="33783"/>
                </a:lnTo>
                <a:lnTo>
                  <a:pt x="281558" y="44499"/>
                </a:lnTo>
                <a:close/>
              </a:path>
              <a:path w="334009" h="64770">
                <a:moveTo>
                  <a:pt x="301667" y="25151"/>
                </a:moveTo>
                <a:lnTo>
                  <a:pt x="289611" y="25151"/>
                </a:lnTo>
                <a:lnTo>
                  <a:pt x="289611" y="16718"/>
                </a:lnTo>
                <a:lnTo>
                  <a:pt x="291646" y="10914"/>
                </a:lnTo>
                <a:lnTo>
                  <a:pt x="295714" y="6548"/>
                </a:lnTo>
                <a:lnTo>
                  <a:pt x="299881" y="2182"/>
                </a:lnTo>
                <a:lnTo>
                  <a:pt x="305388" y="0"/>
                </a:lnTo>
                <a:lnTo>
                  <a:pt x="318286" y="0"/>
                </a:lnTo>
                <a:lnTo>
                  <a:pt x="323346" y="1835"/>
                </a:lnTo>
                <a:lnTo>
                  <a:pt x="327414" y="5506"/>
                </a:lnTo>
                <a:lnTo>
                  <a:pt x="331482" y="9078"/>
                </a:lnTo>
                <a:lnTo>
                  <a:pt x="332269" y="10864"/>
                </a:lnTo>
                <a:lnTo>
                  <a:pt x="308463" y="10864"/>
                </a:lnTo>
                <a:lnTo>
                  <a:pt x="306032" y="12154"/>
                </a:lnTo>
                <a:lnTo>
                  <a:pt x="304346" y="14734"/>
                </a:lnTo>
                <a:lnTo>
                  <a:pt x="302659" y="17214"/>
                </a:lnTo>
                <a:lnTo>
                  <a:pt x="301766" y="20687"/>
                </a:lnTo>
                <a:lnTo>
                  <a:pt x="301667" y="25151"/>
                </a:lnTo>
                <a:close/>
              </a:path>
              <a:path w="334009" h="64770">
                <a:moveTo>
                  <a:pt x="333814" y="63401"/>
                </a:moveTo>
                <a:lnTo>
                  <a:pt x="288272" y="63401"/>
                </a:lnTo>
                <a:lnTo>
                  <a:pt x="288272" y="59333"/>
                </a:lnTo>
                <a:lnTo>
                  <a:pt x="312383" y="32593"/>
                </a:lnTo>
                <a:lnTo>
                  <a:pt x="315259" y="30608"/>
                </a:lnTo>
                <a:lnTo>
                  <a:pt x="317393" y="28674"/>
                </a:lnTo>
                <a:lnTo>
                  <a:pt x="318782" y="26789"/>
                </a:lnTo>
                <a:lnTo>
                  <a:pt x="320171" y="24804"/>
                </a:lnTo>
                <a:lnTo>
                  <a:pt x="320866" y="22671"/>
                </a:lnTo>
                <a:lnTo>
                  <a:pt x="320866" y="17611"/>
                </a:lnTo>
                <a:lnTo>
                  <a:pt x="320023" y="15329"/>
                </a:lnTo>
                <a:lnTo>
                  <a:pt x="316649" y="11757"/>
                </a:lnTo>
                <a:lnTo>
                  <a:pt x="314416" y="10864"/>
                </a:lnTo>
                <a:lnTo>
                  <a:pt x="332269" y="10864"/>
                </a:lnTo>
                <a:lnTo>
                  <a:pt x="333516" y="13692"/>
                </a:lnTo>
                <a:lnTo>
                  <a:pt x="333516" y="23415"/>
                </a:lnTo>
                <a:lnTo>
                  <a:pt x="332523" y="27037"/>
                </a:lnTo>
                <a:lnTo>
                  <a:pt x="330539" y="30212"/>
                </a:lnTo>
                <a:lnTo>
                  <a:pt x="328654" y="33387"/>
                </a:lnTo>
                <a:lnTo>
                  <a:pt x="324685" y="36909"/>
                </a:lnTo>
                <a:lnTo>
                  <a:pt x="318633" y="40779"/>
                </a:lnTo>
                <a:lnTo>
                  <a:pt x="314367" y="43457"/>
                </a:lnTo>
                <a:lnTo>
                  <a:pt x="311192" y="45690"/>
                </a:lnTo>
                <a:lnTo>
                  <a:pt x="309108" y="47476"/>
                </a:lnTo>
                <a:lnTo>
                  <a:pt x="307034" y="49361"/>
                </a:lnTo>
                <a:lnTo>
                  <a:pt x="305586" y="50949"/>
                </a:lnTo>
                <a:lnTo>
                  <a:pt x="304494" y="52535"/>
                </a:lnTo>
                <a:lnTo>
                  <a:pt x="333814" y="52535"/>
                </a:lnTo>
                <a:lnTo>
                  <a:pt x="333814" y="6340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75264" y="2960023"/>
            <a:ext cx="321310" cy="64769"/>
          </a:xfrm>
          <a:custGeom>
            <a:avLst/>
            <a:gdLst/>
            <a:ahLst/>
            <a:cxnLst/>
            <a:rect l="l" t="t" r="r" b="b"/>
            <a:pathLst>
              <a:path w="321309" h="64769">
                <a:moveTo>
                  <a:pt x="29219" y="64591"/>
                </a:moveTo>
                <a:lnTo>
                  <a:pt x="16321" y="64591"/>
                </a:lnTo>
                <a:lnTo>
                  <a:pt x="10765" y="62408"/>
                </a:lnTo>
                <a:lnTo>
                  <a:pt x="6399" y="58042"/>
                </a:lnTo>
                <a:lnTo>
                  <a:pt x="2132" y="53677"/>
                </a:lnTo>
                <a:lnTo>
                  <a:pt x="0" y="48022"/>
                </a:lnTo>
                <a:lnTo>
                  <a:pt x="0" y="33635"/>
                </a:lnTo>
                <a:lnTo>
                  <a:pt x="2083" y="27632"/>
                </a:lnTo>
                <a:lnTo>
                  <a:pt x="6250" y="23068"/>
                </a:lnTo>
                <a:lnTo>
                  <a:pt x="10516" y="18504"/>
                </a:lnTo>
                <a:lnTo>
                  <a:pt x="16221" y="16222"/>
                </a:lnTo>
                <a:lnTo>
                  <a:pt x="29318" y="16222"/>
                </a:lnTo>
                <a:lnTo>
                  <a:pt x="34328" y="17760"/>
                </a:lnTo>
                <a:lnTo>
                  <a:pt x="42465" y="23911"/>
                </a:lnTo>
                <a:lnTo>
                  <a:pt x="43404" y="25747"/>
                </a:lnTo>
                <a:lnTo>
                  <a:pt x="19892" y="25747"/>
                </a:lnTo>
                <a:lnTo>
                  <a:pt x="17214" y="27136"/>
                </a:lnTo>
                <a:lnTo>
                  <a:pt x="15329" y="29914"/>
                </a:lnTo>
                <a:lnTo>
                  <a:pt x="13543" y="32692"/>
                </a:lnTo>
                <a:lnTo>
                  <a:pt x="12650" y="36264"/>
                </a:lnTo>
                <a:lnTo>
                  <a:pt x="12650" y="45095"/>
                </a:lnTo>
                <a:lnTo>
                  <a:pt x="13543" y="48666"/>
                </a:lnTo>
                <a:lnTo>
                  <a:pt x="15329" y="51345"/>
                </a:lnTo>
                <a:lnTo>
                  <a:pt x="17214" y="53925"/>
                </a:lnTo>
                <a:lnTo>
                  <a:pt x="19793" y="55215"/>
                </a:lnTo>
                <a:lnTo>
                  <a:pt x="42751" y="55215"/>
                </a:lnTo>
                <a:lnTo>
                  <a:pt x="42068" y="56554"/>
                </a:lnTo>
                <a:lnTo>
                  <a:pt x="34229" y="63003"/>
                </a:lnTo>
                <a:lnTo>
                  <a:pt x="29219" y="64591"/>
                </a:lnTo>
                <a:close/>
              </a:path>
              <a:path w="321309" h="64769">
                <a:moveTo>
                  <a:pt x="44945" y="33635"/>
                </a:moveTo>
                <a:lnTo>
                  <a:pt x="32593" y="33635"/>
                </a:lnTo>
                <a:lnTo>
                  <a:pt x="32196" y="31055"/>
                </a:lnTo>
                <a:lnTo>
                  <a:pt x="31203" y="29120"/>
                </a:lnTo>
                <a:lnTo>
                  <a:pt x="29616" y="27830"/>
                </a:lnTo>
                <a:lnTo>
                  <a:pt x="28128" y="26441"/>
                </a:lnTo>
                <a:lnTo>
                  <a:pt x="26045" y="25747"/>
                </a:lnTo>
                <a:lnTo>
                  <a:pt x="43404" y="25747"/>
                </a:lnTo>
                <a:lnTo>
                  <a:pt x="44648" y="28178"/>
                </a:lnTo>
                <a:lnTo>
                  <a:pt x="44945" y="33635"/>
                </a:lnTo>
                <a:close/>
              </a:path>
              <a:path w="321309" h="64769">
                <a:moveTo>
                  <a:pt x="42751" y="55215"/>
                </a:moveTo>
                <a:lnTo>
                  <a:pt x="25846" y="55215"/>
                </a:lnTo>
                <a:lnTo>
                  <a:pt x="28078" y="54420"/>
                </a:lnTo>
                <a:lnTo>
                  <a:pt x="31551" y="51147"/>
                </a:lnTo>
                <a:lnTo>
                  <a:pt x="32643" y="48815"/>
                </a:lnTo>
                <a:lnTo>
                  <a:pt x="33039" y="45838"/>
                </a:lnTo>
                <a:lnTo>
                  <a:pt x="45243" y="45838"/>
                </a:lnTo>
                <a:lnTo>
                  <a:pt x="44449" y="51891"/>
                </a:lnTo>
                <a:lnTo>
                  <a:pt x="42751" y="55215"/>
                </a:lnTo>
                <a:close/>
              </a:path>
              <a:path w="321309" h="64769">
                <a:moveTo>
                  <a:pt x="81826" y="64591"/>
                </a:moveTo>
                <a:lnTo>
                  <a:pt x="67538" y="64591"/>
                </a:lnTo>
                <a:lnTo>
                  <a:pt x="61784" y="62408"/>
                </a:lnTo>
                <a:lnTo>
                  <a:pt x="57418" y="58042"/>
                </a:lnTo>
                <a:lnTo>
                  <a:pt x="53152" y="53578"/>
                </a:lnTo>
                <a:lnTo>
                  <a:pt x="51055" y="47823"/>
                </a:lnTo>
                <a:lnTo>
                  <a:pt x="51019" y="33238"/>
                </a:lnTo>
                <a:lnTo>
                  <a:pt x="53152" y="27384"/>
                </a:lnTo>
                <a:lnTo>
                  <a:pt x="61685" y="18454"/>
                </a:lnTo>
                <a:lnTo>
                  <a:pt x="67439" y="16222"/>
                </a:lnTo>
                <a:lnTo>
                  <a:pt x="81926" y="16222"/>
                </a:lnTo>
                <a:lnTo>
                  <a:pt x="87680" y="18454"/>
                </a:lnTo>
                <a:lnTo>
                  <a:pt x="91946" y="22919"/>
                </a:lnTo>
                <a:lnTo>
                  <a:pt x="94711" y="25747"/>
                </a:lnTo>
                <a:lnTo>
                  <a:pt x="71309" y="25747"/>
                </a:lnTo>
                <a:lnTo>
                  <a:pt x="68630" y="26987"/>
                </a:lnTo>
                <a:lnTo>
                  <a:pt x="66646" y="29467"/>
                </a:lnTo>
                <a:lnTo>
                  <a:pt x="64662" y="31849"/>
                </a:lnTo>
                <a:lnTo>
                  <a:pt x="63669" y="35520"/>
                </a:lnTo>
                <a:lnTo>
                  <a:pt x="63669" y="45342"/>
                </a:lnTo>
                <a:lnTo>
                  <a:pt x="64662" y="49013"/>
                </a:lnTo>
                <a:lnTo>
                  <a:pt x="68630" y="53975"/>
                </a:lnTo>
                <a:lnTo>
                  <a:pt x="71309" y="55215"/>
                </a:lnTo>
                <a:lnTo>
                  <a:pt x="94774" y="55215"/>
                </a:lnTo>
                <a:lnTo>
                  <a:pt x="87581" y="62408"/>
                </a:lnTo>
                <a:lnTo>
                  <a:pt x="81826" y="64591"/>
                </a:lnTo>
                <a:close/>
              </a:path>
              <a:path w="321309" h="64769">
                <a:moveTo>
                  <a:pt x="94774" y="55215"/>
                </a:moveTo>
                <a:lnTo>
                  <a:pt x="78254" y="55215"/>
                </a:lnTo>
                <a:lnTo>
                  <a:pt x="80983" y="53925"/>
                </a:lnTo>
                <a:lnTo>
                  <a:pt x="82868" y="51345"/>
                </a:lnTo>
                <a:lnTo>
                  <a:pt x="84852" y="48765"/>
                </a:lnTo>
                <a:lnTo>
                  <a:pt x="85790" y="45342"/>
                </a:lnTo>
                <a:lnTo>
                  <a:pt x="85740" y="35520"/>
                </a:lnTo>
                <a:lnTo>
                  <a:pt x="84902" y="32345"/>
                </a:lnTo>
                <a:lnTo>
                  <a:pt x="83016" y="29765"/>
                </a:lnTo>
                <a:lnTo>
                  <a:pt x="81230" y="27086"/>
                </a:lnTo>
                <a:lnTo>
                  <a:pt x="78453" y="25747"/>
                </a:lnTo>
                <a:lnTo>
                  <a:pt x="94711" y="25747"/>
                </a:lnTo>
                <a:lnTo>
                  <a:pt x="96312" y="27384"/>
                </a:lnTo>
                <a:lnTo>
                  <a:pt x="98494" y="33238"/>
                </a:lnTo>
                <a:lnTo>
                  <a:pt x="98494" y="47823"/>
                </a:lnTo>
                <a:lnTo>
                  <a:pt x="96312" y="53677"/>
                </a:lnTo>
                <a:lnTo>
                  <a:pt x="94774" y="55215"/>
                </a:lnTo>
                <a:close/>
              </a:path>
              <a:path w="321309" h="64769">
                <a:moveTo>
                  <a:pt x="148495" y="23812"/>
                </a:moveTo>
                <a:lnTo>
                  <a:pt x="118985" y="23812"/>
                </a:lnTo>
                <a:lnTo>
                  <a:pt x="120472" y="21431"/>
                </a:lnTo>
                <a:lnTo>
                  <a:pt x="122456" y="19595"/>
                </a:lnTo>
                <a:lnTo>
                  <a:pt x="124938" y="18305"/>
                </a:lnTo>
                <a:lnTo>
                  <a:pt x="127418" y="16916"/>
                </a:lnTo>
                <a:lnTo>
                  <a:pt x="130096" y="16222"/>
                </a:lnTo>
                <a:lnTo>
                  <a:pt x="138828" y="16222"/>
                </a:lnTo>
                <a:lnTo>
                  <a:pt x="143094" y="17710"/>
                </a:lnTo>
                <a:lnTo>
                  <a:pt x="148452" y="23663"/>
                </a:lnTo>
                <a:lnTo>
                  <a:pt x="148495" y="23812"/>
                </a:lnTo>
                <a:close/>
              </a:path>
              <a:path w="321309" h="64769">
                <a:moveTo>
                  <a:pt x="119282" y="63401"/>
                </a:moveTo>
                <a:lnTo>
                  <a:pt x="106632" y="63401"/>
                </a:lnTo>
                <a:lnTo>
                  <a:pt x="106632" y="17412"/>
                </a:lnTo>
                <a:lnTo>
                  <a:pt x="118686" y="17412"/>
                </a:lnTo>
                <a:lnTo>
                  <a:pt x="118686" y="23812"/>
                </a:lnTo>
                <a:lnTo>
                  <a:pt x="148495" y="23812"/>
                </a:lnTo>
                <a:lnTo>
                  <a:pt x="149179" y="26193"/>
                </a:lnTo>
                <a:lnTo>
                  <a:pt x="125632" y="26193"/>
                </a:lnTo>
                <a:lnTo>
                  <a:pt x="123102" y="27235"/>
                </a:lnTo>
                <a:lnTo>
                  <a:pt x="121514" y="29319"/>
                </a:lnTo>
                <a:lnTo>
                  <a:pt x="120026" y="31402"/>
                </a:lnTo>
                <a:lnTo>
                  <a:pt x="119282" y="34577"/>
                </a:lnTo>
                <a:lnTo>
                  <a:pt x="119282" y="63401"/>
                </a:lnTo>
                <a:close/>
              </a:path>
              <a:path w="321309" h="64769">
                <a:moveTo>
                  <a:pt x="149791" y="63401"/>
                </a:moveTo>
                <a:lnTo>
                  <a:pt x="137141" y="63401"/>
                </a:lnTo>
                <a:lnTo>
                  <a:pt x="137141" y="33486"/>
                </a:lnTo>
                <a:lnTo>
                  <a:pt x="136496" y="30807"/>
                </a:lnTo>
                <a:lnTo>
                  <a:pt x="135207" y="29021"/>
                </a:lnTo>
                <a:lnTo>
                  <a:pt x="134016" y="27136"/>
                </a:lnTo>
                <a:lnTo>
                  <a:pt x="131981" y="26193"/>
                </a:lnTo>
                <a:lnTo>
                  <a:pt x="149179" y="26193"/>
                </a:lnTo>
                <a:lnTo>
                  <a:pt x="149791" y="28326"/>
                </a:lnTo>
                <a:lnTo>
                  <a:pt x="149791" y="63401"/>
                </a:lnTo>
                <a:close/>
              </a:path>
              <a:path w="321309" h="64769">
                <a:moveTo>
                  <a:pt x="184749" y="63401"/>
                </a:moveTo>
                <a:lnTo>
                  <a:pt x="170760" y="63401"/>
                </a:lnTo>
                <a:lnTo>
                  <a:pt x="154983" y="17412"/>
                </a:lnTo>
                <a:lnTo>
                  <a:pt x="168229" y="17412"/>
                </a:lnTo>
                <a:lnTo>
                  <a:pt x="177903" y="48815"/>
                </a:lnTo>
                <a:lnTo>
                  <a:pt x="189705" y="48815"/>
                </a:lnTo>
                <a:lnTo>
                  <a:pt x="184749" y="63401"/>
                </a:lnTo>
                <a:close/>
              </a:path>
              <a:path w="321309" h="64769">
                <a:moveTo>
                  <a:pt x="189705" y="48815"/>
                </a:moveTo>
                <a:lnTo>
                  <a:pt x="178052" y="48815"/>
                </a:lnTo>
                <a:lnTo>
                  <a:pt x="187725" y="17412"/>
                </a:lnTo>
                <a:lnTo>
                  <a:pt x="200377" y="17412"/>
                </a:lnTo>
                <a:lnTo>
                  <a:pt x="189705" y="48815"/>
                </a:lnTo>
                <a:close/>
              </a:path>
              <a:path w="321309" h="64769">
                <a:moveTo>
                  <a:pt x="216070" y="25151"/>
                </a:moveTo>
                <a:lnTo>
                  <a:pt x="204015" y="25151"/>
                </a:lnTo>
                <a:lnTo>
                  <a:pt x="204015" y="16718"/>
                </a:lnTo>
                <a:lnTo>
                  <a:pt x="206050" y="10914"/>
                </a:lnTo>
                <a:lnTo>
                  <a:pt x="210117" y="6548"/>
                </a:lnTo>
                <a:lnTo>
                  <a:pt x="214284" y="2182"/>
                </a:lnTo>
                <a:lnTo>
                  <a:pt x="219791" y="0"/>
                </a:lnTo>
                <a:lnTo>
                  <a:pt x="232689" y="0"/>
                </a:lnTo>
                <a:lnTo>
                  <a:pt x="237750" y="1835"/>
                </a:lnTo>
                <a:lnTo>
                  <a:pt x="241818" y="5506"/>
                </a:lnTo>
                <a:lnTo>
                  <a:pt x="245885" y="9078"/>
                </a:lnTo>
                <a:lnTo>
                  <a:pt x="246673" y="10864"/>
                </a:lnTo>
                <a:lnTo>
                  <a:pt x="222867" y="10864"/>
                </a:lnTo>
                <a:lnTo>
                  <a:pt x="220436" y="12154"/>
                </a:lnTo>
                <a:lnTo>
                  <a:pt x="218749" y="14734"/>
                </a:lnTo>
                <a:lnTo>
                  <a:pt x="217062" y="17214"/>
                </a:lnTo>
                <a:lnTo>
                  <a:pt x="216170" y="20687"/>
                </a:lnTo>
                <a:lnTo>
                  <a:pt x="216070" y="25151"/>
                </a:lnTo>
                <a:close/>
              </a:path>
              <a:path w="321309" h="64769">
                <a:moveTo>
                  <a:pt x="248217" y="63401"/>
                </a:moveTo>
                <a:lnTo>
                  <a:pt x="202676" y="63401"/>
                </a:lnTo>
                <a:lnTo>
                  <a:pt x="202676" y="59333"/>
                </a:lnTo>
                <a:lnTo>
                  <a:pt x="226785" y="32593"/>
                </a:lnTo>
                <a:lnTo>
                  <a:pt x="229663" y="30608"/>
                </a:lnTo>
                <a:lnTo>
                  <a:pt x="231797" y="28674"/>
                </a:lnTo>
                <a:lnTo>
                  <a:pt x="233185" y="26789"/>
                </a:lnTo>
                <a:lnTo>
                  <a:pt x="234575" y="24804"/>
                </a:lnTo>
                <a:lnTo>
                  <a:pt x="235269" y="22671"/>
                </a:lnTo>
                <a:lnTo>
                  <a:pt x="235269" y="17611"/>
                </a:lnTo>
                <a:lnTo>
                  <a:pt x="234425" y="15329"/>
                </a:lnTo>
                <a:lnTo>
                  <a:pt x="231053" y="11757"/>
                </a:lnTo>
                <a:lnTo>
                  <a:pt x="228820" y="10864"/>
                </a:lnTo>
                <a:lnTo>
                  <a:pt x="246673" y="10864"/>
                </a:lnTo>
                <a:lnTo>
                  <a:pt x="247920" y="13692"/>
                </a:lnTo>
                <a:lnTo>
                  <a:pt x="247920" y="23415"/>
                </a:lnTo>
                <a:lnTo>
                  <a:pt x="246927" y="27037"/>
                </a:lnTo>
                <a:lnTo>
                  <a:pt x="244943" y="30212"/>
                </a:lnTo>
                <a:lnTo>
                  <a:pt x="243058" y="33387"/>
                </a:lnTo>
                <a:lnTo>
                  <a:pt x="239089" y="36909"/>
                </a:lnTo>
                <a:lnTo>
                  <a:pt x="233037" y="40779"/>
                </a:lnTo>
                <a:lnTo>
                  <a:pt x="228770" y="43457"/>
                </a:lnTo>
                <a:lnTo>
                  <a:pt x="225595" y="45690"/>
                </a:lnTo>
                <a:lnTo>
                  <a:pt x="223512" y="47476"/>
                </a:lnTo>
                <a:lnTo>
                  <a:pt x="221437" y="49361"/>
                </a:lnTo>
                <a:lnTo>
                  <a:pt x="219989" y="50949"/>
                </a:lnTo>
                <a:lnTo>
                  <a:pt x="218898" y="52535"/>
                </a:lnTo>
                <a:lnTo>
                  <a:pt x="248217" y="52535"/>
                </a:lnTo>
                <a:lnTo>
                  <a:pt x="248217" y="63401"/>
                </a:lnTo>
                <a:close/>
              </a:path>
              <a:path w="321309" h="64769">
                <a:moveTo>
                  <a:pt x="281558" y="44499"/>
                </a:moveTo>
                <a:lnTo>
                  <a:pt x="254918" y="44499"/>
                </a:lnTo>
                <a:lnTo>
                  <a:pt x="254918" y="33783"/>
                </a:lnTo>
                <a:lnTo>
                  <a:pt x="281558" y="33783"/>
                </a:lnTo>
                <a:lnTo>
                  <a:pt x="281558" y="44499"/>
                </a:lnTo>
                <a:close/>
              </a:path>
              <a:path w="321309" h="64769">
                <a:moveTo>
                  <a:pt x="321163" y="63401"/>
                </a:moveTo>
                <a:lnTo>
                  <a:pt x="308513" y="63401"/>
                </a:lnTo>
                <a:lnTo>
                  <a:pt x="308513" y="23068"/>
                </a:lnTo>
                <a:lnTo>
                  <a:pt x="292886" y="23068"/>
                </a:lnTo>
                <a:lnTo>
                  <a:pt x="292886" y="13543"/>
                </a:lnTo>
                <a:lnTo>
                  <a:pt x="298839" y="13543"/>
                </a:lnTo>
                <a:lnTo>
                  <a:pt x="302808" y="12501"/>
                </a:lnTo>
                <a:lnTo>
                  <a:pt x="305685" y="10417"/>
                </a:lnTo>
                <a:lnTo>
                  <a:pt x="308661" y="8334"/>
                </a:lnTo>
                <a:lnTo>
                  <a:pt x="310447" y="5258"/>
                </a:lnTo>
                <a:lnTo>
                  <a:pt x="311043" y="1190"/>
                </a:lnTo>
                <a:lnTo>
                  <a:pt x="321163" y="1190"/>
                </a:lnTo>
                <a:lnTo>
                  <a:pt x="321163" y="6340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75264" y="2807624"/>
            <a:ext cx="334010" cy="64769"/>
          </a:xfrm>
          <a:custGeom>
            <a:avLst/>
            <a:gdLst/>
            <a:ahLst/>
            <a:cxnLst/>
            <a:rect l="l" t="t" r="r" b="b"/>
            <a:pathLst>
              <a:path w="334009" h="64769">
                <a:moveTo>
                  <a:pt x="29219" y="64591"/>
                </a:moveTo>
                <a:lnTo>
                  <a:pt x="16321" y="64591"/>
                </a:lnTo>
                <a:lnTo>
                  <a:pt x="10765" y="62408"/>
                </a:lnTo>
                <a:lnTo>
                  <a:pt x="6399" y="58042"/>
                </a:lnTo>
                <a:lnTo>
                  <a:pt x="2132" y="53677"/>
                </a:lnTo>
                <a:lnTo>
                  <a:pt x="0" y="48022"/>
                </a:lnTo>
                <a:lnTo>
                  <a:pt x="0" y="33635"/>
                </a:lnTo>
                <a:lnTo>
                  <a:pt x="2083" y="27632"/>
                </a:lnTo>
                <a:lnTo>
                  <a:pt x="6250" y="23068"/>
                </a:lnTo>
                <a:lnTo>
                  <a:pt x="10516" y="18504"/>
                </a:lnTo>
                <a:lnTo>
                  <a:pt x="16221" y="16222"/>
                </a:lnTo>
                <a:lnTo>
                  <a:pt x="29318" y="16222"/>
                </a:lnTo>
                <a:lnTo>
                  <a:pt x="34328" y="17760"/>
                </a:lnTo>
                <a:lnTo>
                  <a:pt x="42465" y="23911"/>
                </a:lnTo>
                <a:lnTo>
                  <a:pt x="43404" y="25747"/>
                </a:lnTo>
                <a:lnTo>
                  <a:pt x="19892" y="25747"/>
                </a:lnTo>
                <a:lnTo>
                  <a:pt x="17214" y="27136"/>
                </a:lnTo>
                <a:lnTo>
                  <a:pt x="15329" y="29914"/>
                </a:lnTo>
                <a:lnTo>
                  <a:pt x="13543" y="32692"/>
                </a:lnTo>
                <a:lnTo>
                  <a:pt x="12650" y="36264"/>
                </a:lnTo>
                <a:lnTo>
                  <a:pt x="12650" y="45095"/>
                </a:lnTo>
                <a:lnTo>
                  <a:pt x="13543" y="48666"/>
                </a:lnTo>
                <a:lnTo>
                  <a:pt x="15329" y="51345"/>
                </a:lnTo>
                <a:lnTo>
                  <a:pt x="17214" y="53925"/>
                </a:lnTo>
                <a:lnTo>
                  <a:pt x="19793" y="55215"/>
                </a:lnTo>
                <a:lnTo>
                  <a:pt x="42751" y="55215"/>
                </a:lnTo>
                <a:lnTo>
                  <a:pt x="42068" y="56554"/>
                </a:lnTo>
                <a:lnTo>
                  <a:pt x="34229" y="63003"/>
                </a:lnTo>
                <a:lnTo>
                  <a:pt x="29219" y="64591"/>
                </a:lnTo>
                <a:close/>
              </a:path>
              <a:path w="334009" h="64769">
                <a:moveTo>
                  <a:pt x="44945" y="33635"/>
                </a:moveTo>
                <a:lnTo>
                  <a:pt x="32593" y="33635"/>
                </a:lnTo>
                <a:lnTo>
                  <a:pt x="32196" y="31055"/>
                </a:lnTo>
                <a:lnTo>
                  <a:pt x="31203" y="29120"/>
                </a:lnTo>
                <a:lnTo>
                  <a:pt x="29616" y="27830"/>
                </a:lnTo>
                <a:lnTo>
                  <a:pt x="28128" y="26441"/>
                </a:lnTo>
                <a:lnTo>
                  <a:pt x="26045" y="25747"/>
                </a:lnTo>
                <a:lnTo>
                  <a:pt x="43404" y="25747"/>
                </a:lnTo>
                <a:lnTo>
                  <a:pt x="44648" y="28178"/>
                </a:lnTo>
                <a:lnTo>
                  <a:pt x="44945" y="33635"/>
                </a:lnTo>
                <a:close/>
              </a:path>
              <a:path w="334009" h="64769">
                <a:moveTo>
                  <a:pt x="42751" y="55215"/>
                </a:moveTo>
                <a:lnTo>
                  <a:pt x="25846" y="55215"/>
                </a:lnTo>
                <a:lnTo>
                  <a:pt x="28078" y="54420"/>
                </a:lnTo>
                <a:lnTo>
                  <a:pt x="31551" y="51147"/>
                </a:lnTo>
                <a:lnTo>
                  <a:pt x="32643" y="48815"/>
                </a:lnTo>
                <a:lnTo>
                  <a:pt x="33039" y="45838"/>
                </a:lnTo>
                <a:lnTo>
                  <a:pt x="45243" y="45838"/>
                </a:lnTo>
                <a:lnTo>
                  <a:pt x="44449" y="51891"/>
                </a:lnTo>
                <a:lnTo>
                  <a:pt x="42751" y="55215"/>
                </a:lnTo>
                <a:close/>
              </a:path>
              <a:path w="334009" h="64769">
                <a:moveTo>
                  <a:pt x="81826" y="64591"/>
                </a:moveTo>
                <a:lnTo>
                  <a:pt x="67538" y="64591"/>
                </a:lnTo>
                <a:lnTo>
                  <a:pt x="61784" y="62408"/>
                </a:lnTo>
                <a:lnTo>
                  <a:pt x="57418" y="58042"/>
                </a:lnTo>
                <a:lnTo>
                  <a:pt x="53152" y="53578"/>
                </a:lnTo>
                <a:lnTo>
                  <a:pt x="51055" y="47823"/>
                </a:lnTo>
                <a:lnTo>
                  <a:pt x="51019" y="33238"/>
                </a:lnTo>
                <a:lnTo>
                  <a:pt x="53152" y="27384"/>
                </a:lnTo>
                <a:lnTo>
                  <a:pt x="61685" y="18454"/>
                </a:lnTo>
                <a:lnTo>
                  <a:pt x="67439" y="16222"/>
                </a:lnTo>
                <a:lnTo>
                  <a:pt x="81926" y="16222"/>
                </a:lnTo>
                <a:lnTo>
                  <a:pt x="87680" y="18454"/>
                </a:lnTo>
                <a:lnTo>
                  <a:pt x="91946" y="22919"/>
                </a:lnTo>
                <a:lnTo>
                  <a:pt x="94711" y="25747"/>
                </a:lnTo>
                <a:lnTo>
                  <a:pt x="71309" y="25747"/>
                </a:lnTo>
                <a:lnTo>
                  <a:pt x="68630" y="26987"/>
                </a:lnTo>
                <a:lnTo>
                  <a:pt x="66646" y="29467"/>
                </a:lnTo>
                <a:lnTo>
                  <a:pt x="64662" y="31849"/>
                </a:lnTo>
                <a:lnTo>
                  <a:pt x="63669" y="35520"/>
                </a:lnTo>
                <a:lnTo>
                  <a:pt x="63669" y="45342"/>
                </a:lnTo>
                <a:lnTo>
                  <a:pt x="64662" y="49013"/>
                </a:lnTo>
                <a:lnTo>
                  <a:pt x="68630" y="53975"/>
                </a:lnTo>
                <a:lnTo>
                  <a:pt x="71309" y="55215"/>
                </a:lnTo>
                <a:lnTo>
                  <a:pt x="94774" y="55215"/>
                </a:lnTo>
                <a:lnTo>
                  <a:pt x="87581" y="62408"/>
                </a:lnTo>
                <a:lnTo>
                  <a:pt x="81826" y="64591"/>
                </a:lnTo>
                <a:close/>
              </a:path>
              <a:path w="334009" h="64769">
                <a:moveTo>
                  <a:pt x="94774" y="55215"/>
                </a:moveTo>
                <a:lnTo>
                  <a:pt x="78254" y="55215"/>
                </a:lnTo>
                <a:lnTo>
                  <a:pt x="80983" y="53925"/>
                </a:lnTo>
                <a:lnTo>
                  <a:pt x="82868" y="51345"/>
                </a:lnTo>
                <a:lnTo>
                  <a:pt x="84852" y="48765"/>
                </a:lnTo>
                <a:lnTo>
                  <a:pt x="85790" y="45342"/>
                </a:lnTo>
                <a:lnTo>
                  <a:pt x="85740" y="35520"/>
                </a:lnTo>
                <a:lnTo>
                  <a:pt x="84902" y="32345"/>
                </a:lnTo>
                <a:lnTo>
                  <a:pt x="83016" y="29765"/>
                </a:lnTo>
                <a:lnTo>
                  <a:pt x="81230" y="27086"/>
                </a:lnTo>
                <a:lnTo>
                  <a:pt x="78453" y="25747"/>
                </a:lnTo>
                <a:lnTo>
                  <a:pt x="94711" y="25747"/>
                </a:lnTo>
                <a:lnTo>
                  <a:pt x="96312" y="27384"/>
                </a:lnTo>
                <a:lnTo>
                  <a:pt x="98494" y="33238"/>
                </a:lnTo>
                <a:lnTo>
                  <a:pt x="98494" y="47823"/>
                </a:lnTo>
                <a:lnTo>
                  <a:pt x="96312" y="53677"/>
                </a:lnTo>
                <a:lnTo>
                  <a:pt x="94774" y="55215"/>
                </a:lnTo>
                <a:close/>
              </a:path>
              <a:path w="334009" h="64769">
                <a:moveTo>
                  <a:pt x="148495" y="23812"/>
                </a:moveTo>
                <a:lnTo>
                  <a:pt x="118985" y="23812"/>
                </a:lnTo>
                <a:lnTo>
                  <a:pt x="120472" y="21431"/>
                </a:lnTo>
                <a:lnTo>
                  <a:pt x="122456" y="19595"/>
                </a:lnTo>
                <a:lnTo>
                  <a:pt x="124938" y="18305"/>
                </a:lnTo>
                <a:lnTo>
                  <a:pt x="127418" y="16916"/>
                </a:lnTo>
                <a:lnTo>
                  <a:pt x="130096" y="16222"/>
                </a:lnTo>
                <a:lnTo>
                  <a:pt x="138828" y="16222"/>
                </a:lnTo>
                <a:lnTo>
                  <a:pt x="143094" y="17710"/>
                </a:lnTo>
                <a:lnTo>
                  <a:pt x="148452" y="23663"/>
                </a:lnTo>
                <a:lnTo>
                  <a:pt x="148495" y="23812"/>
                </a:lnTo>
                <a:close/>
              </a:path>
              <a:path w="334009" h="64769">
                <a:moveTo>
                  <a:pt x="119282" y="63401"/>
                </a:moveTo>
                <a:lnTo>
                  <a:pt x="106632" y="63401"/>
                </a:lnTo>
                <a:lnTo>
                  <a:pt x="106632" y="17412"/>
                </a:lnTo>
                <a:lnTo>
                  <a:pt x="118686" y="17412"/>
                </a:lnTo>
                <a:lnTo>
                  <a:pt x="118686" y="23812"/>
                </a:lnTo>
                <a:lnTo>
                  <a:pt x="148495" y="23812"/>
                </a:lnTo>
                <a:lnTo>
                  <a:pt x="149179" y="26193"/>
                </a:lnTo>
                <a:lnTo>
                  <a:pt x="125632" y="26193"/>
                </a:lnTo>
                <a:lnTo>
                  <a:pt x="123102" y="27235"/>
                </a:lnTo>
                <a:lnTo>
                  <a:pt x="121514" y="29319"/>
                </a:lnTo>
                <a:lnTo>
                  <a:pt x="120026" y="31402"/>
                </a:lnTo>
                <a:lnTo>
                  <a:pt x="119282" y="34577"/>
                </a:lnTo>
                <a:lnTo>
                  <a:pt x="119282" y="63401"/>
                </a:lnTo>
                <a:close/>
              </a:path>
              <a:path w="334009" h="64769">
                <a:moveTo>
                  <a:pt x="149791" y="63401"/>
                </a:moveTo>
                <a:lnTo>
                  <a:pt x="137141" y="63401"/>
                </a:lnTo>
                <a:lnTo>
                  <a:pt x="137141" y="33486"/>
                </a:lnTo>
                <a:lnTo>
                  <a:pt x="136496" y="30807"/>
                </a:lnTo>
                <a:lnTo>
                  <a:pt x="135207" y="29021"/>
                </a:lnTo>
                <a:lnTo>
                  <a:pt x="134016" y="27136"/>
                </a:lnTo>
                <a:lnTo>
                  <a:pt x="131981" y="26193"/>
                </a:lnTo>
                <a:lnTo>
                  <a:pt x="149179" y="26193"/>
                </a:lnTo>
                <a:lnTo>
                  <a:pt x="149791" y="28326"/>
                </a:lnTo>
                <a:lnTo>
                  <a:pt x="149791" y="63401"/>
                </a:lnTo>
                <a:close/>
              </a:path>
              <a:path w="334009" h="64769">
                <a:moveTo>
                  <a:pt x="184749" y="63401"/>
                </a:moveTo>
                <a:lnTo>
                  <a:pt x="170760" y="63401"/>
                </a:lnTo>
                <a:lnTo>
                  <a:pt x="154983" y="17412"/>
                </a:lnTo>
                <a:lnTo>
                  <a:pt x="168229" y="17412"/>
                </a:lnTo>
                <a:lnTo>
                  <a:pt x="177903" y="48815"/>
                </a:lnTo>
                <a:lnTo>
                  <a:pt x="189705" y="48815"/>
                </a:lnTo>
                <a:lnTo>
                  <a:pt x="184749" y="63401"/>
                </a:lnTo>
                <a:close/>
              </a:path>
              <a:path w="334009" h="64769">
                <a:moveTo>
                  <a:pt x="189705" y="48815"/>
                </a:moveTo>
                <a:lnTo>
                  <a:pt x="178052" y="48815"/>
                </a:lnTo>
                <a:lnTo>
                  <a:pt x="187725" y="17412"/>
                </a:lnTo>
                <a:lnTo>
                  <a:pt x="200377" y="17412"/>
                </a:lnTo>
                <a:lnTo>
                  <a:pt x="189705" y="48815"/>
                </a:lnTo>
                <a:close/>
              </a:path>
              <a:path w="334009" h="64769">
                <a:moveTo>
                  <a:pt x="216070" y="25151"/>
                </a:moveTo>
                <a:lnTo>
                  <a:pt x="204015" y="25151"/>
                </a:lnTo>
                <a:lnTo>
                  <a:pt x="204015" y="16718"/>
                </a:lnTo>
                <a:lnTo>
                  <a:pt x="206050" y="10914"/>
                </a:lnTo>
                <a:lnTo>
                  <a:pt x="210117" y="6548"/>
                </a:lnTo>
                <a:lnTo>
                  <a:pt x="214284" y="2182"/>
                </a:lnTo>
                <a:lnTo>
                  <a:pt x="219791" y="0"/>
                </a:lnTo>
                <a:lnTo>
                  <a:pt x="232689" y="0"/>
                </a:lnTo>
                <a:lnTo>
                  <a:pt x="237750" y="1835"/>
                </a:lnTo>
                <a:lnTo>
                  <a:pt x="241818" y="5506"/>
                </a:lnTo>
                <a:lnTo>
                  <a:pt x="245885" y="9078"/>
                </a:lnTo>
                <a:lnTo>
                  <a:pt x="246673" y="10864"/>
                </a:lnTo>
                <a:lnTo>
                  <a:pt x="222867" y="10864"/>
                </a:lnTo>
                <a:lnTo>
                  <a:pt x="220436" y="12154"/>
                </a:lnTo>
                <a:lnTo>
                  <a:pt x="218749" y="14734"/>
                </a:lnTo>
                <a:lnTo>
                  <a:pt x="217062" y="17214"/>
                </a:lnTo>
                <a:lnTo>
                  <a:pt x="216170" y="20687"/>
                </a:lnTo>
                <a:lnTo>
                  <a:pt x="216070" y="25151"/>
                </a:lnTo>
                <a:close/>
              </a:path>
              <a:path w="334009" h="64769">
                <a:moveTo>
                  <a:pt x="248217" y="63401"/>
                </a:moveTo>
                <a:lnTo>
                  <a:pt x="202676" y="63401"/>
                </a:lnTo>
                <a:lnTo>
                  <a:pt x="202676" y="59333"/>
                </a:lnTo>
                <a:lnTo>
                  <a:pt x="226785" y="32593"/>
                </a:lnTo>
                <a:lnTo>
                  <a:pt x="229663" y="30608"/>
                </a:lnTo>
                <a:lnTo>
                  <a:pt x="231797" y="28674"/>
                </a:lnTo>
                <a:lnTo>
                  <a:pt x="233185" y="26789"/>
                </a:lnTo>
                <a:lnTo>
                  <a:pt x="234575" y="24804"/>
                </a:lnTo>
                <a:lnTo>
                  <a:pt x="235269" y="22671"/>
                </a:lnTo>
                <a:lnTo>
                  <a:pt x="235269" y="17611"/>
                </a:lnTo>
                <a:lnTo>
                  <a:pt x="234425" y="15329"/>
                </a:lnTo>
                <a:lnTo>
                  <a:pt x="231053" y="11757"/>
                </a:lnTo>
                <a:lnTo>
                  <a:pt x="228820" y="10864"/>
                </a:lnTo>
                <a:lnTo>
                  <a:pt x="246673" y="10864"/>
                </a:lnTo>
                <a:lnTo>
                  <a:pt x="247920" y="13692"/>
                </a:lnTo>
                <a:lnTo>
                  <a:pt x="247920" y="23415"/>
                </a:lnTo>
                <a:lnTo>
                  <a:pt x="246927" y="27037"/>
                </a:lnTo>
                <a:lnTo>
                  <a:pt x="244943" y="30212"/>
                </a:lnTo>
                <a:lnTo>
                  <a:pt x="243058" y="33387"/>
                </a:lnTo>
                <a:lnTo>
                  <a:pt x="239089" y="36909"/>
                </a:lnTo>
                <a:lnTo>
                  <a:pt x="233037" y="40779"/>
                </a:lnTo>
                <a:lnTo>
                  <a:pt x="228770" y="43457"/>
                </a:lnTo>
                <a:lnTo>
                  <a:pt x="225595" y="45690"/>
                </a:lnTo>
                <a:lnTo>
                  <a:pt x="223512" y="47476"/>
                </a:lnTo>
                <a:lnTo>
                  <a:pt x="221437" y="49361"/>
                </a:lnTo>
                <a:lnTo>
                  <a:pt x="219989" y="50949"/>
                </a:lnTo>
                <a:lnTo>
                  <a:pt x="218898" y="52535"/>
                </a:lnTo>
                <a:lnTo>
                  <a:pt x="248217" y="52535"/>
                </a:lnTo>
                <a:lnTo>
                  <a:pt x="248217" y="63401"/>
                </a:lnTo>
                <a:close/>
              </a:path>
              <a:path w="334009" h="64769">
                <a:moveTo>
                  <a:pt x="281558" y="44499"/>
                </a:moveTo>
                <a:lnTo>
                  <a:pt x="254918" y="44499"/>
                </a:lnTo>
                <a:lnTo>
                  <a:pt x="254918" y="33783"/>
                </a:lnTo>
                <a:lnTo>
                  <a:pt x="281558" y="33783"/>
                </a:lnTo>
                <a:lnTo>
                  <a:pt x="281558" y="44499"/>
                </a:lnTo>
                <a:close/>
              </a:path>
              <a:path w="334009" h="64769">
                <a:moveTo>
                  <a:pt x="301667" y="25151"/>
                </a:moveTo>
                <a:lnTo>
                  <a:pt x="289611" y="25151"/>
                </a:lnTo>
                <a:lnTo>
                  <a:pt x="289611" y="16718"/>
                </a:lnTo>
                <a:lnTo>
                  <a:pt x="291646" y="10914"/>
                </a:lnTo>
                <a:lnTo>
                  <a:pt x="295714" y="6548"/>
                </a:lnTo>
                <a:lnTo>
                  <a:pt x="299881" y="2182"/>
                </a:lnTo>
                <a:lnTo>
                  <a:pt x="305388" y="0"/>
                </a:lnTo>
                <a:lnTo>
                  <a:pt x="318286" y="0"/>
                </a:lnTo>
                <a:lnTo>
                  <a:pt x="323346" y="1835"/>
                </a:lnTo>
                <a:lnTo>
                  <a:pt x="327414" y="5506"/>
                </a:lnTo>
                <a:lnTo>
                  <a:pt x="331482" y="9078"/>
                </a:lnTo>
                <a:lnTo>
                  <a:pt x="332269" y="10864"/>
                </a:lnTo>
                <a:lnTo>
                  <a:pt x="308463" y="10864"/>
                </a:lnTo>
                <a:lnTo>
                  <a:pt x="306032" y="12154"/>
                </a:lnTo>
                <a:lnTo>
                  <a:pt x="304346" y="14734"/>
                </a:lnTo>
                <a:lnTo>
                  <a:pt x="302659" y="17214"/>
                </a:lnTo>
                <a:lnTo>
                  <a:pt x="301766" y="20687"/>
                </a:lnTo>
                <a:lnTo>
                  <a:pt x="301667" y="25151"/>
                </a:lnTo>
                <a:close/>
              </a:path>
              <a:path w="334009" h="64769">
                <a:moveTo>
                  <a:pt x="333814" y="63401"/>
                </a:moveTo>
                <a:lnTo>
                  <a:pt x="288272" y="63401"/>
                </a:lnTo>
                <a:lnTo>
                  <a:pt x="288272" y="59333"/>
                </a:lnTo>
                <a:lnTo>
                  <a:pt x="312383" y="32593"/>
                </a:lnTo>
                <a:lnTo>
                  <a:pt x="315259" y="30608"/>
                </a:lnTo>
                <a:lnTo>
                  <a:pt x="317393" y="28674"/>
                </a:lnTo>
                <a:lnTo>
                  <a:pt x="318782" y="26789"/>
                </a:lnTo>
                <a:lnTo>
                  <a:pt x="320171" y="24804"/>
                </a:lnTo>
                <a:lnTo>
                  <a:pt x="320866" y="22671"/>
                </a:lnTo>
                <a:lnTo>
                  <a:pt x="320866" y="17611"/>
                </a:lnTo>
                <a:lnTo>
                  <a:pt x="320023" y="15329"/>
                </a:lnTo>
                <a:lnTo>
                  <a:pt x="316649" y="11757"/>
                </a:lnTo>
                <a:lnTo>
                  <a:pt x="314416" y="10864"/>
                </a:lnTo>
                <a:lnTo>
                  <a:pt x="332269" y="10864"/>
                </a:lnTo>
                <a:lnTo>
                  <a:pt x="333516" y="13692"/>
                </a:lnTo>
                <a:lnTo>
                  <a:pt x="333516" y="23415"/>
                </a:lnTo>
                <a:lnTo>
                  <a:pt x="332523" y="27037"/>
                </a:lnTo>
                <a:lnTo>
                  <a:pt x="330539" y="30212"/>
                </a:lnTo>
                <a:lnTo>
                  <a:pt x="328654" y="33387"/>
                </a:lnTo>
                <a:lnTo>
                  <a:pt x="324685" y="36909"/>
                </a:lnTo>
                <a:lnTo>
                  <a:pt x="318633" y="40779"/>
                </a:lnTo>
                <a:lnTo>
                  <a:pt x="314367" y="43457"/>
                </a:lnTo>
                <a:lnTo>
                  <a:pt x="311192" y="45690"/>
                </a:lnTo>
                <a:lnTo>
                  <a:pt x="309108" y="47476"/>
                </a:lnTo>
                <a:lnTo>
                  <a:pt x="307034" y="49361"/>
                </a:lnTo>
                <a:lnTo>
                  <a:pt x="305586" y="50949"/>
                </a:lnTo>
                <a:lnTo>
                  <a:pt x="304494" y="52535"/>
                </a:lnTo>
                <a:lnTo>
                  <a:pt x="333814" y="52535"/>
                </a:lnTo>
                <a:lnTo>
                  <a:pt x="333814" y="6340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75264" y="2457276"/>
            <a:ext cx="321310" cy="64769"/>
          </a:xfrm>
          <a:custGeom>
            <a:avLst/>
            <a:gdLst/>
            <a:ahLst/>
            <a:cxnLst/>
            <a:rect l="l" t="t" r="r" b="b"/>
            <a:pathLst>
              <a:path w="321309" h="64769">
                <a:moveTo>
                  <a:pt x="29219" y="64591"/>
                </a:moveTo>
                <a:lnTo>
                  <a:pt x="16321" y="64591"/>
                </a:lnTo>
                <a:lnTo>
                  <a:pt x="10765" y="62408"/>
                </a:lnTo>
                <a:lnTo>
                  <a:pt x="6399" y="58042"/>
                </a:lnTo>
                <a:lnTo>
                  <a:pt x="2132" y="53677"/>
                </a:lnTo>
                <a:lnTo>
                  <a:pt x="0" y="48022"/>
                </a:lnTo>
                <a:lnTo>
                  <a:pt x="0" y="33635"/>
                </a:lnTo>
                <a:lnTo>
                  <a:pt x="2083" y="27632"/>
                </a:lnTo>
                <a:lnTo>
                  <a:pt x="6250" y="23068"/>
                </a:lnTo>
                <a:lnTo>
                  <a:pt x="10516" y="18504"/>
                </a:lnTo>
                <a:lnTo>
                  <a:pt x="16221" y="16222"/>
                </a:lnTo>
                <a:lnTo>
                  <a:pt x="29318" y="16222"/>
                </a:lnTo>
                <a:lnTo>
                  <a:pt x="34328" y="17760"/>
                </a:lnTo>
                <a:lnTo>
                  <a:pt x="42465" y="23911"/>
                </a:lnTo>
                <a:lnTo>
                  <a:pt x="43404" y="25747"/>
                </a:lnTo>
                <a:lnTo>
                  <a:pt x="19892" y="25747"/>
                </a:lnTo>
                <a:lnTo>
                  <a:pt x="17214" y="27136"/>
                </a:lnTo>
                <a:lnTo>
                  <a:pt x="15329" y="29914"/>
                </a:lnTo>
                <a:lnTo>
                  <a:pt x="13543" y="32692"/>
                </a:lnTo>
                <a:lnTo>
                  <a:pt x="12650" y="36264"/>
                </a:lnTo>
                <a:lnTo>
                  <a:pt x="12650" y="45095"/>
                </a:lnTo>
                <a:lnTo>
                  <a:pt x="13543" y="48666"/>
                </a:lnTo>
                <a:lnTo>
                  <a:pt x="15329" y="51345"/>
                </a:lnTo>
                <a:lnTo>
                  <a:pt x="17214" y="53925"/>
                </a:lnTo>
                <a:lnTo>
                  <a:pt x="19793" y="55215"/>
                </a:lnTo>
                <a:lnTo>
                  <a:pt x="42751" y="55215"/>
                </a:lnTo>
                <a:lnTo>
                  <a:pt x="42068" y="56554"/>
                </a:lnTo>
                <a:lnTo>
                  <a:pt x="34229" y="63003"/>
                </a:lnTo>
                <a:lnTo>
                  <a:pt x="29219" y="64591"/>
                </a:lnTo>
                <a:close/>
              </a:path>
              <a:path w="321309" h="64769">
                <a:moveTo>
                  <a:pt x="44945" y="33635"/>
                </a:moveTo>
                <a:lnTo>
                  <a:pt x="32593" y="33635"/>
                </a:lnTo>
                <a:lnTo>
                  <a:pt x="32196" y="31055"/>
                </a:lnTo>
                <a:lnTo>
                  <a:pt x="31203" y="29120"/>
                </a:lnTo>
                <a:lnTo>
                  <a:pt x="29616" y="27830"/>
                </a:lnTo>
                <a:lnTo>
                  <a:pt x="28128" y="26441"/>
                </a:lnTo>
                <a:lnTo>
                  <a:pt x="26045" y="25747"/>
                </a:lnTo>
                <a:lnTo>
                  <a:pt x="43404" y="25747"/>
                </a:lnTo>
                <a:lnTo>
                  <a:pt x="44648" y="28178"/>
                </a:lnTo>
                <a:lnTo>
                  <a:pt x="44945" y="33635"/>
                </a:lnTo>
                <a:close/>
              </a:path>
              <a:path w="321309" h="64769">
                <a:moveTo>
                  <a:pt x="42751" y="55215"/>
                </a:moveTo>
                <a:lnTo>
                  <a:pt x="25846" y="55215"/>
                </a:lnTo>
                <a:lnTo>
                  <a:pt x="28078" y="54420"/>
                </a:lnTo>
                <a:lnTo>
                  <a:pt x="31551" y="51147"/>
                </a:lnTo>
                <a:lnTo>
                  <a:pt x="32643" y="48815"/>
                </a:lnTo>
                <a:lnTo>
                  <a:pt x="33039" y="45838"/>
                </a:lnTo>
                <a:lnTo>
                  <a:pt x="45243" y="45838"/>
                </a:lnTo>
                <a:lnTo>
                  <a:pt x="44449" y="51891"/>
                </a:lnTo>
                <a:lnTo>
                  <a:pt x="42751" y="55215"/>
                </a:lnTo>
                <a:close/>
              </a:path>
              <a:path w="321309" h="64769">
                <a:moveTo>
                  <a:pt x="81826" y="64591"/>
                </a:moveTo>
                <a:lnTo>
                  <a:pt x="67538" y="64591"/>
                </a:lnTo>
                <a:lnTo>
                  <a:pt x="61784" y="62408"/>
                </a:lnTo>
                <a:lnTo>
                  <a:pt x="57418" y="58042"/>
                </a:lnTo>
                <a:lnTo>
                  <a:pt x="53152" y="53578"/>
                </a:lnTo>
                <a:lnTo>
                  <a:pt x="51055" y="47823"/>
                </a:lnTo>
                <a:lnTo>
                  <a:pt x="51019" y="33238"/>
                </a:lnTo>
                <a:lnTo>
                  <a:pt x="53152" y="27384"/>
                </a:lnTo>
                <a:lnTo>
                  <a:pt x="61685" y="18454"/>
                </a:lnTo>
                <a:lnTo>
                  <a:pt x="67439" y="16222"/>
                </a:lnTo>
                <a:lnTo>
                  <a:pt x="81926" y="16222"/>
                </a:lnTo>
                <a:lnTo>
                  <a:pt x="87680" y="18454"/>
                </a:lnTo>
                <a:lnTo>
                  <a:pt x="91946" y="22919"/>
                </a:lnTo>
                <a:lnTo>
                  <a:pt x="94711" y="25747"/>
                </a:lnTo>
                <a:lnTo>
                  <a:pt x="71309" y="25747"/>
                </a:lnTo>
                <a:lnTo>
                  <a:pt x="68630" y="26987"/>
                </a:lnTo>
                <a:lnTo>
                  <a:pt x="66646" y="29467"/>
                </a:lnTo>
                <a:lnTo>
                  <a:pt x="64662" y="31849"/>
                </a:lnTo>
                <a:lnTo>
                  <a:pt x="63669" y="35520"/>
                </a:lnTo>
                <a:lnTo>
                  <a:pt x="63669" y="45342"/>
                </a:lnTo>
                <a:lnTo>
                  <a:pt x="64662" y="49013"/>
                </a:lnTo>
                <a:lnTo>
                  <a:pt x="68630" y="53975"/>
                </a:lnTo>
                <a:lnTo>
                  <a:pt x="71309" y="55215"/>
                </a:lnTo>
                <a:lnTo>
                  <a:pt x="94774" y="55215"/>
                </a:lnTo>
                <a:lnTo>
                  <a:pt x="87581" y="62408"/>
                </a:lnTo>
                <a:lnTo>
                  <a:pt x="81826" y="64591"/>
                </a:lnTo>
                <a:close/>
              </a:path>
              <a:path w="321309" h="64769">
                <a:moveTo>
                  <a:pt x="94774" y="55215"/>
                </a:moveTo>
                <a:lnTo>
                  <a:pt x="78254" y="55215"/>
                </a:lnTo>
                <a:lnTo>
                  <a:pt x="80983" y="53925"/>
                </a:lnTo>
                <a:lnTo>
                  <a:pt x="82868" y="51345"/>
                </a:lnTo>
                <a:lnTo>
                  <a:pt x="84852" y="48765"/>
                </a:lnTo>
                <a:lnTo>
                  <a:pt x="85790" y="45342"/>
                </a:lnTo>
                <a:lnTo>
                  <a:pt x="85740" y="35520"/>
                </a:lnTo>
                <a:lnTo>
                  <a:pt x="84902" y="32345"/>
                </a:lnTo>
                <a:lnTo>
                  <a:pt x="83016" y="29765"/>
                </a:lnTo>
                <a:lnTo>
                  <a:pt x="81230" y="27086"/>
                </a:lnTo>
                <a:lnTo>
                  <a:pt x="78453" y="25747"/>
                </a:lnTo>
                <a:lnTo>
                  <a:pt x="94711" y="25747"/>
                </a:lnTo>
                <a:lnTo>
                  <a:pt x="96312" y="27384"/>
                </a:lnTo>
                <a:lnTo>
                  <a:pt x="98494" y="33238"/>
                </a:lnTo>
                <a:lnTo>
                  <a:pt x="98494" y="47823"/>
                </a:lnTo>
                <a:lnTo>
                  <a:pt x="96312" y="53677"/>
                </a:lnTo>
                <a:lnTo>
                  <a:pt x="94774" y="55215"/>
                </a:lnTo>
                <a:close/>
              </a:path>
              <a:path w="321309" h="64769">
                <a:moveTo>
                  <a:pt x="148495" y="23812"/>
                </a:moveTo>
                <a:lnTo>
                  <a:pt x="118985" y="23812"/>
                </a:lnTo>
                <a:lnTo>
                  <a:pt x="120472" y="21431"/>
                </a:lnTo>
                <a:lnTo>
                  <a:pt x="122456" y="19595"/>
                </a:lnTo>
                <a:lnTo>
                  <a:pt x="124938" y="18305"/>
                </a:lnTo>
                <a:lnTo>
                  <a:pt x="127418" y="16916"/>
                </a:lnTo>
                <a:lnTo>
                  <a:pt x="130096" y="16222"/>
                </a:lnTo>
                <a:lnTo>
                  <a:pt x="138828" y="16222"/>
                </a:lnTo>
                <a:lnTo>
                  <a:pt x="143094" y="17710"/>
                </a:lnTo>
                <a:lnTo>
                  <a:pt x="148452" y="23663"/>
                </a:lnTo>
                <a:lnTo>
                  <a:pt x="148495" y="23812"/>
                </a:lnTo>
                <a:close/>
              </a:path>
              <a:path w="321309" h="64769">
                <a:moveTo>
                  <a:pt x="119282" y="63401"/>
                </a:moveTo>
                <a:lnTo>
                  <a:pt x="106632" y="63401"/>
                </a:lnTo>
                <a:lnTo>
                  <a:pt x="106632" y="17412"/>
                </a:lnTo>
                <a:lnTo>
                  <a:pt x="118686" y="17412"/>
                </a:lnTo>
                <a:lnTo>
                  <a:pt x="118686" y="23812"/>
                </a:lnTo>
                <a:lnTo>
                  <a:pt x="148495" y="23812"/>
                </a:lnTo>
                <a:lnTo>
                  <a:pt x="149179" y="26193"/>
                </a:lnTo>
                <a:lnTo>
                  <a:pt x="125632" y="26193"/>
                </a:lnTo>
                <a:lnTo>
                  <a:pt x="123102" y="27235"/>
                </a:lnTo>
                <a:lnTo>
                  <a:pt x="121514" y="29319"/>
                </a:lnTo>
                <a:lnTo>
                  <a:pt x="120026" y="31402"/>
                </a:lnTo>
                <a:lnTo>
                  <a:pt x="119282" y="34577"/>
                </a:lnTo>
                <a:lnTo>
                  <a:pt x="119282" y="63401"/>
                </a:lnTo>
                <a:close/>
              </a:path>
              <a:path w="321309" h="64769">
                <a:moveTo>
                  <a:pt x="149791" y="63401"/>
                </a:moveTo>
                <a:lnTo>
                  <a:pt x="137141" y="63401"/>
                </a:lnTo>
                <a:lnTo>
                  <a:pt x="137141" y="33486"/>
                </a:lnTo>
                <a:lnTo>
                  <a:pt x="136496" y="30807"/>
                </a:lnTo>
                <a:lnTo>
                  <a:pt x="135207" y="29021"/>
                </a:lnTo>
                <a:lnTo>
                  <a:pt x="134016" y="27136"/>
                </a:lnTo>
                <a:lnTo>
                  <a:pt x="131981" y="26193"/>
                </a:lnTo>
                <a:lnTo>
                  <a:pt x="149179" y="26193"/>
                </a:lnTo>
                <a:lnTo>
                  <a:pt x="149791" y="28326"/>
                </a:lnTo>
                <a:lnTo>
                  <a:pt x="149791" y="63401"/>
                </a:lnTo>
                <a:close/>
              </a:path>
              <a:path w="321309" h="64769">
                <a:moveTo>
                  <a:pt x="184749" y="63401"/>
                </a:moveTo>
                <a:lnTo>
                  <a:pt x="170760" y="63401"/>
                </a:lnTo>
                <a:lnTo>
                  <a:pt x="154983" y="17412"/>
                </a:lnTo>
                <a:lnTo>
                  <a:pt x="168229" y="17412"/>
                </a:lnTo>
                <a:lnTo>
                  <a:pt x="177903" y="48815"/>
                </a:lnTo>
                <a:lnTo>
                  <a:pt x="189705" y="48815"/>
                </a:lnTo>
                <a:lnTo>
                  <a:pt x="184749" y="63401"/>
                </a:lnTo>
                <a:close/>
              </a:path>
              <a:path w="321309" h="64769">
                <a:moveTo>
                  <a:pt x="189705" y="48815"/>
                </a:moveTo>
                <a:lnTo>
                  <a:pt x="178052" y="48815"/>
                </a:lnTo>
                <a:lnTo>
                  <a:pt x="187725" y="17412"/>
                </a:lnTo>
                <a:lnTo>
                  <a:pt x="200377" y="17412"/>
                </a:lnTo>
                <a:lnTo>
                  <a:pt x="189705" y="48815"/>
                </a:lnTo>
                <a:close/>
              </a:path>
              <a:path w="321309" h="64769">
                <a:moveTo>
                  <a:pt x="215773" y="21431"/>
                </a:moveTo>
                <a:lnTo>
                  <a:pt x="203718" y="21431"/>
                </a:lnTo>
                <a:lnTo>
                  <a:pt x="204015" y="14882"/>
                </a:lnTo>
                <a:lnTo>
                  <a:pt x="206099" y="9673"/>
                </a:lnTo>
                <a:lnTo>
                  <a:pt x="213838" y="1934"/>
                </a:lnTo>
                <a:lnTo>
                  <a:pt x="218947" y="0"/>
                </a:lnTo>
                <a:lnTo>
                  <a:pt x="230953" y="0"/>
                </a:lnTo>
                <a:lnTo>
                  <a:pt x="235815" y="1637"/>
                </a:lnTo>
                <a:lnTo>
                  <a:pt x="239882" y="4911"/>
                </a:lnTo>
                <a:lnTo>
                  <a:pt x="244050" y="8185"/>
                </a:lnTo>
                <a:lnTo>
                  <a:pt x="245104" y="10269"/>
                </a:lnTo>
                <a:lnTo>
                  <a:pt x="222519" y="10269"/>
                </a:lnTo>
                <a:lnTo>
                  <a:pt x="220237" y="11211"/>
                </a:lnTo>
                <a:lnTo>
                  <a:pt x="216665" y="14982"/>
                </a:lnTo>
                <a:lnTo>
                  <a:pt x="215773" y="17760"/>
                </a:lnTo>
                <a:lnTo>
                  <a:pt x="215773" y="21431"/>
                </a:lnTo>
                <a:close/>
              </a:path>
              <a:path w="321309" h="64769">
                <a:moveTo>
                  <a:pt x="243028" y="26491"/>
                </a:moveTo>
                <a:lnTo>
                  <a:pt x="226637" y="26491"/>
                </a:lnTo>
                <a:lnTo>
                  <a:pt x="229366" y="25796"/>
                </a:lnTo>
                <a:lnTo>
                  <a:pt x="233136" y="23018"/>
                </a:lnTo>
                <a:lnTo>
                  <a:pt x="234079" y="21083"/>
                </a:lnTo>
                <a:lnTo>
                  <a:pt x="234079" y="16123"/>
                </a:lnTo>
                <a:lnTo>
                  <a:pt x="233235" y="14138"/>
                </a:lnTo>
                <a:lnTo>
                  <a:pt x="231548" y="12650"/>
                </a:lnTo>
                <a:lnTo>
                  <a:pt x="229961" y="11062"/>
                </a:lnTo>
                <a:lnTo>
                  <a:pt x="227877" y="10269"/>
                </a:lnTo>
                <a:lnTo>
                  <a:pt x="245104" y="10269"/>
                </a:lnTo>
                <a:lnTo>
                  <a:pt x="246134" y="12303"/>
                </a:lnTo>
                <a:lnTo>
                  <a:pt x="246134" y="20240"/>
                </a:lnTo>
                <a:lnTo>
                  <a:pt x="245390" y="22869"/>
                </a:lnTo>
                <a:lnTo>
                  <a:pt x="243028" y="26491"/>
                </a:lnTo>
                <a:close/>
              </a:path>
              <a:path w="321309" h="64769">
                <a:moveTo>
                  <a:pt x="246733" y="54173"/>
                </a:moveTo>
                <a:lnTo>
                  <a:pt x="228126" y="54173"/>
                </a:lnTo>
                <a:lnTo>
                  <a:pt x="230556" y="53279"/>
                </a:lnTo>
                <a:lnTo>
                  <a:pt x="232441" y="51494"/>
                </a:lnTo>
                <a:lnTo>
                  <a:pt x="234326" y="49608"/>
                </a:lnTo>
                <a:lnTo>
                  <a:pt x="235269" y="47277"/>
                </a:lnTo>
                <a:lnTo>
                  <a:pt x="235269" y="41424"/>
                </a:lnTo>
                <a:lnTo>
                  <a:pt x="234326" y="39141"/>
                </a:lnTo>
                <a:lnTo>
                  <a:pt x="232441" y="37653"/>
                </a:lnTo>
                <a:lnTo>
                  <a:pt x="230655" y="36066"/>
                </a:lnTo>
                <a:lnTo>
                  <a:pt x="227282" y="35271"/>
                </a:lnTo>
                <a:lnTo>
                  <a:pt x="220982" y="35271"/>
                </a:lnTo>
                <a:lnTo>
                  <a:pt x="220982" y="26342"/>
                </a:lnTo>
                <a:lnTo>
                  <a:pt x="223065" y="26491"/>
                </a:lnTo>
                <a:lnTo>
                  <a:pt x="243028" y="26491"/>
                </a:lnTo>
                <a:lnTo>
                  <a:pt x="242413" y="27433"/>
                </a:lnTo>
                <a:lnTo>
                  <a:pt x="240280" y="29021"/>
                </a:lnTo>
                <a:lnTo>
                  <a:pt x="237501" y="29914"/>
                </a:lnTo>
                <a:lnTo>
                  <a:pt x="237501" y="30063"/>
                </a:lnTo>
                <a:lnTo>
                  <a:pt x="240974" y="30856"/>
                </a:lnTo>
                <a:lnTo>
                  <a:pt x="243653" y="32543"/>
                </a:lnTo>
                <a:lnTo>
                  <a:pt x="245653" y="35271"/>
                </a:lnTo>
                <a:lnTo>
                  <a:pt x="247522" y="37702"/>
                </a:lnTo>
                <a:lnTo>
                  <a:pt x="248515" y="40728"/>
                </a:lnTo>
                <a:lnTo>
                  <a:pt x="248515" y="50253"/>
                </a:lnTo>
                <a:lnTo>
                  <a:pt x="246733" y="54173"/>
                </a:lnTo>
                <a:close/>
              </a:path>
              <a:path w="321309" h="64769">
                <a:moveTo>
                  <a:pt x="231846" y="64591"/>
                </a:moveTo>
                <a:lnTo>
                  <a:pt x="218352" y="64591"/>
                </a:lnTo>
                <a:lnTo>
                  <a:pt x="212747" y="62656"/>
                </a:lnTo>
                <a:lnTo>
                  <a:pt x="208480" y="58787"/>
                </a:lnTo>
                <a:lnTo>
                  <a:pt x="204313" y="54818"/>
                </a:lnTo>
                <a:lnTo>
                  <a:pt x="202287" y="49608"/>
                </a:lnTo>
                <a:lnTo>
                  <a:pt x="202229" y="41969"/>
                </a:lnTo>
                <a:lnTo>
                  <a:pt x="214284" y="41969"/>
                </a:lnTo>
                <a:lnTo>
                  <a:pt x="214483" y="45838"/>
                </a:lnTo>
                <a:lnTo>
                  <a:pt x="215525" y="48865"/>
                </a:lnTo>
                <a:lnTo>
                  <a:pt x="217410" y="51048"/>
                </a:lnTo>
                <a:lnTo>
                  <a:pt x="219295" y="53131"/>
                </a:lnTo>
                <a:lnTo>
                  <a:pt x="221874" y="54173"/>
                </a:lnTo>
                <a:lnTo>
                  <a:pt x="246733" y="54173"/>
                </a:lnTo>
                <a:lnTo>
                  <a:pt x="246282" y="55165"/>
                </a:lnTo>
                <a:lnTo>
                  <a:pt x="237353" y="62705"/>
                </a:lnTo>
                <a:lnTo>
                  <a:pt x="231846" y="64591"/>
                </a:lnTo>
                <a:close/>
              </a:path>
              <a:path w="321309" h="64769">
                <a:moveTo>
                  <a:pt x="281558" y="44499"/>
                </a:moveTo>
                <a:lnTo>
                  <a:pt x="254918" y="44499"/>
                </a:lnTo>
                <a:lnTo>
                  <a:pt x="254918" y="33783"/>
                </a:lnTo>
                <a:lnTo>
                  <a:pt x="281558" y="33783"/>
                </a:lnTo>
                <a:lnTo>
                  <a:pt x="281558" y="44499"/>
                </a:lnTo>
                <a:close/>
              </a:path>
              <a:path w="321309" h="64769">
                <a:moveTo>
                  <a:pt x="321163" y="63401"/>
                </a:moveTo>
                <a:lnTo>
                  <a:pt x="308513" y="63401"/>
                </a:lnTo>
                <a:lnTo>
                  <a:pt x="308513" y="23068"/>
                </a:lnTo>
                <a:lnTo>
                  <a:pt x="292886" y="23068"/>
                </a:lnTo>
                <a:lnTo>
                  <a:pt x="292886" y="13543"/>
                </a:lnTo>
                <a:lnTo>
                  <a:pt x="298839" y="13543"/>
                </a:lnTo>
                <a:lnTo>
                  <a:pt x="302808" y="12501"/>
                </a:lnTo>
                <a:lnTo>
                  <a:pt x="305685" y="10417"/>
                </a:lnTo>
                <a:lnTo>
                  <a:pt x="308661" y="8334"/>
                </a:lnTo>
                <a:lnTo>
                  <a:pt x="310447" y="5258"/>
                </a:lnTo>
                <a:lnTo>
                  <a:pt x="311043" y="1190"/>
                </a:lnTo>
                <a:lnTo>
                  <a:pt x="321163" y="1190"/>
                </a:lnTo>
                <a:lnTo>
                  <a:pt x="321163" y="6340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75264" y="2303000"/>
            <a:ext cx="334010" cy="64769"/>
          </a:xfrm>
          <a:custGeom>
            <a:avLst/>
            <a:gdLst/>
            <a:ahLst/>
            <a:cxnLst/>
            <a:rect l="l" t="t" r="r" b="b"/>
            <a:pathLst>
              <a:path w="334009" h="64769">
                <a:moveTo>
                  <a:pt x="29219" y="64591"/>
                </a:moveTo>
                <a:lnTo>
                  <a:pt x="16321" y="64591"/>
                </a:lnTo>
                <a:lnTo>
                  <a:pt x="10765" y="62408"/>
                </a:lnTo>
                <a:lnTo>
                  <a:pt x="6399" y="58042"/>
                </a:lnTo>
                <a:lnTo>
                  <a:pt x="2132" y="53677"/>
                </a:lnTo>
                <a:lnTo>
                  <a:pt x="0" y="48022"/>
                </a:lnTo>
                <a:lnTo>
                  <a:pt x="0" y="33635"/>
                </a:lnTo>
                <a:lnTo>
                  <a:pt x="2083" y="27632"/>
                </a:lnTo>
                <a:lnTo>
                  <a:pt x="6250" y="23068"/>
                </a:lnTo>
                <a:lnTo>
                  <a:pt x="10516" y="18504"/>
                </a:lnTo>
                <a:lnTo>
                  <a:pt x="16221" y="16222"/>
                </a:lnTo>
                <a:lnTo>
                  <a:pt x="29318" y="16222"/>
                </a:lnTo>
                <a:lnTo>
                  <a:pt x="34328" y="17760"/>
                </a:lnTo>
                <a:lnTo>
                  <a:pt x="42465" y="23911"/>
                </a:lnTo>
                <a:lnTo>
                  <a:pt x="43404" y="25747"/>
                </a:lnTo>
                <a:lnTo>
                  <a:pt x="19892" y="25747"/>
                </a:lnTo>
                <a:lnTo>
                  <a:pt x="17214" y="27136"/>
                </a:lnTo>
                <a:lnTo>
                  <a:pt x="15329" y="29914"/>
                </a:lnTo>
                <a:lnTo>
                  <a:pt x="13543" y="32692"/>
                </a:lnTo>
                <a:lnTo>
                  <a:pt x="12650" y="36264"/>
                </a:lnTo>
                <a:lnTo>
                  <a:pt x="12650" y="45095"/>
                </a:lnTo>
                <a:lnTo>
                  <a:pt x="13543" y="48666"/>
                </a:lnTo>
                <a:lnTo>
                  <a:pt x="15329" y="51345"/>
                </a:lnTo>
                <a:lnTo>
                  <a:pt x="17214" y="53925"/>
                </a:lnTo>
                <a:lnTo>
                  <a:pt x="19793" y="55215"/>
                </a:lnTo>
                <a:lnTo>
                  <a:pt x="42751" y="55215"/>
                </a:lnTo>
                <a:lnTo>
                  <a:pt x="42068" y="56554"/>
                </a:lnTo>
                <a:lnTo>
                  <a:pt x="34229" y="63003"/>
                </a:lnTo>
                <a:lnTo>
                  <a:pt x="29219" y="64591"/>
                </a:lnTo>
                <a:close/>
              </a:path>
              <a:path w="334009" h="64769">
                <a:moveTo>
                  <a:pt x="44945" y="33635"/>
                </a:moveTo>
                <a:lnTo>
                  <a:pt x="32593" y="33635"/>
                </a:lnTo>
                <a:lnTo>
                  <a:pt x="32196" y="31055"/>
                </a:lnTo>
                <a:lnTo>
                  <a:pt x="31203" y="29120"/>
                </a:lnTo>
                <a:lnTo>
                  <a:pt x="29616" y="27830"/>
                </a:lnTo>
                <a:lnTo>
                  <a:pt x="28128" y="26441"/>
                </a:lnTo>
                <a:lnTo>
                  <a:pt x="26045" y="25747"/>
                </a:lnTo>
                <a:lnTo>
                  <a:pt x="43404" y="25747"/>
                </a:lnTo>
                <a:lnTo>
                  <a:pt x="44648" y="28178"/>
                </a:lnTo>
                <a:lnTo>
                  <a:pt x="44945" y="33635"/>
                </a:lnTo>
                <a:close/>
              </a:path>
              <a:path w="334009" h="64769">
                <a:moveTo>
                  <a:pt x="42751" y="55215"/>
                </a:moveTo>
                <a:lnTo>
                  <a:pt x="25846" y="55215"/>
                </a:lnTo>
                <a:lnTo>
                  <a:pt x="28078" y="54420"/>
                </a:lnTo>
                <a:lnTo>
                  <a:pt x="31551" y="51147"/>
                </a:lnTo>
                <a:lnTo>
                  <a:pt x="32643" y="48815"/>
                </a:lnTo>
                <a:lnTo>
                  <a:pt x="33039" y="45838"/>
                </a:lnTo>
                <a:lnTo>
                  <a:pt x="45243" y="45838"/>
                </a:lnTo>
                <a:lnTo>
                  <a:pt x="44449" y="51891"/>
                </a:lnTo>
                <a:lnTo>
                  <a:pt x="42751" y="55215"/>
                </a:lnTo>
                <a:close/>
              </a:path>
              <a:path w="334009" h="64769">
                <a:moveTo>
                  <a:pt x="81826" y="64591"/>
                </a:moveTo>
                <a:lnTo>
                  <a:pt x="67538" y="64591"/>
                </a:lnTo>
                <a:lnTo>
                  <a:pt x="61784" y="62408"/>
                </a:lnTo>
                <a:lnTo>
                  <a:pt x="57418" y="58042"/>
                </a:lnTo>
                <a:lnTo>
                  <a:pt x="53152" y="53578"/>
                </a:lnTo>
                <a:lnTo>
                  <a:pt x="51055" y="47823"/>
                </a:lnTo>
                <a:lnTo>
                  <a:pt x="51019" y="33238"/>
                </a:lnTo>
                <a:lnTo>
                  <a:pt x="53152" y="27384"/>
                </a:lnTo>
                <a:lnTo>
                  <a:pt x="61685" y="18454"/>
                </a:lnTo>
                <a:lnTo>
                  <a:pt x="67439" y="16222"/>
                </a:lnTo>
                <a:lnTo>
                  <a:pt x="81926" y="16222"/>
                </a:lnTo>
                <a:lnTo>
                  <a:pt x="87680" y="18454"/>
                </a:lnTo>
                <a:lnTo>
                  <a:pt x="91946" y="22919"/>
                </a:lnTo>
                <a:lnTo>
                  <a:pt x="94711" y="25747"/>
                </a:lnTo>
                <a:lnTo>
                  <a:pt x="71309" y="25747"/>
                </a:lnTo>
                <a:lnTo>
                  <a:pt x="68630" y="26987"/>
                </a:lnTo>
                <a:lnTo>
                  <a:pt x="66646" y="29467"/>
                </a:lnTo>
                <a:lnTo>
                  <a:pt x="64662" y="31849"/>
                </a:lnTo>
                <a:lnTo>
                  <a:pt x="63669" y="35520"/>
                </a:lnTo>
                <a:lnTo>
                  <a:pt x="63669" y="45342"/>
                </a:lnTo>
                <a:lnTo>
                  <a:pt x="64662" y="49013"/>
                </a:lnTo>
                <a:lnTo>
                  <a:pt x="68630" y="53975"/>
                </a:lnTo>
                <a:lnTo>
                  <a:pt x="71309" y="55215"/>
                </a:lnTo>
                <a:lnTo>
                  <a:pt x="94774" y="55215"/>
                </a:lnTo>
                <a:lnTo>
                  <a:pt x="87581" y="62408"/>
                </a:lnTo>
                <a:lnTo>
                  <a:pt x="81826" y="64591"/>
                </a:lnTo>
                <a:close/>
              </a:path>
              <a:path w="334009" h="64769">
                <a:moveTo>
                  <a:pt x="94774" y="55215"/>
                </a:moveTo>
                <a:lnTo>
                  <a:pt x="78254" y="55215"/>
                </a:lnTo>
                <a:lnTo>
                  <a:pt x="80983" y="53925"/>
                </a:lnTo>
                <a:lnTo>
                  <a:pt x="82868" y="51345"/>
                </a:lnTo>
                <a:lnTo>
                  <a:pt x="84852" y="48765"/>
                </a:lnTo>
                <a:lnTo>
                  <a:pt x="85790" y="45342"/>
                </a:lnTo>
                <a:lnTo>
                  <a:pt x="85740" y="35520"/>
                </a:lnTo>
                <a:lnTo>
                  <a:pt x="84902" y="32345"/>
                </a:lnTo>
                <a:lnTo>
                  <a:pt x="83016" y="29765"/>
                </a:lnTo>
                <a:lnTo>
                  <a:pt x="81230" y="27086"/>
                </a:lnTo>
                <a:lnTo>
                  <a:pt x="78453" y="25747"/>
                </a:lnTo>
                <a:lnTo>
                  <a:pt x="94711" y="25747"/>
                </a:lnTo>
                <a:lnTo>
                  <a:pt x="96312" y="27384"/>
                </a:lnTo>
                <a:lnTo>
                  <a:pt x="98494" y="33238"/>
                </a:lnTo>
                <a:lnTo>
                  <a:pt x="98494" y="47823"/>
                </a:lnTo>
                <a:lnTo>
                  <a:pt x="96312" y="53677"/>
                </a:lnTo>
                <a:lnTo>
                  <a:pt x="94774" y="55215"/>
                </a:lnTo>
                <a:close/>
              </a:path>
              <a:path w="334009" h="64769">
                <a:moveTo>
                  <a:pt x="148495" y="23812"/>
                </a:moveTo>
                <a:lnTo>
                  <a:pt x="118985" y="23812"/>
                </a:lnTo>
                <a:lnTo>
                  <a:pt x="120472" y="21431"/>
                </a:lnTo>
                <a:lnTo>
                  <a:pt x="122456" y="19595"/>
                </a:lnTo>
                <a:lnTo>
                  <a:pt x="124938" y="18305"/>
                </a:lnTo>
                <a:lnTo>
                  <a:pt x="127418" y="16916"/>
                </a:lnTo>
                <a:lnTo>
                  <a:pt x="130096" y="16222"/>
                </a:lnTo>
                <a:lnTo>
                  <a:pt x="138828" y="16222"/>
                </a:lnTo>
                <a:lnTo>
                  <a:pt x="143094" y="17710"/>
                </a:lnTo>
                <a:lnTo>
                  <a:pt x="148452" y="23663"/>
                </a:lnTo>
                <a:lnTo>
                  <a:pt x="148495" y="23812"/>
                </a:lnTo>
                <a:close/>
              </a:path>
              <a:path w="334009" h="64769">
                <a:moveTo>
                  <a:pt x="119282" y="63401"/>
                </a:moveTo>
                <a:lnTo>
                  <a:pt x="106632" y="63401"/>
                </a:lnTo>
                <a:lnTo>
                  <a:pt x="106632" y="17412"/>
                </a:lnTo>
                <a:lnTo>
                  <a:pt x="118686" y="17412"/>
                </a:lnTo>
                <a:lnTo>
                  <a:pt x="118686" y="23812"/>
                </a:lnTo>
                <a:lnTo>
                  <a:pt x="148495" y="23812"/>
                </a:lnTo>
                <a:lnTo>
                  <a:pt x="149179" y="26193"/>
                </a:lnTo>
                <a:lnTo>
                  <a:pt x="125632" y="26193"/>
                </a:lnTo>
                <a:lnTo>
                  <a:pt x="123102" y="27235"/>
                </a:lnTo>
                <a:lnTo>
                  <a:pt x="121514" y="29319"/>
                </a:lnTo>
                <a:lnTo>
                  <a:pt x="120026" y="31402"/>
                </a:lnTo>
                <a:lnTo>
                  <a:pt x="119282" y="34577"/>
                </a:lnTo>
                <a:lnTo>
                  <a:pt x="119282" y="63401"/>
                </a:lnTo>
                <a:close/>
              </a:path>
              <a:path w="334009" h="64769">
                <a:moveTo>
                  <a:pt x="149791" y="63401"/>
                </a:moveTo>
                <a:lnTo>
                  <a:pt x="137141" y="63401"/>
                </a:lnTo>
                <a:lnTo>
                  <a:pt x="137141" y="33486"/>
                </a:lnTo>
                <a:lnTo>
                  <a:pt x="136496" y="30807"/>
                </a:lnTo>
                <a:lnTo>
                  <a:pt x="135207" y="29021"/>
                </a:lnTo>
                <a:lnTo>
                  <a:pt x="134016" y="27136"/>
                </a:lnTo>
                <a:lnTo>
                  <a:pt x="131981" y="26193"/>
                </a:lnTo>
                <a:lnTo>
                  <a:pt x="149179" y="26193"/>
                </a:lnTo>
                <a:lnTo>
                  <a:pt x="149791" y="28326"/>
                </a:lnTo>
                <a:lnTo>
                  <a:pt x="149791" y="63401"/>
                </a:lnTo>
                <a:close/>
              </a:path>
              <a:path w="334009" h="64769">
                <a:moveTo>
                  <a:pt x="184749" y="63401"/>
                </a:moveTo>
                <a:lnTo>
                  <a:pt x="170760" y="63401"/>
                </a:lnTo>
                <a:lnTo>
                  <a:pt x="154983" y="17412"/>
                </a:lnTo>
                <a:lnTo>
                  <a:pt x="168229" y="17412"/>
                </a:lnTo>
                <a:lnTo>
                  <a:pt x="177903" y="48815"/>
                </a:lnTo>
                <a:lnTo>
                  <a:pt x="189705" y="48815"/>
                </a:lnTo>
                <a:lnTo>
                  <a:pt x="184749" y="63401"/>
                </a:lnTo>
                <a:close/>
              </a:path>
              <a:path w="334009" h="64769">
                <a:moveTo>
                  <a:pt x="189705" y="48815"/>
                </a:moveTo>
                <a:lnTo>
                  <a:pt x="178052" y="48815"/>
                </a:lnTo>
                <a:lnTo>
                  <a:pt x="187725" y="17412"/>
                </a:lnTo>
                <a:lnTo>
                  <a:pt x="200377" y="17412"/>
                </a:lnTo>
                <a:lnTo>
                  <a:pt x="189705" y="48815"/>
                </a:lnTo>
                <a:close/>
              </a:path>
              <a:path w="334009" h="64769">
                <a:moveTo>
                  <a:pt x="215773" y="21431"/>
                </a:moveTo>
                <a:lnTo>
                  <a:pt x="203718" y="21431"/>
                </a:lnTo>
                <a:lnTo>
                  <a:pt x="204015" y="14882"/>
                </a:lnTo>
                <a:lnTo>
                  <a:pt x="206099" y="9673"/>
                </a:lnTo>
                <a:lnTo>
                  <a:pt x="213838" y="1934"/>
                </a:lnTo>
                <a:lnTo>
                  <a:pt x="218947" y="0"/>
                </a:lnTo>
                <a:lnTo>
                  <a:pt x="230953" y="0"/>
                </a:lnTo>
                <a:lnTo>
                  <a:pt x="235815" y="1637"/>
                </a:lnTo>
                <a:lnTo>
                  <a:pt x="239882" y="4911"/>
                </a:lnTo>
                <a:lnTo>
                  <a:pt x="244050" y="8185"/>
                </a:lnTo>
                <a:lnTo>
                  <a:pt x="245104" y="10269"/>
                </a:lnTo>
                <a:lnTo>
                  <a:pt x="222519" y="10269"/>
                </a:lnTo>
                <a:lnTo>
                  <a:pt x="220237" y="11211"/>
                </a:lnTo>
                <a:lnTo>
                  <a:pt x="216665" y="14982"/>
                </a:lnTo>
                <a:lnTo>
                  <a:pt x="215773" y="17760"/>
                </a:lnTo>
                <a:lnTo>
                  <a:pt x="215773" y="21431"/>
                </a:lnTo>
                <a:close/>
              </a:path>
              <a:path w="334009" h="64769">
                <a:moveTo>
                  <a:pt x="243028" y="26491"/>
                </a:moveTo>
                <a:lnTo>
                  <a:pt x="226637" y="26491"/>
                </a:lnTo>
                <a:lnTo>
                  <a:pt x="229366" y="25796"/>
                </a:lnTo>
                <a:lnTo>
                  <a:pt x="233136" y="23018"/>
                </a:lnTo>
                <a:lnTo>
                  <a:pt x="234079" y="21083"/>
                </a:lnTo>
                <a:lnTo>
                  <a:pt x="234079" y="16123"/>
                </a:lnTo>
                <a:lnTo>
                  <a:pt x="233235" y="14138"/>
                </a:lnTo>
                <a:lnTo>
                  <a:pt x="231548" y="12650"/>
                </a:lnTo>
                <a:lnTo>
                  <a:pt x="229961" y="11062"/>
                </a:lnTo>
                <a:lnTo>
                  <a:pt x="227877" y="10269"/>
                </a:lnTo>
                <a:lnTo>
                  <a:pt x="245104" y="10269"/>
                </a:lnTo>
                <a:lnTo>
                  <a:pt x="246134" y="12303"/>
                </a:lnTo>
                <a:lnTo>
                  <a:pt x="246134" y="20240"/>
                </a:lnTo>
                <a:lnTo>
                  <a:pt x="245390" y="22869"/>
                </a:lnTo>
                <a:lnTo>
                  <a:pt x="243028" y="26491"/>
                </a:lnTo>
                <a:close/>
              </a:path>
              <a:path w="334009" h="64769">
                <a:moveTo>
                  <a:pt x="246733" y="54173"/>
                </a:moveTo>
                <a:lnTo>
                  <a:pt x="228126" y="54173"/>
                </a:lnTo>
                <a:lnTo>
                  <a:pt x="230556" y="53279"/>
                </a:lnTo>
                <a:lnTo>
                  <a:pt x="232441" y="51494"/>
                </a:lnTo>
                <a:lnTo>
                  <a:pt x="234326" y="49608"/>
                </a:lnTo>
                <a:lnTo>
                  <a:pt x="235269" y="47277"/>
                </a:lnTo>
                <a:lnTo>
                  <a:pt x="235269" y="41424"/>
                </a:lnTo>
                <a:lnTo>
                  <a:pt x="234326" y="39141"/>
                </a:lnTo>
                <a:lnTo>
                  <a:pt x="232441" y="37653"/>
                </a:lnTo>
                <a:lnTo>
                  <a:pt x="230655" y="36066"/>
                </a:lnTo>
                <a:lnTo>
                  <a:pt x="227282" y="35271"/>
                </a:lnTo>
                <a:lnTo>
                  <a:pt x="220982" y="35271"/>
                </a:lnTo>
                <a:lnTo>
                  <a:pt x="220982" y="26342"/>
                </a:lnTo>
                <a:lnTo>
                  <a:pt x="223065" y="26491"/>
                </a:lnTo>
                <a:lnTo>
                  <a:pt x="243028" y="26491"/>
                </a:lnTo>
                <a:lnTo>
                  <a:pt x="242413" y="27433"/>
                </a:lnTo>
                <a:lnTo>
                  <a:pt x="240280" y="29021"/>
                </a:lnTo>
                <a:lnTo>
                  <a:pt x="237501" y="29914"/>
                </a:lnTo>
                <a:lnTo>
                  <a:pt x="237501" y="30063"/>
                </a:lnTo>
                <a:lnTo>
                  <a:pt x="240974" y="30856"/>
                </a:lnTo>
                <a:lnTo>
                  <a:pt x="243653" y="32543"/>
                </a:lnTo>
                <a:lnTo>
                  <a:pt x="245653" y="35271"/>
                </a:lnTo>
                <a:lnTo>
                  <a:pt x="247522" y="37702"/>
                </a:lnTo>
                <a:lnTo>
                  <a:pt x="248515" y="40728"/>
                </a:lnTo>
                <a:lnTo>
                  <a:pt x="248515" y="50253"/>
                </a:lnTo>
                <a:lnTo>
                  <a:pt x="246733" y="54173"/>
                </a:lnTo>
                <a:close/>
              </a:path>
              <a:path w="334009" h="64769">
                <a:moveTo>
                  <a:pt x="231846" y="64591"/>
                </a:moveTo>
                <a:lnTo>
                  <a:pt x="218352" y="64591"/>
                </a:lnTo>
                <a:lnTo>
                  <a:pt x="212747" y="62656"/>
                </a:lnTo>
                <a:lnTo>
                  <a:pt x="208480" y="58787"/>
                </a:lnTo>
                <a:lnTo>
                  <a:pt x="204313" y="54818"/>
                </a:lnTo>
                <a:lnTo>
                  <a:pt x="202287" y="49608"/>
                </a:lnTo>
                <a:lnTo>
                  <a:pt x="202229" y="41969"/>
                </a:lnTo>
                <a:lnTo>
                  <a:pt x="214284" y="41969"/>
                </a:lnTo>
                <a:lnTo>
                  <a:pt x="214483" y="45838"/>
                </a:lnTo>
                <a:lnTo>
                  <a:pt x="215525" y="48865"/>
                </a:lnTo>
                <a:lnTo>
                  <a:pt x="217410" y="51048"/>
                </a:lnTo>
                <a:lnTo>
                  <a:pt x="219295" y="53131"/>
                </a:lnTo>
                <a:lnTo>
                  <a:pt x="221874" y="54173"/>
                </a:lnTo>
                <a:lnTo>
                  <a:pt x="246733" y="54173"/>
                </a:lnTo>
                <a:lnTo>
                  <a:pt x="246282" y="55165"/>
                </a:lnTo>
                <a:lnTo>
                  <a:pt x="237353" y="62705"/>
                </a:lnTo>
                <a:lnTo>
                  <a:pt x="231846" y="64591"/>
                </a:lnTo>
                <a:close/>
              </a:path>
              <a:path w="334009" h="64769">
                <a:moveTo>
                  <a:pt x="281558" y="44499"/>
                </a:moveTo>
                <a:lnTo>
                  <a:pt x="254918" y="44499"/>
                </a:lnTo>
                <a:lnTo>
                  <a:pt x="254918" y="33783"/>
                </a:lnTo>
                <a:lnTo>
                  <a:pt x="281558" y="33783"/>
                </a:lnTo>
                <a:lnTo>
                  <a:pt x="281558" y="44499"/>
                </a:lnTo>
                <a:close/>
              </a:path>
              <a:path w="334009" h="64769">
                <a:moveTo>
                  <a:pt x="301667" y="25151"/>
                </a:moveTo>
                <a:lnTo>
                  <a:pt x="289611" y="25151"/>
                </a:lnTo>
                <a:lnTo>
                  <a:pt x="289611" y="16718"/>
                </a:lnTo>
                <a:lnTo>
                  <a:pt x="291646" y="10914"/>
                </a:lnTo>
                <a:lnTo>
                  <a:pt x="295714" y="6548"/>
                </a:lnTo>
                <a:lnTo>
                  <a:pt x="299881" y="2182"/>
                </a:lnTo>
                <a:lnTo>
                  <a:pt x="305388" y="0"/>
                </a:lnTo>
                <a:lnTo>
                  <a:pt x="318286" y="0"/>
                </a:lnTo>
                <a:lnTo>
                  <a:pt x="323346" y="1835"/>
                </a:lnTo>
                <a:lnTo>
                  <a:pt x="327414" y="5506"/>
                </a:lnTo>
                <a:lnTo>
                  <a:pt x="331482" y="9078"/>
                </a:lnTo>
                <a:lnTo>
                  <a:pt x="332269" y="10864"/>
                </a:lnTo>
                <a:lnTo>
                  <a:pt x="308463" y="10864"/>
                </a:lnTo>
                <a:lnTo>
                  <a:pt x="306032" y="12154"/>
                </a:lnTo>
                <a:lnTo>
                  <a:pt x="304346" y="14734"/>
                </a:lnTo>
                <a:lnTo>
                  <a:pt x="302659" y="17214"/>
                </a:lnTo>
                <a:lnTo>
                  <a:pt x="301766" y="20687"/>
                </a:lnTo>
                <a:lnTo>
                  <a:pt x="301667" y="25151"/>
                </a:lnTo>
                <a:close/>
              </a:path>
              <a:path w="334009" h="64769">
                <a:moveTo>
                  <a:pt x="333814" y="63401"/>
                </a:moveTo>
                <a:lnTo>
                  <a:pt x="288272" y="63401"/>
                </a:lnTo>
                <a:lnTo>
                  <a:pt x="288272" y="59333"/>
                </a:lnTo>
                <a:lnTo>
                  <a:pt x="312383" y="32593"/>
                </a:lnTo>
                <a:lnTo>
                  <a:pt x="315259" y="30608"/>
                </a:lnTo>
                <a:lnTo>
                  <a:pt x="317393" y="28674"/>
                </a:lnTo>
                <a:lnTo>
                  <a:pt x="318782" y="26789"/>
                </a:lnTo>
                <a:lnTo>
                  <a:pt x="320171" y="24804"/>
                </a:lnTo>
                <a:lnTo>
                  <a:pt x="320866" y="22671"/>
                </a:lnTo>
                <a:lnTo>
                  <a:pt x="320866" y="17611"/>
                </a:lnTo>
                <a:lnTo>
                  <a:pt x="320023" y="15329"/>
                </a:lnTo>
                <a:lnTo>
                  <a:pt x="316649" y="11757"/>
                </a:lnTo>
                <a:lnTo>
                  <a:pt x="314416" y="10864"/>
                </a:lnTo>
                <a:lnTo>
                  <a:pt x="332269" y="10864"/>
                </a:lnTo>
                <a:lnTo>
                  <a:pt x="333516" y="13692"/>
                </a:lnTo>
                <a:lnTo>
                  <a:pt x="333516" y="23415"/>
                </a:lnTo>
                <a:lnTo>
                  <a:pt x="332523" y="27037"/>
                </a:lnTo>
                <a:lnTo>
                  <a:pt x="330539" y="30212"/>
                </a:lnTo>
                <a:lnTo>
                  <a:pt x="328654" y="33387"/>
                </a:lnTo>
                <a:lnTo>
                  <a:pt x="324685" y="36909"/>
                </a:lnTo>
                <a:lnTo>
                  <a:pt x="318633" y="40779"/>
                </a:lnTo>
                <a:lnTo>
                  <a:pt x="314367" y="43457"/>
                </a:lnTo>
                <a:lnTo>
                  <a:pt x="311192" y="45690"/>
                </a:lnTo>
                <a:lnTo>
                  <a:pt x="309108" y="47476"/>
                </a:lnTo>
                <a:lnTo>
                  <a:pt x="307034" y="49361"/>
                </a:lnTo>
                <a:lnTo>
                  <a:pt x="305586" y="50949"/>
                </a:lnTo>
                <a:lnTo>
                  <a:pt x="304494" y="52535"/>
                </a:lnTo>
                <a:lnTo>
                  <a:pt x="333814" y="52535"/>
                </a:lnTo>
                <a:lnTo>
                  <a:pt x="333814" y="6340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75264" y="1982656"/>
            <a:ext cx="321310" cy="63500"/>
          </a:xfrm>
          <a:custGeom>
            <a:avLst/>
            <a:gdLst/>
            <a:ahLst/>
            <a:cxnLst/>
            <a:rect l="l" t="t" r="r" b="b"/>
            <a:pathLst>
              <a:path w="321309" h="63500">
                <a:moveTo>
                  <a:pt x="29219" y="63401"/>
                </a:moveTo>
                <a:lnTo>
                  <a:pt x="16321" y="63401"/>
                </a:lnTo>
                <a:lnTo>
                  <a:pt x="10765" y="61218"/>
                </a:lnTo>
                <a:lnTo>
                  <a:pt x="6399" y="56851"/>
                </a:lnTo>
                <a:lnTo>
                  <a:pt x="2132" y="52486"/>
                </a:lnTo>
                <a:lnTo>
                  <a:pt x="0" y="46831"/>
                </a:lnTo>
                <a:lnTo>
                  <a:pt x="0" y="32444"/>
                </a:lnTo>
                <a:lnTo>
                  <a:pt x="2083" y="26441"/>
                </a:lnTo>
                <a:lnTo>
                  <a:pt x="6250" y="21877"/>
                </a:lnTo>
                <a:lnTo>
                  <a:pt x="10516" y="17313"/>
                </a:lnTo>
                <a:lnTo>
                  <a:pt x="16221" y="15031"/>
                </a:lnTo>
                <a:lnTo>
                  <a:pt x="29318" y="15031"/>
                </a:lnTo>
                <a:lnTo>
                  <a:pt x="34328" y="16569"/>
                </a:lnTo>
                <a:lnTo>
                  <a:pt x="42465" y="22721"/>
                </a:lnTo>
                <a:lnTo>
                  <a:pt x="43404" y="24556"/>
                </a:lnTo>
                <a:lnTo>
                  <a:pt x="19892" y="24556"/>
                </a:lnTo>
                <a:lnTo>
                  <a:pt x="17214" y="25945"/>
                </a:lnTo>
                <a:lnTo>
                  <a:pt x="15329" y="28723"/>
                </a:lnTo>
                <a:lnTo>
                  <a:pt x="13543" y="31501"/>
                </a:lnTo>
                <a:lnTo>
                  <a:pt x="12650" y="35073"/>
                </a:lnTo>
                <a:lnTo>
                  <a:pt x="12650" y="43904"/>
                </a:lnTo>
                <a:lnTo>
                  <a:pt x="13543" y="47476"/>
                </a:lnTo>
                <a:lnTo>
                  <a:pt x="15329" y="50154"/>
                </a:lnTo>
                <a:lnTo>
                  <a:pt x="17214" y="52735"/>
                </a:lnTo>
                <a:lnTo>
                  <a:pt x="19793" y="54024"/>
                </a:lnTo>
                <a:lnTo>
                  <a:pt x="42751" y="54024"/>
                </a:lnTo>
                <a:lnTo>
                  <a:pt x="42068" y="55363"/>
                </a:lnTo>
                <a:lnTo>
                  <a:pt x="34229" y="61813"/>
                </a:lnTo>
                <a:lnTo>
                  <a:pt x="29219" y="63401"/>
                </a:lnTo>
                <a:close/>
              </a:path>
              <a:path w="321309" h="63500">
                <a:moveTo>
                  <a:pt x="44945" y="32444"/>
                </a:moveTo>
                <a:lnTo>
                  <a:pt x="32593" y="32444"/>
                </a:lnTo>
                <a:lnTo>
                  <a:pt x="32196" y="29864"/>
                </a:lnTo>
                <a:lnTo>
                  <a:pt x="31203" y="27930"/>
                </a:lnTo>
                <a:lnTo>
                  <a:pt x="29616" y="26640"/>
                </a:lnTo>
                <a:lnTo>
                  <a:pt x="28128" y="25251"/>
                </a:lnTo>
                <a:lnTo>
                  <a:pt x="26045" y="24556"/>
                </a:lnTo>
                <a:lnTo>
                  <a:pt x="43404" y="24556"/>
                </a:lnTo>
                <a:lnTo>
                  <a:pt x="44648" y="26987"/>
                </a:lnTo>
                <a:lnTo>
                  <a:pt x="44945" y="32444"/>
                </a:lnTo>
                <a:close/>
              </a:path>
              <a:path w="321309" h="63500">
                <a:moveTo>
                  <a:pt x="42751" y="54024"/>
                </a:moveTo>
                <a:lnTo>
                  <a:pt x="25846" y="54024"/>
                </a:lnTo>
                <a:lnTo>
                  <a:pt x="28078" y="53230"/>
                </a:lnTo>
                <a:lnTo>
                  <a:pt x="31551" y="49956"/>
                </a:lnTo>
                <a:lnTo>
                  <a:pt x="32643" y="47624"/>
                </a:lnTo>
                <a:lnTo>
                  <a:pt x="33039" y="44648"/>
                </a:lnTo>
                <a:lnTo>
                  <a:pt x="45243" y="44648"/>
                </a:lnTo>
                <a:lnTo>
                  <a:pt x="44449" y="50700"/>
                </a:lnTo>
                <a:lnTo>
                  <a:pt x="42751" y="54024"/>
                </a:lnTo>
                <a:close/>
              </a:path>
              <a:path w="321309" h="63500">
                <a:moveTo>
                  <a:pt x="81826" y="63401"/>
                </a:moveTo>
                <a:lnTo>
                  <a:pt x="67538" y="63401"/>
                </a:lnTo>
                <a:lnTo>
                  <a:pt x="61784" y="61218"/>
                </a:lnTo>
                <a:lnTo>
                  <a:pt x="57418" y="56851"/>
                </a:lnTo>
                <a:lnTo>
                  <a:pt x="53152" y="52387"/>
                </a:lnTo>
                <a:lnTo>
                  <a:pt x="51055" y="46632"/>
                </a:lnTo>
                <a:lnTo>
                  <a:pt x="51019" y="32047"/>
                </a:lnTo>
                <a:lnTo>
                  <a:pt x="53152" y="26193"/>
                </a:lnTo>
                <a:lnTo>
                  <a:pt x="61685" y="17264"/>
                </a:lnTo>
                <a:lnTo>
                  <a:pt x="67439" y="15031"/>
                </a:lnTo>
                <a:lnTo>
                  <a:pt x="81926" y="15031"/>
                </a:lnTo>
                <a:lnTo>
                  <a:pt x="87680" y="17264"/>
                </a:lnTo>
                <a:lnTo>
                  <a:pt x="91946" y="21728"/>
                </a:lnTo>
                <a:lnTo>
                  <a:pt x="94711" y="24556"/>
                </a:lnTo>
                <a:lnTo>
                  <a:pt x="71309" y="24556"/>
                </a:lnTo>
                <a:lnTo>
                  <a:pt x="68630" y="25796"/>
                </a:lnTo>
                <a:lnTo>
                  <a:pt x="66646" y="28277"/>
                </a:lnTo>
                <a:lnTo>
                  <a:pt x="64662" y="30658"/>
                </a:lnTo>
                <a:lnTo>
                  <a:pt x="63669" y="34329"/>
                </a:lnTo>
                <a:lnTo>
                  <a:pt x="63669" y="44152"/>
                </a:lnTo>
                <a:lnTo>
                  <a:pt x="64662" y="47823"/>
                </a:lnTo>
                <a:lnTo>
                  <a:pt x="68630" y="52784"/>
                </a:lnTo>
                <a:lnTo>
                  <a:pt x="71309" y="54024"/>
                </a:lnTo>
                <a:lnTo>
                  <a:pt x="94774" y="54024"/>
                </a:lnTo>
                <a:lnTo>
                  <a:pt x="87581" y="61218"/>
                </a:lnTo>
                <a:lnTo>
                  <a:pt x="81826" y="63401"/>
                </a:lnTo>
                <a:close/>
              </a:path>
              <a:path w="321309" h="63500">
                <a:moveTo>
                  <a:pt x="94774" y="54024"/>
                </a:moveTo>
                <a:lnTo>
                  <a:pt x="78254" y="54024"/>
                </a:lnTo>
                <a:lnTo>
                  <a:pt x="80983" y="52735"/>
                </a:lnTo>
                <a:lnTo>
                  <a:pt x="82868" y="50154"/>
                </a:lnTo>
                <a:lnTo>
                  <a:pt x="84852" y="47575"/>
                </a:lnTo>
                <a:lnTo>
                  <a:pt x="85790" y="44152"/>
                </a:lnTo>
                <a:lnTo>
                  <a:pt x="85740" y="34329"/>
                </a:lnTo>
                <a:lnTo>
                  <a:pt x="84902" y="31154"/>
                </a:lnTo>
                <a:lnTo>
                  <a:pt x="83016" y="28574"/>
                </a:lnTo>
                <a:lnTo>
                  <a:pt x="81230" y="25896"/>
                </a:lnTo>
                <a:lnTo>
                  <a:pt x="78453" y="24556"/>
                </a:lnTo>
                <a:lnTo>
                  <a:pt x="94711" y="24556"/>
                </a:lnTo>
                <a:lnTo>
                  <a:pt x="96312" y="26193"/>
                </a:lnTo>
                <a:lnTo>
                  <a:pt x="98494" y="32047"/>
                </a:lnTo>
                <a:lnTo>
                  <a:pt x="98494" y="46632"/>
                </a:lnTo>
                <a:lnTo>
                  <a:pt x="96312" y="52486"/>
                </a:lnTo>
                <a:lnTo>
                  <a:pt x="94774" y="54024"/>
                </a:lnTo>
                <a:close/>
              </a:path>
              <a:path w="321309" h="63500">
                <a:moveTo>
                  <a:pt x="148495" y="22621"/>
                </a:moveTo>
                <a:lnTo>
                  <a:pt x="118985" y="22621"/>
                </a:lnTo>
                <a:lnTo>
                  <a:pt x="120472" y="20240"/>
                </a:lnTo>
                <a:lnTo>
                  <a:pt x="122456" y="18405"/>
                </a:lnTo>
                <a:lnTo>
                  <a:pt x="124938" y="17115"/>
                </a:lnTo>
                <a:lnTo>
                  <a:pt x="127418" y="15726"/>
                </a:lnTo>
                <a:lnTo>
                  <a:pt x="130096" y="15031"/>
                </a:lnTo>
                <a:lnTo>
                  <a:pt x="138828" y="15031"/>
                </a:lnTo>
                <a:lnTo>
                  <a:pt x="143094" y="16519"/>
                </a:lnTo>
                <a:lnTo>
                  <a:pt x="148452" y="22472"/>
                </a:lnTo>
                <a:lnTo>
                  <a:pt x="148495" y="22621"/>
                </a:lnTo>
                <a:close/>
              </a:path>
              <a:path w="321309" h="63500">
                <a:moveTo>
                  <a:pt x="119282" y="62210"/>
                </a:moveTo>
                <a:lnTo>
                  <a:pt x="106632" y="62210"/>
                </a:lnTo>
                <a:lnTo>
                  <a:pt x="106632" y="16222"/>
                </a:lnTo>
                <a:lnTo>
                  <a:pt x="118686" y="16222"/>
                </a:lnTo>
                <a:lnTo>
                  <a:pt x="118686" y="22621"/>
                </a:lnTo>
                <a:lnTo>
                  <a:pt x="148495" y="22621"/>
                </a:lnTo>
                <a:lnTo>
                  <a:pt x="149179" y="25003"/>
                </a:lnTo>
                <a:lnTo>
                  <a:pt x="125632" y="25003"/>
                </a:lnTo>
                <a:lnTo>
                  <a:pt x="123102" y="26044"/>
                </a:lnTo>
                <a:lnTo>
                  <a:pt x="121514" y="28128"/>
                </a:lnTo>
                <a:lnTo>
                  <a:pt x="120026" y="30212"/>
                </a:lnTo>
                <a:lnTo>
                  <a:pt x="119282" y="33386"/>
                </a:lnTo>
                <a:lnTo>
                  <a:pt x="119282" y="62210"/>
                </a:lnTo>
                <a:close/>
              </a:path>
              <a:path w="321309" h="63500">
                <a:moveTo>
                  <a:pt x="149791" y="62210"/>
                </a:moveTo>
                <a:lnTo>
                  <a:pt x="137141" y="62210"/>
                </a:lnTo>
                <a:lnTo>
                  <a:pt x="137141" y="32295"/>
                </a:lnTo>
                <a:lnTo>
                  <a:pt x="136496" y="29616"/>
                </a:lnTo>
                <a:lnTo>
                  <a:pt x="135207" y="27830"/>
                </a:lnTo>
                <a:lnTo>
                  <a:pt x="134016" y="25945"/>
                </a:lnTo>
                <a:lnTo>
                  <a:pt x="131981" y="25003"/>
                </a:lnTo>
                <a:lnTo>
                  <a:pt x="149179" y="25003"/>
                </a:lnTo>
                <a:lnTo>
                  <a:pt x="149791" y="27136"/>
                </a:lnTo>
                <a:lnTo>
                  <a:pt x="149791" y="62210"/>
                </a:lnTo>
                <a:close/>
              </a:path>
              <a:path w="321309" h="63500">
                <a:moveTo>
                  <a:pt x="184749" y="62210"/>
                </a:moveTo>
                <a:lnTo>
                  <a:pt x="170760" y="62210"/>
                </a:lnTo>
                <a:lnTo>
                  <a:pt x="154983" y="16222"/>
                </a:lnTo>
                <a:lnTo>
                  <a:pt x="168229" y="16222"/>
                </a:lnTo>
                <a:lnTo>
                  <a:pt x="177903" y="47624"/>
                </a:lnTo>
                <a:lnTo>
                  <a:pt x="189705" y="47624"/>
                </a:lnTo>
                <a:lnTo>
                  <a:pt x="184749" y="62210"/>
                </a:lnTo>
                <a:close/>
              </a:path>
              <a:path w="321309" h="63500">
                <a:moveTo>
                  <a:pt x="189705" y="47624"/>
                </a:moveTo>
                <a:lnTo>
                  <a:pt x="178052" y="47624"/>
                </a:lnTo>
                <a:lnTo>
                  <a:pt x="187725" y="16222"/>
                </a:lnTo>
                <a:lnTo>
                  <a:pt x="200377" y="16222"/>
                </a:lnTo>
                <a:lnTo>
                  <a:pt x="189705" y="47624"/>
                </a:lnTo>
                <a:close/>
              </a:path>
              <a:path w="321309" h="63500">
                <a:moveTo>
                  <a:pt x="248663" y="47773"/>
                </a:moveTo>
                <a:lnTo>
                  <a:pt x="202229" y="47773"/>
                </a:lnTo>
                <a:lnTo>
                  <a:pt x="202229" y="36313"/>
                </a:lnTo>
                <a:lnTo>
                  <a:pt x="229167" y="0"/>
                </a:lnTo>
                <a:lnTo>
                  <a:pt x="240478" y="0"/>
                </a:lnTo>
                <a:lnTo>
                  <a:pt x="240478" y="15775"/>
                </a:lnTo>
                <a:lnTo>
                  <a:pt x="228274" y="15775"/>
                </a:lnTo>
                <a:lnTo>
                  <a:pt x="212052" y="37504"/>
                </a:lnTo>
                <a:lnTo>
                  <a:pt x="248663" y="37504"/>
                </a:lnTo>
                <a:lnTo>
                  <a:pt x="248663" y="47773"/>
                </a:lnTo>
                <a:close/>
              </a:path>
              <a:path w="321309" h="63500">
                <a:moveTo>
                  <a:pt x="240478" y="37504"/>
                </a:moveTo>
                <a:lnTo>
                  <a:pt x="228423" y="37504"/>
                </a:lnTo>
                <a:lnTo>
                  <a:pt x="228423" y="15775"/>
                </a:lnTo>
                <a:lnTo>
                  <a:pt x="240478" y="15775"/>
                </a:lnTo>
                <a:lnTo>
                  <a:pt x="240478" y="37504"/>
                </a:lnTo>
                <a:close/>
              </a:path>
              <a:path w="321309" h="63500">
                <a:moveTo>
                  <a:pt x="240478" y="62210"/>
                </a:moveTo>
                <a:lnTo>
                  <a:pt x="228423" y="62210"/>
                </a:lnTo>
                <a:lnTo>
                  <a:pt x="228423" y="47773"/>
                </a:lnTo>
                <a:lnTo>
                  <a:pt x="240478" y="47773"/>
                </a:lnTo>
                <a:lnTo>
                  <a:pt x="240478" y="62210"/>
                </a:lnTo>
                <a:close/>
              </a:path>
              <a:path w="321309" h="63500">
                <a:moveTo>
                  <a:pt x="281558" y="43309"/>
                </a:moveTo>
                <a:lnTo>
                  <a:pt x="254918" y="43309"/>
                </a:lnTo>
                <a:lnTo>
                  <a:pt x="254918" y="32593"/>
                </a:lnTo>
                <a:lnTo>
                  <a:pt x="281558" y="32593"/>
                </a:lnTo>
                <a:lnTo>
                  <a:pt x="281558" y="43309"/>
                </a:lnTo>
                <a:close/>
              </a:path>
              <a:path w="321309" h="63500">
                <a:moveTo>
                  <a:pt x="321163" y="62210"/>
                </a:moveTo>
                <a:lnTo>
                  <a:pt x="308513" y="62210"/>
                </a:lnTo>
                <a:lnTo>
                  <a:pt x="308513" y="21877"/>
                </a:lnTo>
                <a:lnTo>
                  <a:pt x="292886" y="21877"/>
                </a:lnTo>
                <a:lnTo>
                  <a:pt x="292886" y="12352"/>
                </a:lnTo>
                <a:lnTo>
                  <a:pt x="298839" y="12352"/>
                </a:lnTo>
                <a:lnTo>
                  <a:pt x="302808" y="11310"/>
                </a:lnTo>
                <a:lnTo>
                  <a:pt x="305685" y="9227"/>
                </a:lnTo>
                <a:lnTo>
                  <a:pt x="308661" y="7143"/>
                </a:lnTo>
                <a:lnTo>
                  <a:pt x="310447" y="4067"/>
                </a:lnTo>
                <a:lnTo>
                  <a:pt x="311043" y="0"/>
                </a:lnTo>
                <a:lnTo>
                  <a:pt x="321163" y="0"/>
                </a:lnTo>
                <a:lnTo>
                  <a:pt x="321163" y="6221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75264" y="1821655"/>
            <a:ext cx="334010" cy="64769"/>
          </a:xfrm>
          <a:custGeom>
            <a:avLst/>
            <a:gdLst/>
            <a:ahLst/>
            <a:cxnLst/>
            <a:rect l="l" t="t" r="r" b="b"/>
            <a:pathLst>
              <a:path w="334009" h="64769">
                <a:moveTo>
                  <a:pt x="29219" y="64591"/>
                </a:moveTo>
                <a:lnTo>
                  <a:pt x="16321" y="64591"/>
                </a:lnTo>
                <a:lnTo>
                  <a:pt x="10765" y="62408"/>
                </a:lnTo>
                <a:lnTo>
                  <a:pt x="6399" y="58042"/>
                </a:lnTo>
                <a:lnTo>
                  <a:pt x="2132" y="53677"/>
                </a:lnTo>
                <a:lnTo>
                  <a:pt x="0" y="48022"/>
                </a:lnTo>
                <a:lnTo>
                  <a:pt x="0" y="33635"/>
                </a:lnTo>
                <a:lnTo>
                  <a:pt x="2083" y="27632"/>
                </a:lnTo>
                <a:lnTo>
                  <a:pt x="6250" y="23068"/>
                </a:lnTo>
                <a:lnTo>
                  <a:pt x="10516" y="18504"/>
                </a:lnTo>
                <a:lnTo>
                  <a:pt x="16221" y="16222"/>
                </a:lnTo>
                <a:lnTo>
                  <a:pt x="29318" y="16222"/>
                </a:lnTo>
                <a:lnTo>
                  <a:pt x="34328" y="17760"/>
                </a:lnTo>
                <a:lnTo>
                  <a:pt x="42465" y="23911"/>
                </a:lnTo>
                <a:lnTo>
                  <a:pt x="43404" y="25747"/>
                </a:lnTo>
                <a:lnTo>
                  <a:pt x="19892" y="25747"/>
                </a:lnTo>
                <a:lnTo>
                  <a:pt x="17214" y="27136"/>
                </a:lnTo>
                <a:lnTo>
                  <a:pt x="15329" y="29914"/>
                </a:lnTo>
                <a:lnTo>
                  <a:pt x="13543" y="32692"/>
                </a:lnTo>
                <a:lnTo>
                  <a:pt x="12650" y="36264"/>
                </a:lnTo>
                <a:lnTo>
                  <a:pt x="12650" y="45095"/>
                </a:lnTo>
                <a:lnTo>
                  <a:pt x="13543" y="48666"/>
                </a:lnTo>
                <a:lnTo>
                  <a:pt x="15329" y="51345"/>
                </a:lnTo>
                <a:lnTo>
                  <a:pt x="17214" y="53925"/>
                </a:lnTo>
                <a:lnTo>
                  <a:pt x="19793" y="55215"/>
                </a:lnTo>
                <a:lnTo>
                  <a:pt x="42751" y="55215"/>
                </a:lnTo>
                <a:lnTo>
                  <a:pt x="42068" y="56554"/>
                </a:lnTo>
                <a:lnTo>
                  <a:pt x="34229" y="63003"/>
                </a:lnTo>
                <a:lnTo>
                  <a:pt x="29219" y="64591"/>
                </a:lnTo>
                <a:close/>
              </a:path>
              <a:path w="334009" h="64769">
                <a:moveTo>
                  <a:pt x="44945" y="33635"/>
                </a:moveTo>
                <a:lnTo>
                  <a:pt x="32593" y="33635"/>
                </a:lnTo>
                <a:lnTo>
                  <a:pt x="32196" y="31055"/>
                </a:lnTo>
                <a:lnTo>
                  <a:pt x="31203" y="29120"/>
                </a:lnTo>
                <a:lnTo>
                  <a:pt x="29616" y="27830"/>
                </a:lnTo>
                <a:lnTo>
                  <a:pt x="28128" y="26441"/>
                </a:lnTo>
                <a:lnTo>
                  <a:pt x="26045" y="25747"/>
                </a:lnTo>
                <a:lnTo>
                  <a:pt x="43404" y="25747"/>
                </a:lnTo>
                <a:lnTo>
                  <a:pt x="44648" y="28178"/>
                </a:lnTo>
                <a:lnTo>
                  <a:pt x="44945" y="33635"/>
                </a:lnTo>
                <a:close/>
              </a:path>
              <a:path w="334009" h="64769">
                <a:moveTo>
                  <a:pt x="42751" y="55215"/>
                </a:moveTo>
                <a:lnTo>
                  <a:pt x="25846" y="55215"/>
                </a:lnTo>
                <a:lnTo>
                  <a:pt x="28078" y="54420"/>
                </a:lnTo>
                <a:lnTo>
                  <a:pt x="31551" y="51147"/>
                </a:lnTo>
                <a:lnTo>
                  <a:pt x="32643" y="48815"/>
                </a:lnTo>
                <a:lnTo>
                  <a:pt x="33039" y="45838"/>
                </a:lnTo>
                <a:lnTo>
                  <a:pt x="45243" y="45838"/>
                </a:lnTo>
                <a:lnTo>
                  <a:pt x="44449" y="51891"/>
                </a:lnTo>
                <a:lnTo>
                  <a:pt x="42751" y="55215"/>
                </a:lnTo>
                <a:close/>
              </a:path>
              <a:path w="334009" h="64769">
                <a:moveTo>
                  <a:pt x="81826" y="64591"/>
                </a:moveTo>
                <a:lnTo>
                  <a:pt x="67538" y="64591"/>
                </a:lnTo>
                <a:lnTo>
                  <a:pt x="61784" y="62408"/>
                </a:lnTo>
                <a:lnTo>
                  <a:pt x="57418" y="58042"/>
                </a:lnTo>
                <a:lnTo>
                  <a:pt x="53152" y="53578"/>
                </a:lnTo>
                <a:lnTo>
                  <a:pt x="51055" y="47823"/>
                </a:lnTo>
                <a:lnTo>
                  <a:pt x="51019" y="33238"/>
                </a:lnTo>
                <a:lnTo>
                  <a:pt x="53152" y="27384"/>
                </a:lnTo>
                <a:lnTo>
                  <a:pt x="61685" y="18454"/>
                </a:lnTo>
                <a:lnTo>
                  <a:pt x="67439" y="16222"/>
                </a:lnTo>
                <a:lnTo>
                  <a:pt x="81926" y="16222"/>
                </a:lnTo>
                <a:lnTo>
                  <a:pt x="87680" y="18454"/>
                </a:lnTo>
                <a:lnTo>
                  <a:pt x="91946" y="22919"/>
                </a:lnTo>
                <a:lnTo>
                  <a:pt x="94711" y="25747"/>
                </a:lnTo>
                <a:lnTo>
                  <a:pt x="71309" y="25747"/>
                </a:lnTo>
                <a:lnTo>
                  <a:pt x="68630" y="26987"/>
                </a:lnTo>
                <a:lnTo>
                  <a:pt x="66646" y="29467"/>
                </a:lnTo>
                <a:lnTo>
                  <a:pt x="64662" y="31849"/>
                </a:lnTo>
                <a:lnTo>
                  <a:pt x="63669" y="35520"/>
                </a:lnTo>
                <a:lnTo>
                  <a:pt x="63669" y="45342"/>
                </a:lnTo>
                <a:lnTo>
                  <a:pt x="64662" y="49013"/>
                </a:lnTo>
                <a:lnTo>
                  <a:pt x="68630" y="53975"/>
                </a:lnTo>
                <a:lnTo>
                  <a:pt x="71309" y="55215"/>
                </a:lnTo>
                <a:lnTo>
                  <a:pt x="94774" y="55215"/>
                </a:lnTo>
                <a:lnTo>
                  <a:pt x="87581" y="62408"/>
                </a:lnTo>
                <a:lnTo>
                  <a:pt x="81826" y="64591"/>
                </a:lnTo>
                <a:close/>
              </a:path>
              <a:path w="334009" h="64769">
                <a:moveTo>
                  <a:pt x="94774" y="55215"/>
                </a:moveTo>
                <a:lnTo>
                  <a:pt x="78254" y="55215"/>
                </a:lnTo>
                <a:lnTo>
                  <a:pt x="80983" y="53925"/>
                </a:lnTo>
                <a:lnTo>
                  <a:pt x="82868" y="51345"/>
                </a:lnTo>
                <a:lnTo>
                  <a:pt x="84852" y="48765"/>
                </a:lnTo>
                <a:lnTo>
                  <a:pt x="85790" y="45342"/>
                </a:lnTo>
                <a:lnTo>
                  <a:pt x="85740" y="35520"/>
                </a:lnTo>
                <a:lnTo>
                  <a:pt x="84902" y="32345"/>
                </a:lnTo>
                <a:lnTo>
                  <a:pt x="83016" y="29765"/>
                </a:lnTo>
                <a:lnTo>
                  <a:pt x="81230" y="27086"/>
                </a:lnTo>
                <a:lnTo>
                  <a:pt x="78453" y="25747"/>
                </a:lnTo>
                <a:lnTo>
                  <a:pt x="94711" y="25747"/>
                </a:lnTo>
                <a:lnTo>
                  <a:pt x="96312" y="27384"/>
                </a:lnTo>
                <a:lnTo>
                  <a:pt x="98494" y="33238"/>
                </a:lnTo>
                <a:lnTo>
                  <a:pt x="98494" y="47823"/>
                </a:lnTo>
                <a:lnTo>
                  <a:pt x="96312" y="53677"/>
                </a:lnTo>
                <a:lnTo>
                  <a:pt x="94774" y="55215"/>
                </a:lnTo>
                <a:close/>
              </a:path>
              <a:path w="334009" h="64769">
                <a:moveTo>
                  <a:pt x="148495" y="23812"/>
                </a:moveTo>
                <a:lnTo>
                  <a:pt x="118985" y="23812"/>
                </a:lnTo>
                <a:lnTo>
                  <a:pt x="120472" y="21431"/>
                </a:lnTo>
                <a:lnTo>
                  <a:pt x="122456" y="19595"/>
                </a:lnTo>
                <a:lnTo>
                  <a:pt x="124938" y="18305"/>
                </a:lnTo>
                <a:lnTo>
                  <a:pt x="127418" y="16916"/>
                </a:lnTo>
                <a:lnTo>
                  <a:pt x="130096" y="16222"/>
                </a:lnTo>
                <a:lnTo>
                  <a:pt x="138828" y="16222"/>
                </a:lnTo>
                <a:lnTo>
                  <a:pt x="143094" y="17710"/>
                </a:lnTo>
                <a:lnTo>
                  <a:pt x="148452" y="23663"/>
                </a:lnTo>
                <a:lnTo>
                  <a:pt x="148495" y="23812"/>
                </a:lnTo>
                <a:close/>
              </a:path>
              <a:path w="334009" h="64769">
                <a:moveTo>
                  <a:pt x="119282" y="63401"/>
                </a:moveTo>
                <a:lnTo>
                  <a:pt x="106632" y="63401"/>
                </a:lnTo>
                <a:lnTo>
                  <a:pt x="106632" y="17412"/>
                </a:lnTo>
                <a:lnTo>
                  <a:pt x="118686" y="17412"/>
                </a:lnTo>
                <a:lnTo>
                  <a:pt x="118686" y="23812"/>
                </a:lnTo>
                <a:lnTo>
                  <a:pt x="148495" y="23812"/>
                </a:lnTo>
                <a:lnTo>
                  <a:pt x="149179" y="26193"/>
                </a:lnTo>
                <a:lnTo>
                  <a:pt x="125632" y="26193"/>
                </a:lnTo>
                <a:lnTo>
                  <a:pt x="123102" y="27235"/>
                </a:lnTo>
                <a:lnTo>
                  <a:pt x="121514" y="29319"/>
                </a:lnTo>
                <a:lnTo>
                  <a:pt x="120026" y="31402"/>
                </a:lnTo>
                <a:lnTo>
                  <a:pt x="119282" y="34577"/>
                </a:lnTo>
                <a:lnTo>
                  <a:pt x="119282" y="63401"/>
                </a:lnTo>
                <a:close/>
              </a:path>
              <a:path w="334009" h="64769">
                <a:moveTo>
                  <a:pt x="149791" y="63401"/>
                </a:moveTo>
                <a:lnTo>
                  <a:pt x="137141" y="63401"/>
                </a:lnTo>
                <a:lnTo>
                  <a:pt x="137141" y="33486"/>
                </a:lnTo>
                <a:lnTo>
                  <a:pt x="136496" y="30807"/>
                </a:lnTo>
                <a:lnTo>
                  <a:pt x="135207" y="29021"/>
                </a:lnTo>
                <a:lnTo>
                  <a:pt x="134016" y="27136"/>
                </a:lnTo>
                <a:lnTo>
                  <a:pt x="131981" y="26193"/>
                </a:lnTo>
                <a:lnTo>
                  <a:pt x="149179" y="26193"/>
                </a:lnTo>
                <a:lnTo>
                  <a:pt x="149791" y="28326"/>
                </a:lnTo>
                <a:lnTo>
                  <a:pt x="149791" y="63401"/>
                </a:lnTo>
                <a:close/>
              </a:path>
              <a:path w="334009" h="64769">
                <a:moveTo>
                  <a:pt x="184749" y="63401"/>
                </a:moveTo>
                <a:lnTo>
                  <a:pt x="170760" y="63401"/>
                </a:lnTo>
                <a:lnTo>
                  <a:pt x="154983" y="17412"/>
                </a:lnTo>
                <a:lnTo>
                  <a:pt x="168229" y="17412"/>
                </a:lnTo>
                <a:lnTo>
                  <a:pt x="177903" y="48815"/>
                </a:lnTo>
                <a:lnTo>
                  <a:pt x="189705" y="48815"/>
                </a:lnTo>
                <a:lnTo>
                  <a:pt x="184749" y="63401"/>
                </a:lnTo>
                <a:close/>
              </a:path>
              <a:path w="334009" h="64769">
                <a:moveTo>
                  <a:pt x="189705" y="48815"/>
                </a:moveTo>
                <a:lnTo>
                  <a:pt x="178052" y="48815"/>
                </a:lnTo>
                <a:lnTo>
                  <a:pt x="187725" y="17412"/>
                </a:lnTo>
                <a:lnTo>
                  <a:pt x="200377" y="17412"/>
                </a:lnTo>
                <a:lnTo>
                  <a:pt x="189705" y="48815"/>
                </a:lnTo>
                <a:close/>
              </a:path>
              <a:path w="334009" h="64769">
                <a:moveTo>
                  <a:pt x="248663" y="48964"/>
                </a:moveTo>
                <a:lnTo>
                  <a:pt x="202229" y="48964"/>
                </a:lnTo>
                <a:lnTo>
                  <a:pt x="202229" y="37504"/>
                </a:lnTo>
                <a:lnTo>
                  <a:pt x="229167" y="1190"/>
                </a:lnTo>
                <a:lnTo>
                  <a:pt x="240478" y="1190"/>
                </a:lnTo>
                <a:lnTo>
                  <a:pt x="240478" y="16966"/>
                </a:lnTo>
                <a:lnTo>
                  <a:pt x="228274" y="16966"/>
                </a:lnTo>
                <a:lnTo>
                  <a:pt x="212052" y="38695"/>
                </a:lnTo>
                <a:lnTo>
                  <a:pt x="248663" y="38695"/>
                </a:lnTo>
                <a:lnTo>
                  <a:pt x="248663" y="48964"/>
                </a:lnTo>
                <a:close/>
              </a:path>
              <a:path w="334009" h="64769">
                <a:moveTo>
                  <a:pt x="240478" y="38695"/>
                </a:moveTo>
                <a:lnTo>
                  <a:pt x="228423" y="38695"/>
                </a:lnTo>
                <a:lnTo>
                  <a:pt x="228423" y="16966"/>
                </a:lnTo>
                <a:lnTo>
                  <a:pt x="240478" y="16966"/>
                </a:lnTo>
                <a:lnTo>
                  <a:pt x="240478" y="38695"/>
                </a:lnTo>
                <a:close/>
              </a:path>
              <a:path w="334009" h="64769">
                <a:moveTo>
                  <a:pt x="240478" y="63401"/>
                </a:moveTo>
                <a:lnTo>
                  <a:pt x="228423" y="63401"/>
                </a:lnTo>
                <a:lnTo>
                  <a:pt x="228423" y="48964"/>
                </a:lnTo>
                <a:lnTo>
                  <a:pt x="240478" y="48964"/>
                </a:lnTo>
                <a:lnTo>
                  <a:pt x="240478" y="63401"/>
                </a:lnTo>
                <a:close/>
              </a:path>
              <a:path w="334009" h="64769">
                <a:moveTo>
                  <a:pt x="281558" y="44499"/>
                </a:moveTo>
                <a:lnTo>
                  <a:pt x="254918" y="44499"/>
                </a:lnTo>
                <a:lnTo>
                  <a:pt x="254918" y="33783"/>
                </a:lnTo>
                <a:lnTo>
                  <a:pt x="281558" y="33783"/>
                </a:lnTo>
                <a:lnTo>
                  <a:pt x="281558" y="44499"/>
                </a:lnTo>
                <a:close/>
              </a:path>
              <a:path w="334009" h="64769">
                <a:moveTo>
                  <a:pt x="301667" y="25151"/>
                </a:moveTo>
                <a:lnTo>
                  <a:pt x="289611" y="25151"/>
                </a:lnTo>
                <a:lnTo>
                  <a:pt x="289611" y="16718"/>
                </a:lnTo>
                <a:lnTo>
                  <a:pt x="291646" y="10914"/>
                </a:lnTo>
                <a:lnTo>
                  <a:pt x="295714" y="6548"/>
                </a:lnTo>
                <a:lnTo>
                  <a:pt x="299881" y="2182"/>
                </a:lnTo>
                <a:lnTo>
                  <a:pt x="305388" y="0"/>
                </a:lnTo>
                <a:lnTo>
                  <a:pt x="318286" y="0"/>
                </a:lnTo>
                <a:lnTo>
                  <a:pt x="323346" y="1835"/>
                </a:lnTo>
                <a:lnTo>
                  <a:pt x="327414" y="5506"/>
                </a:lnTo>
                <a:lnTo>
                  <a:pt x="331482" y="9078"/>
                </a:lnTo>
                <a:lnTo>
                  <a:pt x="332269" y="10864"/>
                </a:lnTo>
                <a:lnTo>
                  <a:pt x="308463" y="10864"/>
                </a:lnTo>
                <a:lnTo>
                  <a:pt x="306032" y="12154"/>
                </a:lnTo>
                <a:lnTo>
                  <a:pt x="304346" y="14734"/>
                </a:lnTo>
                <a:lnTo>
                  <a:pt x="302659" y="17214"/>
                </a:lnTo>
                <a:lnTo>
                  <a:pt x="301766" y="20687"/>
                </a:lnTo>
                <a:lnTo>
                  <a:pt x="301667" y="25151"/>
                </a:lnTo>
                <a:close/>
              </a:path>
              <a:path w="334009" h="64769">
                <a:moveTo>
                  <a:pt x="333814" y="63401"/>
                </a:moveTo>
                <a:lnTo>
                  <a:pt x="288272" y="63401"/>
                </a:lnTo>
                <a:lnTo>
                  <a:pt x="288272" y="59333"/>
                </a:lnTo>
                <a:lnTo>
                  <a:pt x="312383" y="32593"/>
                </a:lnTo>
                <a:lnTo>
                  <a:pt x="315259" y="30608"/>
                </a:lnTo>
                <a:lnTo>
                  <a:pt x="317393" y="28674"/>
                </a:lnTo>
                <a:lnTo>
                  <a:pt x="318782" y="26789"/>
                </a:lnTo>
                <a:lnTo>
                  <a:pt x="320171" y="24804"/>
                </a:lnTo>
                <a:lnTo>
                  <a:pt x="320866" y="22671"/>
                </a:lnTo>
                <a:lnTo>
                  <a:pt x="320866" y="17611"/>
                </a:lnTo>
                <a:lnTo>
                  <a:pt x="320023" y="15329"/>
                </a:lnTo>
                <a:lnTo>
                  <a:pt x="316649" y="11757"/>
                </a:lnTo>
                <a:lnTo>
                  <a:pt x="314416" y="10864"/>
                </a:lnTo>
                <a:lnTo>
                  <a:pt x="332269" y="10864"/>
                </a:lnTo>
                <a:lnTo>
                  <a:pt x="333516" y="13692"/>
                </a:lnTo>
                <a:lnTo>
                  <a:pt x="333516" y="23415"/>
                </a:lnTo>
                <a:lnTo>
                  <a:pt x="332523" y="27037"/>
                </a:lnTo>
                <a:lnTo>
                  <a:pt x="330539" y="30212"/>
                </a:lnTo>
                <a:lnTo>
                  <a:pt x="328654" y="33387"/>
                </a:lnTo>
                <a:lnTo>
                  <a:pt x="324685" y="36909"/>
                </a:lnTo>
                <a:lnTo>
                  <a:pt x="318633" y="40779"/>
                </a:lnTo>
                <a:lnTo>
                  <a:pt x="314367" y="43457"/>
                </a:lnTo>
                <a:lnTo>
                  <a:pt x="311192" y="45690"/>
                </a:lnTo>
                <a:lnTo>
                  <a:pt x="309108" y="47476"/>
                </a:lnTo>
                <a:lnTo>
                  <a:pt x="307034" y="49361"/>
                </a:lnTo>
                <a:lnTo>
                  <a:pt x="305586" y="50949"/>
                </a:lnTo>
                <a:lnTo>
                  <a:pt x="304494" y="52535"/>
                </a:lnTo>
                <a:lnTo>
                  <a:pt x="333814" y="52535"/>
                </a:lnTo>
                <a:lnTo>
                  <a:pt x="333814" y="6340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75264" y="1662493"/>
            <a:ext cx="334645" cy="64769"/>
          </a:xfrm>
          <a:custGeom>
            <a:avLst/>
            <a:gdLst/>
            <a:ahLst/>
            <a:cxnLst/>
            <a:rect l="l" t="t" r="r" b="b"/>
            <a:pathLst>
              <a:path w="334645" h="64769">
                <a:moveTo>
                  <a:pt x="29219" y="64591"/>
                </a:moveTo>
                <a:lnTo>
                  <a:pt x="16321" y="64591"/>
                </a:lnTo>
                <a:lnTo>
                  <a:pt x="10765" y="62408"/>
                </a:lnTo>
                <a:lnTo>
                  <a:pt x="6399" y="58042"/>
                </a:lnTo>
                <a:lnTo>
                  <a:pt x="2132" y="53677"/>
                </a:lnTo>
                <a:lnTo>
                  <a:pt x="0" y="48022"/>
                </a:lnTo>
                <a:lnTo>
                  <a:pt x="0" y="33635"/>
                </a:lnTo>
                <a:lnTo>
                  <a:pt x="2083" y="27632"/>
                </a:lnTo>
                <a:lnTo>
                  <a:pt x="6250" y="23068"/>
                </a:lnTo>
                <a:lnTo>
                  <a:pt x="10516" y="18504"/>
                </a:lnTo>
                <a:lnTo>
                  <a:pt x="16221" y="16222"/>
                </a:lnTo>
                <a:lnTo>
                  <a:pt x="29318" y="16222"/>
                </a:lnTo>
                <a:lnTo>
                  <a:pt x="34328" y="17760"/>
                </a:lnTo>
                <a:lnTo>
                  <a:pt x="42465" y="23911"/>
                </a:lnTo>
                <a:lnTo>
                  <a:pt x="43404" y="25747"/>
                </a:lnTo>
                <a:lnTo>
                  <a:pt x="19892" y="25747"/>
                </a:lnTo>
                <a:lnTo>
                  <a:pt x="17214" y="27136"/>
                </a:lnTo>
                <a:lnTo>
                  <a:pt x="15329" y="29914"/>
                </a:lnTo>
                <a:lnTo>
                  <a:pt x="13543" y="32692"/>
                </a:lnTo>
                <a:lnTo>
                  <a:pt x="12650" y="36264"/>
                </a:lnTo>
                <a:lnTo>
                  <a:pt x="12650" y="45095"/>
                </a:lnTo>
                <a:lnTo>
                  <a:pt x="13543" y="48666"/>
                </a:lnTo>
                <a:lnTo>
                  <a:pt x="15329" y="51345"/>
                </a:lnTo>
                <a:lnTo>
                  <a:pt x="17214" y="53925"/>
                </a:lnTo>
                <a:lnTo>
                  <a:pt x="19793" y="55215"/>
                </a:lnTo>
                <a:lnTo>
                  <a:pt x="42751" y="55215"/>
                </a:lnTo>
                <a:lnTo>
                  <a:pt x="42068" y="56554"/>
                </a:lnTo>
                <a:lnTo>
                  <a:pt x="34229" y="63003"/>
                </a:lnTo>
                <a:lnTo>
                  <a:pt x="29219" y="64591"/>
                </a:lnTo>
                <a:close/>
              </a:path>
              <a:path w="334645" h="64769">
                <a:moveTo>
                  <a:pt x="44945" y="33635"/>
                </a:moveTo>
                <a:lnTo>
                  <a:pt x="32593" y="33635"/>
                </a:lnTo>
                <a:lnTo>
                  <a:pt x="32196" y="31055"/>
                </a:lnTo>
                <a:lnTo>
                  <a:pt x="31203" y="29120"/>
                </a:lnTo>
                <a:lnTo>
                  <a:pt x="29616" y="27830"/>
                </a:lnTo>
                <a:lnTo>
                  <a:pt x="28128" y="26441"/>
                </a:lnTo>
                <a:lnTo>
                  <a:pt x="26045" y="25747"/>
                </a:lnTo>
                <a:lnTo>
                  <a:pt x="43404" y="25747"/>
                </a:lnTo>
                <a:lnTo>
                  <a:pt x="44648" y="28178"/>
                </a:lnTo>
                <a:lnTo>
                  <a:pt x="44945" y="33635"/>
                </a:lnTo>
                <a:close/>
              </a:path>
              <a:path w="334645" h="64769">
                <a:moveTo>
                  <a:pt x="42751" y="55215"/>
                </a:moveTo>
                <a:lnTo>
                  <a:pt x="25846" y="55215"/>
                </a:lnTo>
                <a:lnTo>
                  <a:pt x="28078" y="54420"/>
                </a:lnTo>
                <a:lnTo>
                  <a:pt x="31551" y="51147"/>
                </a:lnTo>
                <a:lnTo>
                  <a:pt x="32643" y="48815"/>
                </a:lnTo>
                <a:lnTo>
                  <a:pt x="33039" y="45838"/>
                </a:lnTo>
                <a:lnTo>
                  <a:pt x="45243" y="45838"/>
                </a:lnTo>
                <a:lnTo>
                  <a:pt x="44449" y="51891"/>
                </a:lnTo>
                <a:lnTo>
                  <a:pt x="42751" y="55215"/>
                </a:lnTo>
                <a:close/>
              </a:path>
              <a:path w="334645" h="64769">
                <a:moveTo>
                  <a:pt x="81826" y="64591"/>
                </a:moveTo>
                <a:lnTo>
                  <a:pt x="67538" y="64591"/>
                </a:lnTo>
                <a:lnTo>
                  <a:pt x="61784" y="62408"/>
                </a:lnTo>
                <a:lnTo>
                  <a:pt x="57418" y="58042"/>
                </a:lnTo>
                <a:lnTo>
                  <a:pt x="53152" y="53578"/>
                </a:lnTo>
                <a:lnTo>
                  <a:pt x="51055" y="47823"/>
                </a:lnTo>
                <a:lnTo>
                  <a:pt x="51019" y="33238"/>
                </a:lnTo>
                <a:lnTo>
                  <a:pt x="53152" y="27384"/>
                </a:lnTo>
                <a:lnTo>
                  <a:pt x="61685" y="18454"/>
                </a:lnTo>
                <a:lnTo>
                  <a:pt x="67439" y="16222"/>
                </a:lnTo>
                <a:lnTo>
                  <a:pt x="81926" y="16222"/>
                </a:lnTo>
                <a:lnTo>
                  <a:pt x="87680" y="18454"/>
                </a:lnTo>
                <a:lnTo>
                  <a:pt x="91946" y="22919"/>
                </a:lnTo>
                <a:lnTo>
                  <a:pt x="94711" y="25747"/>
                </a:lnTo>
                <a:lnTo>
                  <a:pt x="71309" y="25747"/>
                </a:lnTo>
                <a:lnTo>
                  <a:pt x="68630" y="26987"/>
                </a:lnTo>
                <a:lnTo>
                  <a:pt x="66646" y="29467"/>
                </a:lnTo>
                <a:lnTo>
                  <a:pt x="64662" y="31849"/>
                </a:lnTo>
                <a:lnTo>
                  <a:pt x="63669" y="35520"/>
                </a:lnTo>
                <a:lnTo>
                  <a:pt x="63669" y="45342"/>
                </a:lnTo>
                <a:lnTo>
                  <a:pt x="64662" y="49013"/>
                </a:lnTo>
                <a:lnTo>
                  <a:pt x="68630" y="53975"/>
                </a:lnTo>
                <a:lnTo>
                  <a:pt x="71309" y="55215"/>
                </a:lnTo>
                <a:lnTo>
                  <a:pt x="94774" y="55215"/>
                </a:lnTo>
                <a:lnTo>
                  <a:pt x="87581" y="62408"/>
                </a:lnTo>
                <a:lnTo>
                  <a:pt x="81826" y="64591"/>
                </a:lnTo>
                <a:close/>
              </a:path>
              <a:path w="334645" h="64769">
                <a:moveTo>
                  <a:pt x="94774" y="55215"/>
                </a:moveTo>
                <a:lnTo>
                  <a:pt x="78254" y="55215"/>
                </a:lnTo>
                <a:lnTo>
                  <a:pt x="80983" y="53925"/>
                </a:lnTo>
                <a:lnTo>
                  <a:pt x="82868" y="51345"/>
                </a:lnTo>
                <a:lnTo>
                  <a:pt x="84852" y="48765"/>
                </a:lnTo>
                <a:lnTo>
                  <a:pt x="85790" y="45342"/>
                </a:lnTo>
                <a:lnTo>
                  <a:pt x="85740" y="35520"/>
                </a:lnTo>
                <a:lnTo>
                  <a:pt x="84902" y="32345"/>
                </a:lnTo>
                <a:lnTo>
                  <a:pt x="83016" y="29765"/>
                </a:lnTo>
                <a:lnTo>
                  <a:pt x="81230" y="27086"/>
                </a:lnTo>
                <a:lnTo>
                  <a:pt x="78453" y="25747"/>
                </a:lnTo>
                <a:lnTo>
                  <a:pt x="94711" y="25747"/>
                </a:lnTo>
                <a:lnTo>
                  <a:pt x="96312" y="27384"/>
                </a:lnTo>
                <a:lnTo>
                  <a:pt x="98494" y="33238"/>
                </a:lnTo>
                <a:lnTo>
                  <a:pt x="98494" y="47823"/>
                </a:lnTo>
                <a:lnTo>
                  <a:pt x="96312" y="53677"/>
                </a:lnTo>
                <a:lnTo>
                  <a:pt x="94774" y="55215"/>
                </a:lnTo>
                <a:close/>
              </a:path>
              <a:path w="334645" h="64769">
                <a:moveTo>
                  <a:pt x="148495" y="23812"/>
                </a:moveTo>
                <a:lnTo>
                  <a:pt x="118985" y="23812"/>
                </a:lnTo>
                <a:lnTo>
                  <a:pt x="120472" y="21431"/>
                </a:lnTo>
                <a:lnTo>
                  <a:pt x="122456" y="19595"/>
                </a:lnTo>
                <a:lnTo>
                  <a:pt x="124938" y="18305"/>
                </a:lnTo>
                <a:lnTo>
                  <a:pt x="127418" y="16916"/>
                </a:lnTo>
                <a:lnTo>
                  <a:pt x="130096" y="16222"/>
                </a:lnTo>
                <a:lnTo>
                  <a:pt x="138828" y="16222"/>
                </a:lnTo>
                <a:lnTo>
                  <a:pt x="143094" y="17710"/>
                </a:lnTo>
                <a:lnTo>
                  <a:pt x="148452" y="23663"/>
                </a:lnTo>
                <a:lnTo>
                  <a:pt x="148495" y="23812"/>
                </a:lnTo>
                <a:close/>
              </a:path>
              <a:path w="334645" h="64769">
                <a:moveTo>
                  <a:pt x="119282" y="63401"/>
                </a:moveTo>
                <a:lnTo>
                  <a:pt x="106632" y="63401"/>
                </a:lnTo>
                <a:lnTo>
                  <a:pt x="106632" y="17412"/>
                </a:lnTo>
                <a:lnTo>
                  <a:pt x="118686" y="17412"/>
                </a:lnTo>
                <a:lnTo>
                  <a:pt x="118686" y="23812"/>
                </a:lnTo>
                <a:lnTo>
                  <a:pt x="148495" y="23812"/>
                </a:lnTo>
                <a:lnTo>
                  <a:pt x="149179" y="26193"/>
                </a:lnTo>
                <a:lnTo>
                  <a:pt x="125632" y="26193"/>
                </a:lnTo>
                <a:lnTo>
                  <a:pt x="123102" y="27235"/>
                </a:lnTo>
                <a:lnTo>
                  <a:pt x="121514" y="29319"/>
                </a:lnTo>
                <a:lnTo>
                  <a:pt x="120026" y="31402"/>
                </a:lnTo>
                <a:lnTo>
                  <a:pt x="119282" y="34577"/>
                </a:lnTo>
                <a:lnTo>
                  <a:pt x="119282" y="63401"/>
                </a:lnTo>
                <a:close/>
              </a:path>
              <a:path w="334645" h="64769">
                <a:moveTo>
                  <a:pt x="149791" y="63401"/>
                </a:moveTo>
                <a:lnTo>
                  <a:pt x="137141" y="63401"/>
                </a:lnTo>
                <a:lnTo>
                  <a:pt x="137141" y="33486"/>
                </a:lnTo>
                <a:lnTo>
                  <a:pt x="136496" y="30807"/>
                </a:lnTo>
                <a:lnTo>
                  <a:pt x="135207" y="29021"/>
                </a:lnTo>
                <a:lnTo>
                  <a:pt x="134016" y="27136"/>
                </a:lnTo>
                <a:lnTo>
                  <a:pt x="131981" y="26193"/>
                </a:lnTo>
                <a:lnTo>
                  <a:pt x="149179" y="26193"/>
                </a:lnTo>
                <a:lnTo>
                  <a:pt x="149791" y="28326"/>
                </a:lnTo>
                <a:lnTo>
                  <a:pt x="149791" y="63401"/>
                </a:lnTo>
                <a:close/>
              </a:path>
              <a:path w="334645" h="64769">
                <a:moveTo>
                  <a:pt x="184749" y="63401"/>
                </a:moveTo>
                <a:lnTo>
                  <a:pt x="170760" y="63401"/>
                </a:lnTo>
                <a:lnTo>
                  <a:pt x="154983" y="17412"/>
                </a:lnTo>
                <a:lnTo>
                  <a:pt x="168229" y="17412"/>
                </a:lnTo>
                <a:lnTo>
                  <a:pt x="177903" y="48815"/>
                </a:lnTo>
                <a:lnTo>
                  <a:pt x="189705" y="48815"/>
                </a:lnTo>
                <a:lnTo>
                  <a:pt x="184749" y="63401"/>
                </a:lnTo>
                <a:close/>
              </a:path>
              <a:path w="334645" h="64769">
                <a:moveTo>
                  <a:pt x="189705" y="48815"/>
                </a:moveTo>
                <a:lnTo>
                  <a:pt x="178052" y="48815"/>
                </a:lnTo>
                <a:lnTo>
                  <a:pt x="187725" y="17412"/>
                </a:lnTo>
                <a:lnTo>
                  <a:pt x="200377" y="17412"/>
                </a:lnTo>
                <a:lnTo>
                  <a:pt x="189705" y="48815"/>
                </a:lnTo>
                <a:close/>
              </a:path>
              <a:path w="334645" h="64769">
                <a:moveTo>
                  <a:pt x="248663" y="48964"/>
                </a:moveTo>
                <a:lnTo>
                  <a:pt x="202229" y="48964"/>
                </a:lnTo>
                <a:lnTo>
                  <a:pt x="202229" y="37504"/>
                </a:lnTo>
                <a:lnTo>
                  <a:pt x="229167" y="1190"/>
                </a:lnTo>
                <a:lnTo>
                  <a:pt x="240478" y="1190"/>
                </a:lnTo>
                <a:lnTo>
                  <a:pt x="240478" y="16966"/>
                </a:lnTo>
                <a:lnTo>
                  <a:pt x="228274" y="16966"/>
                </a:lnTo>
                <a:lnTo>
                  <a:pt x="212052" y="38695"/>
                </a:lnTo>
                <a:lnTo>
                  <a:pt x="248663" y="38695"/>
                </a:lnTo>
                <a:lnTo>
                  <a:pt x="248663" y="48964"/>
                </a:lnTo>
                <a:close/>
              </a:path>
              <a:path w="334645" h="64769">
                <a:moveTo>
                  <a:pt x="240478" y="38695"/>
                </a:moveTo>
                <a:lnTo>
                  <a:pt x="228423" y="38695"/>
                </a:lnTo>
                <a:lnTo>
                  <a:pt x="228423" y="16966"/>
                </a:lnTo>
                <a:lnTo>
                  <a:pt x="240478" y="16966"/>
                </a:lnTo>
                <a:lnTo>
                  <a:pt x="240478" y="38695"/>
                </a:lnTo>
                <a:close/>
              </a:path>
              <a:path w="334645" h="64769">
                <a:moveTo>
                  <a:pt x="240478" y="63401"/>
                </a:moveTo>
                <a:lnTo>
                  <a:pt x="228423" y="63401"/>
                </a:lnTo>
                <a:lnTo>
                  <a:pt x="228423" y="48964"/>
                </a:lnTo>
                <a:lnTo>
                  <a:pt x="240478" y="48964"/>
                </a:lnTo>
                <a:lnTo>
                  <a:pt x="240478" y="63401"/>
                </a:lnTo>
                <a:close/>
              </a:path>
              <a:path w="334645" h="64769">
                <a:moveTo>
                  <a:pt x="281558" y="44499"/>
                </a:moveTo>
                <a:lnTo>
                  <a:pt x="254918" y="44499"/>
                </a:lnTo>
                <a:lnTo>
                  <a:pt x="254918" y="33783"/>
                </a:lnTo>
                <a:lnTo>
                  <a:pt x="281558" y="33783"/>
                </a:lnTo>
                <a:lnTo>
                  <a:pt x="281558" y="44499"/>
                </a:lnTo>
                <a:close/>
              </a:path>
              <a:path w="334645" h="64769">
                <a:moveTo>
                  <a:pt x="301369" y="21431"/>
                </a:moveTo>
                <a:lnTo>
                  <a:pt x="289314" y="21431"/>
                </a:lnTo>
                <a:lnTo>
                  <a:pt x="289611" y="14882"/>
                </a:lnTo>
                <a:lnTo>
                  <a:pt x="291695" y="9673"/>
                </a:lnTo>
                <a:lnTo>
                  <a:pt x="299434" y="1934"/>
                </a:lnTo>
                <a:lnTo>
                  <a:pt x="304544" y="0"/>
                </a:lnTo>
                <a:lnTo>
                  <a:pt x="316550" y="0"/>
                </a:lnTo>
                <a:lnTo>
                  <a:pt x="321411" y="1637"/>
                </a:lnTo>
                <a:lnTo>
                  <a:pt x="325480" y="4911"/>
                </a:lnTo>
                <a:lnTo>
                  <a:pt x="329647" y="8185"/>
                </a:lnTo>
                <a:lnTo>
                  <a:pt x="330701" y="10269"/>
                </a:lnTo>
                <a:lnTo>
                  <a:pt x="308116" y="10269"/>
                </a:lnTo>
                <a:lnTo>
                  <a:pt x="305834" y="11211"/>
                </a:lnTo>
                <a:lnTo>
                  <a:pt x="302262" y="14982"/>
                </a:lnTo>
                <a:lnTo>
                  <a:pt x="301369" y="17760"/>
                </a:lnTo>
                <a:lnTo>
                  <a:pt x="301369" y="21431"/>
                </a:lnTo>
                <a:close/>
              </a:path>
              <a:path w="334645" h="64769">
                <a:moveTo>
                  <a:pt x="328624" y="26491"/>
                </a:moveTo>
                <a:lnTo>
                  <a:pt x="312233" y="26491"/>
                </a:lnTo>
                <a:lnTo>
                  <a:pt x="314962" y="25796"/>
                </a:lnTo>
                <a:lnTo>
                  <a:pt x="318732" y="23018"/>
                </a:lnTo>
                <a:lnTo>
                  <a:pt x="319675" y="21083"/>
                </a:lnTo>
                <a:lnTo>
                  <a:pt x="319675" y="16123"/>
                </a:lnTo>
                <a:lnTo>
                  <a:pt x="318831" y="14138"/>
                </a:lnTo>
                <a:lnTo>
                  <a:pt x="317145" y="12650"/>
                </a:lnTo>
                <a:lnTo>
                  <a:pt x="315557" y="11062"/>
                </a:lnTo>
                <a:lnTo>
                  <a:pt x="313473" y="10269"/>
                </a:lnTo>
                <a:lnTo>
                  <a:pt x="330701" y="10269"/>
                </a:lnTo>
                <a:lnTo>
                  <a:pt x="331730" y="12303"/>
                </a:lnTo>
                <a:lnTo>
                  <a:pt x="331730" y="20240"/>
                </a:lnTo>
                <a:lnTo>
                  <a:pt x="330986" y="22869"/>
                </a:lnTo>
                <a:lnTo>
                  <a:pt x="328624" y="26491"/>
                </a:lnTo>
                <a:close/>
              </a:path>
              <a:path w="334645" h="64769">
                <a:moveTo>
                  <a:pt x="332330" y="54173"/>
                </a:moveTo>
                <a:lnTo>
                  <a:pt x="313722" y="54173"/>
                </a:lnTo>
                <a:lnTo>
                  <a:pt x="316153" y="53279"/>
                </a:lnTo>
                <a:lnTo>
                  <a:pt x="318038" y="51494"/>
                </a:lnTo>
                <a:lnTo>
                  <a:pt x="319923" y="49608"/>
                </a:lnTo>
                <a:lnTo>
                  <a:pt x="320866" y="47277"/>
                </a:lnTo>
                <a:lnTo>
                  <a:pt x="320866" y="41424"/>
                </a:lnTo>
                <a:lnTo>
                  <a:pt x="319923" y="39141"/>
                </a:lnTo>
                <a:lnTo>
                  <a:pt x="318038" y="37653"/>
                </a:lnTo>
                <a:lnTo>
                  <a:pt x="316252" y="36066"/>
                </a:lnTo>
                <a:lnTo>
                  <a:pt x="312878" y="35271"/>
                </a:lnTo>
                <a:lnTo>
                  <a:pt x="306578" y="35271"/>
                </a:lnTo>
                <a:lnTo>
                  <a:pt x="306578" y="26342"/>
                </a:lnTo>
                <a:lnTo>
                  <a:pt x="308661" y="26491"/>
                </a:lnTo>
                <a:lnTo>
                  <a:pt x="328624" y="26491"/>
                </a:lnTo>
                <a:lnTo>
                  <a:pt x="328009" y="27433"/>
                </a:lnTo>
                <a:lnTo>
                  <a:pt x="325876" y="29021"/>
                </a:lnTo>
                <a:lnTo>
                  <a:pt x="323098" y="29914"/>
                </a:lnTo>
                <a:lnTo>
                  <a:pt x="323098" y="30063"/>
                </a:lnTo>
                <a:lnTo>
                  <a:pt x="326571" y="30856"/>
                </a:lnTo>
                <a:lnTo>
                  <a:pt x="329250" y="32543"/>
                </a:lnTo>
                <a:lnTo>
                  <a:pt x="331249" y="35271"/>
                </a:lnTo>
                <a:lnTo>
                  <a:pt x="333119" y="37702"/>
                </a:lnTo>
                <a:lnTo>
                  <a:pt x="334111" y="40728"/>
                </a:lnTo>
                <a:lnTo>
                  <a:pt x="334111" y="50253"/>
                </a:lnTo>
                <a:lnTo>
                  <a:pt x="332330" y="54173"/>
                </a:lnTo>
                <a:close/>
              </a:path>
              <a:path w="334645" h="64769">
                <a:moveTo>
                  <a:pt x="317442" y="64591"/>
                </a:moveTo>
                <a:lnTo>
                  <a:pt x="303948" y="64591"/>
                </a:lnTo>
                <a:lnTo>
                  <a:pt x="298343" y="62656"/>
                </a:lnTo>
                <a:lnTo>
                  <a:pt x="294077" y="58787"/>
                </a:lnTo>
                <a:lnTo>
                  <a:pt x="289909" y="54818"/>
                </a:lnTo>
                <a:lnTo>
                  <a:pt x="287883" y="49608"/>
                </a:lnTo>
                <a:lnTo>
                  <a:pt x="287825" y="41969"/>
                </a:lnTo>
                <a:lnTo>
                  <a:pt x="299881" y="41969"/>
                </a:lnTo>
                <a:lnTo>
                  <a:pt x="300079" y="45838"/>
                </a:lnTo>
                <a:lnTo>
                  <a:pt x="301121" y="48865"/>
                </a:lnTo>
                <a:lnTo>
                  <a:pt x="303006" y="51048"/>
                </a:lnTo>
                <a:lnTo>
                  <a:pt x="304891" y="53131"/>
                </a:lnTo>
                <a:lnTo>
                  <a:pt x="307471" y="54173"/>
                </a:lnTo>
                <a:lnTo>
                  <a:pt x="332330" y="54173"/>
                </a:lnTo>
                <a:lnTo>
                  <a:pt x="331878" y="55165"/>
                </a:lnTo>
                <a:lnTo>
                  <a:pt x="322949" y="62705"/>
                </a:lnTo>
                <a:lnTo>
                  <a:pt x="317442" y="645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75264" y="1342139"/>
            <a:ext cx="321310" cy="63500"/>
          </a:xfrm>
          <a:custGeom>
            <a:avLst/>
            <a:gdLst/>
            <a:ahLst/>
            <a:cxnLst/>
            <a:rect l="l" t="t" r="r" b="b"/>
            <a:pathLst>
              <a:path w="321309" h="63500">
                <a:moveTo>
                  <a:pt x="29219" y="63401"/>
                </a:moveTo>
                <a:lnTo>
                  <a:pt x="16321" y="63401"/>
                </a:lnTo>
                <a:lnTo>
                  <a:pt x="10765" y="61218"/>
                </a:lnTo>
                <a:lnTo>
                  <a:pt x="6399" y="56851"/>
                </a:lnTo>
                <a:lnTo>
                  <a:pt x="2132" y="52486"/>
                </a:lnTo>
                <a:lnTo>
                  <a:pt x="0" y="46831"/>
                </a:lnTo>
                <a:lnTo>
                  <a:pt x="0" y="32444"/>
                </a:lnTo>
                <a:lnTo>
                  <a:pt x="2083" y="26441"/>
                </a:lnTo>
                <a:lnTo>
                  <a:pt x="6250" y="21877"/>
                </a:lnTo>
                <a:lnTo>
                  <a:pt x="10516" y="17313"/>
                </a:lnTo>
                <a:lnTo>
                  <a:pt x="16221" y="15031"/>
                </a:lnTo>
                <a:lnTo>
                  <a:pt x="29318" y="15031"/>
                </a:lnTo>
                <a:lnTo>
                  <a:pt x="34328" y="16569"/>
                </a:lnTo>
                <a:lnTo>
                  <a:pt x="42465" y="22721"/>
                </a:lnTo>
                <a:lnTo>
                  <a:pt x="43404" y="24556"/>
                </a:lnTo>
                <a:lnTo>
                  <a:pt x="19892" y="24556"/>
                </a:lnTo>
                <a:lnTo>
                  <a:pt x="17214" y="25945"/>
                </a:lnTo>
                <a:lnTo>
                  <a:pt x="15329" y="28723"/>
                </a:lnTo>
                <a:lnTo>
                  <a:pt x="13543" y="31501"/>
                </a:lnTo>
                <a:lnTo>
                  <a:pt x="12650" y="35073"/>
                </a:lnTo>
                <a:lnTo>
                  <a:pt x="12650" y="43904"/>
                </a:lnTo>
                <a:lnTo>
                  <a:pt x="13543" y="47476"/>
                </a:lnTo>
                <a:lnTo>
                  <a:pt x="15329" y="50154"/>
                </a:lnTo>
                <a:lnTo>
                  <a:pt x="17214" y="52735"/>
                </a:lnTo>
                <a:lnTo>
                  <a:pt x="19793" y="54024"/>
                </a:lnTo>
                <a:lnTo>
                  <a:pt x="42751" y="54024"/>
                </a:lnTo>
                <a:lnTo>
                  <a:pt x="42068" y="55363"/>
                </a:lnTo>
                <a:lnTo>
                  <a:pt x="34229" y="61813"/>
                </a:lnTo>
                <a:lnTo>
                  <a:pt x="29219" y="63401"/>
                </a:lnTo>
                <a:close/>
              </a:path>
              <a:path w="321309" h="63500">
                <a:moveTo>
                  <a:pt x="44945" y="32444"/>
                </a:moveTo>
                <a:lnTo>
                  <a:pt x="32593" y="32444"/>
                </a:lnTo>
                <a:lnTo>
                  <a:pt x="32196" y="29864"/>
                </a:lnTo>
                <a:lnTo>
                  <a:pt x="31203" y="27930"/>
                </a:lnTo>
                <a:lnTo>
                  <a:pt x="29616" y="26640"/>
                </a:lnTo>
                <a:lnTo>
                  <a:pt x="28128" y="25251"/>
                </a:lnTo>
                <a:lnTo>
                  <a:pt x="26045" y="24556"/>
                </a:lnTo>
                <a:lnTo>
                  <a:pt x="43404" y="24556"/>
                </a:lnTo>
                <a:lnTo>
                  <a:pt x="44648" y="26987"/>
                </a:lnTo>
                <a:lnTo>
                  <a:pt x="44945" y="32444"/>
                </a:lnTo>
                <a:close/>
              </a:path>
              <a:path w="321309" h="63500">
                <a:moveTo>
                  <a:pt x="42751" y="54024"/>
                </a:moveTo>
                <a:lnTo>
                  <a:pt x="25846" y="54024"/>
                </a:lnTo>
                <a:lnTo>
                  <a:pt x="28078" y="53230"/>
                </a:lnTo>
                <a:lnTo>
                  <a:pt x="31551" y="49956"/>
                </a:lnTo>
                <a:lnTo>
                  <a:pt x="32643" y="47624"/>
                </a:lnTo>
                <a:lnTo>
                  <a:pt x="33039" y="44648"/>
                </a:lnTo>
                <a:lnTo>
                  <a:pt x="45243" y="44648"/>
                </a:lnTo>
                <a:lnTo>
                  <a:pt x="44449" y="50700"/>
                </a:lnTo>
                <a:lnTo>
                  <a:pt x="42751" y="54024"/>
                </a:lnTo>
                <a:close/>
              </a:path>
              <a:path w="321309" h="63500">
                <a:moveTo>
                  <a:pt x="81826" y="63401"/>
                </a:moveTo>
                <a:lnTo>
                  <a:pt x="67538" y="63401"/>
                </a:lnTo>
                <a:lnTo>
                  <a:pt x="61784" y="61218"/>
                </a:lnTo>
                <a:lnTo>
                  <a:pt x="57418" y="56851"/>
                </a:lnTo>
                <a:lnTo>
                  <a:pt x="53152" y="52387"/>
                </a:lnTo>
                <a:lnTo>
                  <a:pt x="51055" y="46632"/>
                </a:lnTo>
                <a:lnTo>
                  <a:pt x="51019" y="32047"/>
                </a:lnTo>
                <a:lnTo>
                  <a:pt x="53152" y="26193"/>
                </a:lnTo>
                <a:lnTo>
                  <a:pt x="61685" y="17264"/>
                </a:lnTo>
                <a:lnTo>
                  <a:pt x="67439" y="15031"/>
                </a:lnTo>
                <a:lnTo>
                  <a:pt x="81926" y="15031"/>
                </a:lnTo>
                <a:lnTo>
                  <a:pt x="87680" y="17264"/>
                </a:lnTo>
                <a:lnTo>
                  <a:pt x="91946" y="21728"/>
                </a:lnTo>
                <a:lnTo>
                  <a:pt x="94711" y="24556"/>
                </a:lnTo>
                <a:lnTo>
                  <a:pt x="71309" y="24556"/>
                </a:lnTo>
                <a:lnTo>
                  <a:pt x="68630" y="25796"/>
                </a:lnTo>
                <a:lnTo>
                  <a:pt x="66646" y="28277"/>
                </a:lnTo>
                <a:lnTo>
                  <a:pt x="64662" y="30658"/>
                </a:lnTo>
                <a:lnTo>
                  <a:pt x="63669" y="34329"/>
                </a:lnTo>
                <a:lnTo>
                  <a:pt x="63669" y="44152"/>
                </a:lnTo>
                <a:lnTo>
                  <a:pt x="64662" y="47823"/>
                </a:lnTo>
                <a:lnTo>
                  <a:pt x="68630" y="52784"/>
                </a:lnTo>
                <a:lnTo>
                  <a:pt x="71309" y="54024"/>
                </a:lnTo>
                <a:lnTo>
                  <a:pt x="94774" y="54024"/>
                </a:lnTo>
                <a:lnTo>
                  <a:pt x="87581" y="61218"/>
                </a:lnTo>
                <a:lnTo>
                  <a:pt x="81826" y="63401"/>
                </a:lnTo>
                <a:close/>
              </a:path>
              <a:path w="321309" h="63500">
                <a:moveTo>
                  <a:pt x="94774" y="54024"/>
                </a:moveTo>
                <a:lnTo>
                  <a:pt x="78254" y="54024"/>
                </a:lnTo>
                <a:lnTo>
                  <a:pt x="80983" y="52735"/>
                </a:lnTo>
                <a:lnTo>
                  <a:pt x="82868" y="50154"/>
                </a:lnTo>
                <a:lnTo>
                  <a:pt x="84852" y="47575"/>
                </a:lnTo>
                <a:lnTo>
                  <a:pt x="85790" y="44152"/>
                </a:lnTo>
                <a:lnTo>
                  <a:pt x="85740" y="34329"/>
                </a:lnTo>
                <a:lnTo>
                  <a:pt x="84902" y="31154"/>
                </a:lnTo>
                <a:lnTo>
                  <a:pt x="83016" y="28574"/>
                </a:lnTo>
                <a:lnTo>
                  <a:pt x="81230" y="25896"/>
                </a:lnTo>
                <a:lnTo>
                  <a:pt x="78453" y="24556"/>
                </a:lnTo>
                <a:lnTo>
                  <a:pt x="94711" y="24556"/>
                </a:lnTo>
                <a:lnTo>
                  <a:pt x="96312" y="26193"/>
                </a:lnTo>
                <a:lnTo>
                  <a:pt x="98494" y="32047"/>
                </a:lnTo>
                <a:lnTo>
                  <a:pt x="98494" y="46632"/>
                </a:lnTo>
                <a:lnTo>
                  <a:pt x="96312" y="52486"/>
                </a:lnTo>
                <a:lnTo>
                  <a:pt x="94774" y="54024"/>
                </a:lnTo>
                <a:close/>
              </a:path>
              <a:path w="321309" h="63500">
                <a:moveTo>
                  <a:pt x="148495" y="22621"/>
                </a:moveTo>
                <a:lnTo>
                  <a:pt x="118985" y="22621"/>
                </a:lnTo>
                <a:lnTo>
                  <a:pt x="120472" y="20240"/>
                </a:lnTo>
                <a:lnTo>
                  <a:pt x="122456" y="18405"/>
                </a:lnTo>
                <a:lnTo>
                  <a:pt x="124938" y="17115"/>
                </a:lnTo>
                <a:lnTo>
                  <a:pt x="127418" y="15726"/>
                </a:lnTo>
                <a:lnTo>
                  <a:pt x="130096" y="15031"/>
                </a:lnTo>
                <a:lnTo>
                  <a:pt x="138828" y="15031"/>
                </a:lnTo>
                <a:lnTo>
                  <a:pt x="143094" y="16519"/>
                </a:lnTo>
                <a:lnTo>
                  <a:pt x="148452" y="22472"/>
                </a:lnTo>
                <a:lnTo>
                  <a:pt x="148495" y="22621"/>
                </a:lnTo>
                <a:close/>
              </a:path>
              <a:path w="321309" h="63500">
                <a:moveTo>
                  <a:pt x="119282" y="62210"/>
                </a:moveTo>
                <a:lnTo>
                  <a:pt x="106632" y="62210"/>
                </a:lnTo>
                <a:lnTo>
                  <a:pt x="106632" y="16222"/>
                </a:lnTo>
                <a:lnTo>
                  <a:pt x="118686" y="16222"/>
                </a:lnTo>
                <a:lnTo>
                  <a:pt x="118686" y="22621"/>
                </a:lnTo>
                <a:lnTo>
                  <a:pt x="148495" y="22621"/>
                </a:lnTo>
                <a:lnTo>
                  <a:pt x="149179" y="25003"/>
                </a:lnTo>
                <a:lnTo>
                  <a:pt x="125632" y="25003"/>
                </a:lnTo>
                <a:lnTo>
                  <a:pt x="123102" y="26044"/>
                </a:lnTo>
                <a:lnTo>
                  <a:pt x="121514" y="28128"/>
                </a:lnTo>
                <a:lnTo>
                  <a:pt x="120026" y="30212"/>
                </a:lnTo>
                <a:lnTo>
                  <a:pt x="119282" y="33386"/>
                </a:lnTo>
                <a:lnTo>
                  <a:pt x="119282" y="62210"/>
                </a:lnTo>
                <a:close/>
              </a:path>
              <a:path w="321309" h="63500">
                <a:moveTo>
                  <a:pt x="149791" y="62210"/>
                </a:moveTo>
                <a:lnTo>
                  <a:pt x="137141" y="62210"/>
                </a:lnTo>
                <a:lnTo>
                  <a:pt x="137141" y="32295"/>
                </a:lnTo>
                <a:lnTo>
                  <a:pt x="136496" y="29616"/>
                </a:lnTo>
                <a:lnTo>
                  <a:pt x="135207" y="27830"/>
                </a:lnTo>
                <a:lnTo>
                  <a:pt x="134016" y="25945"/>
                </a:lnTo>
                <a:lnTo>
                  <a:pt x="131981" y="25003"/>
                </a:lnTo>
                <a:lnTo>
                  <a:pt x="149179" y="25003"/>
                </a:lnTo>
                <a:lnTo>
                  <a:pt x="149791" y="27136"/>
                </a:lnTo>
                <a:lnTo>
                  <a:pt x="149791" y="62210"/>
                </a:lnTo>
                <a:close/>
              </a:path>
              <a:path w="321309" h="63500">
                <a:moveTo>
                  <a:pt x="184749" y="62210"/>
                </a:moveTo>
                <a:lnTo>
                  <a:pt x="170760" y="62210"/>
                </a:lnTo>
                <a:lnTo>
                  <a:pt x="154983" y="16222"/>
                </a:lnTo>
                <a:lnTo>
                  <a:pt x="168229" y="16222"/>
                </a:lnTo>
                <a:lnTo>
                  <a:pt x="177903" y="47624"/>
                </a:lnTo>
                <a:lnTo>
                  <a:pt x="189705" y="47624"/>
                </a:lnTo>
                <a:lnTo>
                  <a:pt x="184749" y="62210"/>
                </a:lnTo>
                <a:close/>
              </a:path>
              <a:path w="321309" h="63500">
                <a:moveTo>
                  <a:pt x="189705" y="47624"/>
                </a:moveTo>
                <a:lnTo>
                  <a:pt x="178052" y="47624"/>
                </a:lnTo>
                <a:lnTo>
                  <a:pt x="187725" y="16222"/>
                </a:lnTo>
                <a:lnTo>
                  <a:pt x="200377" y="16222"/>
                </a:lnTo>
                <a:lnTo>
                  <a:pt x="189705" y="47624"/>
                </a:lnTo>
                <a:close/>
              </a:path>
              <a:path w="321309" h="63500">
                <a:moveTo>
                  <a:pt x="215624" y="34379"/>
                </a:moveTo>
                <a:lnTo>
                  <a:pt x="204313" y="34379"/>
                </a:lnTo>
                <a:lnTo>
                  <a:pt x="210415" y="0"/>
                </a:lnTo>
                <a:lnTo>
                  <a:pt x="245240" y="0"/>
                </a:lnTo>
                <a:lnTo>
                  <a:pt x="245240" y="10417"/>
                </a:lnTo>
                <a:lnTo>
                  <a:pt x="219493" y="10417"/>
                </a:lnTo>
                <a:lnTo>
                  <a:pt x="216963" y="24556"/>
                </a:lnTo>
                <a:lnTo>
                  <a:pt x="217112" y="24705"/>
                </a:lnTo>
                <a:lnTo>
                  <a:pt x="242115" y="24705"/>
                </a:lnTo>
                <a:lnTo>
                  <a:pt x="243157" y="25896"/>
                </a:lnTo>
                <a:lnTo>
                  <a:pt x="246372" y="29467"/>
                </a:lnTo>
                <a:lnTo>
                  <a:pt x="222867" y="29467"/>
                </a:lnTo>
                <a:lnTo>
                  <a:pt x="220982" y="29864"/>
                </a:lnTo>
                <a:lnTo>
                  <a:pt x="219493" y="30658"/>
                </a:lnTo>
                <a:lnTo>
                  <a:pt x="218104" y="31452"/>
                </a:lnTo>
                <a:lnTo>
                  <a:pt x="216780" y="32742"/>
                </a:lnTo>
                <a:lnTo>
                  <a:pt x="215624" y="34379"/>
                </a:lnTo>
                <a:close/>
              </a:path>
              <a:path w="321309" h="63500">
                <a:moveTo>
                  <a:pt x="242115" y="24705"/>
                </a:moveTo>
                <a:lnTo>
                  <a:pt x="217112" y="24705"/>
                </a:lnTo>
                <a:lnTo>
                  <a:pt x="218700" y="23117"/>
                </a:lnTo>
                <a:lnTo>
                  <a:pt x="220436" y="21927"/>
                </a:lnTo>
                <a:lnTo>
                  <a:pt x="222321" y="21133"/>
                </a:lnTo>
                <a:lnTo>
                  <a:pt x="224305" y="20339"/>
                </a:lnTo>
                <a:lnTo>
                  <a:pt x="226637" y="19942"/>
                </a:lnTo>
                <a:lnTo>
                  <a:pt x="235070" y="19942"/>
                </a:lnTo>
                <a:lnTo>
                  <a:pt x="239684" y="21927"/>
                </a:lnTo>
                <a:lnTo>
                  <a:pt x="242115" y="24705"/>
                </a:lnTo>
                <a:close/>
              </a:path>
              <a:path w="321309" h="63500">
                <a:moveTo>
                  <a:pt x="245775" y="52982"/>
                </a:moveTo>
                <a:lnTo>
                  <a:pt x="228225" y="52982"/>
                </a:lnTo>
                <a:lnTo>
                  <a:pt x="230755" y="51841"/>
                </a:lnTo>
                <a:lnTo>
                  <a:pt x="234823" y="47178"/>
                </a:lnTo>
                <a:lnTo>
                  <a:pt x="235865" y="44351"/>
                </a:lnTo>
                <a:lnTo>
                  <a:pt x="235865" y="37603"/>
                </a:lnTo>
                <a:lnTo>
                  <a:pt x="234872" y="34826"/>
                </a:lnTo>
                <a:lnTo>
                  <a:pt x="232843" y="32692"/>
                </a:lnTo>
                <a:lnTo>
                  <a:pt x="230903" y="30559"/>
                </a:lnTo>
                <a:lnTo>
                  <a:pt x="228324" y="29467"/>
                </a:lnTo>
                <a:lnTo>
                  <a:pt x="246372" y="29467"/>
                </a:lnTo>
                <a:lnTo>
                  <a:pt x="246729" y="29864"/>
                </a:lnTo>
                <a:lnTo>
                  <a:pt x="248480" y="34826"/>
                </a:lnTo>
                <a:lnTo>
                  <a:pt x="248515" y="47227"/>
                </a:lnTo>
                <a:lnTo>
                  <a:pt x="246282" y="52486"/>
                </a:lnTo>
                <a:lnTo>
                  <a:pt x="245775" y="52982"/>
                </a:lnTo>
                <a:close/>
              </a:path>
              <a:path w="321309" h="63500">
                <a:moveTo>
                  <a:pt x="232094" y="63401"/>
                </a:moveTo>
                <a:lnTo>
                  <a:pt x="218997" y="63401"/>
                </a:lnTo>
                <a:lnTo>
                  <a:pt x="213441" y="61664"/>
                </a:lnTo>
                <a:lnTo>
                  <a:pt x="209076" y="58191"/>
                </a:lnTo>
                <a:lnTo>
                  <a:pt x="204809" y="54719"/>
                </a:lnTo>
                <a:lnTo>
                  <a:pt x="202577" y="49907"/>
                </a:lnTo>
                <a:lnTo>
                  <a:pt x="202378" y="43755"/>
                </a:lnTo>
                <a:lnTo>
                  <a:pt x="215029" y="43755"/>
                </a:lnTo>
                <a:lnTo>
                  <a:pt x="215326" y="46533"/>
                </a:lnTo>
                <a:lnTo>
                  <a:pt x="216368" y="48765"/>
                </a:lnTo>
                <a:lnTo>
                  <a:pt x="218154" y="50452"/>
                </a:lnTo>
                <a:lnTo>
                  <a:pt x="220039" y="52139"/>
                </a:lnTo>
                <a:lnTo>
                  <a:pt x="222371" y="52982"/>
                </a:lnTo>
                <a:lnTo>
                  <a:pt x="245775" y="52982"/>
                </a:lnTo>
                <a:lnTo>
                  <a:pt x="241818" y="56851"/>
                </a:lnTo>
                <a:lnTo>
                  <a:pt x="237452" y="61218"/>
                </a:lnTo>
                <a:lnTo>
                  <a:pt x="232094" y="63401"/>
                </a:lnTo>
                <a:close/>
              </a:path>
              <a:path w="321309" h="63500">
                <a:moveTo>
                  <a:pt x="281558" y="43309"/>
                </a:moveTo>
                <a:lnTo>
                  <a:pt x="254918" y="43309"/>
                </a:lnTo>
                <a:lnTo>
                  <a:pt x="254918" y="32593"/>
                </a:lnTo>
                <a:lnTo>
                  <a:pt x="281558" y="32593"/>
                </a:lnTo>
                <a:lnTo>
                  <a:pt x="281558" y="43309"/>
                </a:lnTo>
                <a:close/>
              </a:path>
              <a:path w="321309" h="63500">
                <a:moveTo>
                  <a:pt x="321163" y="62210"/>
                </a:moveTo>
                <a:lnTo>
                  <a:pt x="308513" y="62210"/>
                </a:lnTo>
                <a:lnTo>
                  <a:pt x="308513" y="21877"/>
                </a:lnTo>
                <a:lnTo>
                  <a:pt x="292886" y="21877"/>
                </a:lnTo>
                <a:lnTo>
                  <a:pt x="292886" y="12352"/>
                </a:lnTo>
                <a:lnTo>
                  <a:pt x="298839" y="12352"/>
                </a:lnTo>
                <a:lnTo>
                  <a:pt x="302808" y="11310"/>
                </a:lnTo>
                <a:lnTo>
                  <a:pt x="305685" y="9227"/>
                </a:lnTo>
                <a:lnTo>
                  <a:pt x="308661" y="7143"/>
                </a:lnTo>
                <a:lnTo>
                  <a:pt x="310447" y="4067"/>
                </a:lnTo>
                <a:lnTo>
                  <a:pt x="311043" y="0"/>
                </a:lnTo>
                <a:lnTo>
                  <a:pt x="321163" y="0"/>
                </a:lnTo>
                <a:lnTo>
                  <a:pt x="321163" y="6221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75264" y="1181157"/>
            <a:ext cx="334010" cy="64769"/>
          </a:xfrm>
          <a:custGeom>
            <a:avLst/>
            <a:gdLst/>
            <a:ahLst/>
            <a:cxnLst/>
            <a:rect l="l" t="t" r="r" b="b"/>
            <a:pathLst>
              <a:path w="334009" h="64769">
                <a:moveTo>
                  <a:pt x="29219" y="64591"/>
                </a:moveTo>
                <a:lnTo>
                  <a:pt x="16321" y="64591"/>
                </a:lnTo>
                <a:lnTo>
                  <a:pt x="10765" y="62408"/>
                </a:lnTo>
                <a:lnTo>
                  <a:pt x="6399" y="58042"/>
                </a:lnTo>
                <a:lnTo>
                  <a:pt x="2132" y="53677"/>
                </a:lnTo>
                <a:lnTo>
                  <a:pt x="0" y="48022"/>
                </a:lnTo>
                <a:lnTo>
                  <a:pt x="0" y="33635"/>
                </a:lnTo>
                <a:lnTo>
                  <a:pt x="2083" y="27632"/>
                </a:lnTo>
                <a:lnTo>
                  <a:pt x="6250" y="23068"/>
                </a:lnTo>
                <a:lnTo>
                  <a:pt x="10516" y="18504"/>
                </a:lnTo>
                <a:lnTo>
                  <a:pt x="16221" y="16222"/>
                </a:lnTo>
                <a:lnTo>
                  <a:pt x="29318" y="16222"/>
                </a:lnTo>
                <a:lnTo>
                  <a:pt x="34328" y="17760"/>
                </a:lnTo>
                <a:lnTo>
                  <a:pt x="42465" y="23911"/>
                </a:lnTo>
                <a:lnTo>
                  <a:pt x="43404" y="25747"/>
                </a:lnTo>
                <a:lnTo>
                  <a:pt x="19892" y="25747"/>
                </a:lnTo>
                <a:lnTo>
                  <a:pt x="17214" y="27136"/>
                </a:lnTo>
                <a:lnTo>
                  <a:pt x="15329" y="29914"/>
                </a:lnTo>
                <a:lnTo>
                  <a:pt x="13543" y="32692"/>
                </a:lnTo>
                <a:lnTo>
                  <a:pt x="12650" y="36264"/>
                </a:lnTo>
                <a:lnTo>
                  <a:pt x="12650" y="45095"/>
                </a:lnTo>
                <a:lnTo>
                  <a:pt x="13543" y="48666"/>
                </a:lnTo>
                <a:lnTo>
                  <a:pt x="15329" y="51345"/>
                </a:lnTo>
                <a:lnTo>
                  <a:pt x="17214" y="53925"/>
                </a:lnTo>
                <a:lnTo>
                  <a:pt x="19793" y="55215"/>
                </a:lnTo>
                <a:lnTo>
                  <a:pt x="42751" y="55215"/>
                </a:lnTo>
                <a:lnTo>
                  <a:pt x="42068" y="56554"/>
                </a:lnTo>
                <a:lnTo>
                  <a:pt x="34229" y="63003"/>
                </a:lnTo>
                <a:lnTo>
                  <a:pt x="29219" y="64591"/>
                </a:lnTo>
                <a:close/>
              </a:path>
              <a:path w="334009" h="64769">
                <a:moveTo>
                  <a:pt x="44945" y="33635"/>
                </a:moveTo>
                <a:lnTo>
                  <a:pt x="32593" y="33635"/>
                </a:lnTo>
                <a:lnTo>
                  <a:pt x="32196" y="31055"/>
                </a:lnTo>
                <a:lnTo>
                  <a:pt x="31203" y="29120"/>
                </a:lnTo>
                <a:lnTo>
                  <a:pt x="29616" y="27830"/>
                </a:lnTo>
                <a:lnTo>
                  <a:pt x="28128" y="26441"/>
                </a:lnTo>
                <a:lnTo>
                  <a:pt x="26045" y="25747"/>
                </a:lnTo>
                <a:lnTo>
                  <a:pt x="43404" y="25747"/>
                </a:lnTo>
                <a:lnTo>
                  <a:pt x="44648" y="28178"/>
                </a:lnTo>
                <a:lnTo>
                  <a:pt x="44945" y="33635"/>
                </a:lnTo>
                <a:close/>
              </a:path>
              <a:path w="334009" h="64769">
                <a:moveTo>
                  <a:pt x="42751" y="55215"/>
                </a:moveTo>
                <a:lnTo>
                  <a:pt x="25846" y="55215"/>
                </a:lnTo>
                <a:lnTo>
                  <a:pt x="28078" y="54420"/>
                </a:lnTo>
                <a:lnTo>
                  <a:pt x="31551" y="51147"/>
                </a:lnTo>
                <a:lnTo>
                  <a:pt x="32643" y="48815"/>
                </a:lnTo>
                <a:lnTo>
                  <a:pt x="33039" y="45838"/>
                </a:lnTo>
                <a:lnTo>
                  <a:pt x="45243" y="45838"/>
                </a:lnTo>
                <a:lnTo>
                  <a:pt x="44449" y="51891"/>
                </a:lnTo>
                <a:lnTo>
                  <a:pt x="42751" y="55215"/>
                </a:lnTo>
                <a:close/>
              </a:path>
              <a:path w="334009" h="64769">
                <a:moveTo>
                  <a:pt x="81826" y="64591"/>
                </a:moveTo>
                <a:lnTo>
                  <a:pt x="67538" y="64591"/>
                </a:lnTo>
                <a:lnTo>
                  <a:pt x="61784" y="62408"/>
                </a:lnTo>
                <a:lnTo>
                  <a:pt x="57418" y="58042"/>
                </a:lnTo>
                <a:lnTo>
                  <a:pt x="53152" y="53578"/>
                </a:lnTo>
                <a:lnTo>
                  <a:pt x="51055" y="47823"/>
                </a:lnTo>
                <a:lnTo>
                  <a:pt x="51019" y="33238"/>
                </a:lnTo>
                <a:lnTo>
                  <a:pt x="53152" y="27384"/>
                </a:lnTo>
                <a:lnTo>
                  <a:pt x="61685" y="18454"/>
                </a:lnTo>
                <a:lnTo>
                  <a:pt x="67439" y="16222"/>
                </a:lnTo>
                <a:lnTo>
                  <a:pt x="81926" y="16222"/>
                </a:lnTo>
                <a:lnTo>
                  <a:pt x="87680" y="18454"/>
                </a:lnTo>
                <a:lnTo>
                  <a:pt x="91946" y="22919"/>
                </a:lnTo>
                <a:lnTo>
                  <a:pt x="94711" y="25747"/>
                </a:lnTo>
                <a:lnTo>
                  <a:pt x="71309" y="25747"/>
                </a:lnTo>
                <a:lnTo>
                  <a:pt x="68630" y="26987"/>
                </a:lnTo>
                <a:lnTo>
                  <a:pt x="66646" y="29467"/>
                </a:lnTo>
                <a:lnTo>
                  <a:pt x="64662" y="31849"/>
                </a:lnTo>
                <a:lnTo>
                  <a:pt x="63669" y="35520"/>
                </a:lnTo>
                <a:lnTo>
                  <a:pt x="63669" y="45342"/>
                </a:lnTo>
                <a:lnTo>
                  <a:pt x="64662" y="49013"/>
                </a:lnTo>
                <a:lnTo>
                  <a:pt x="68630" y="53975"/>
                </a:lnTo>
                <a:lnTo>
                  <a:pt x="71309" y="55215"/>
                </a:lnTo>
                <a:lnTo>
                  <a:pt x="94774" y="55215"/>
                </a:lnTo>
                <a:lnTo>
                  <a:pt x="87581" y="62408"/>
                </a:lnTo>
                <a:lnTo>
                  <a:pt x="81826" y="64591"/>
                </a:lnTo>
                <a:close/>
              </a:path>
              <a:path w="334009" h="64769">
                <a:moveTo>
                  <a:pt x="94774" y="55215"/>
                </a:moveTo>
                <a:lnTo>
                  <a:pt x="78254" y="55215"/>
                </a:lnTo>
                <a:lnTo>
                  <a:pt x="80983" y="53925"/>
                </a:lnTo>
                <a:lnTo>
                  <a:pt x="82868" y="51345"/>
                </a:lnTo>
                <a:lnTo>
                  <a:pt x="84852" y="48765"/>
                </a:lnTo>
                <a:lnTo>
                  <a:pt x="85790" y="45342"/>
                </a:lnTo>
                <a:lnTo>
                  <a:pt x="85740" y="35520"/>
                </a:lnTo>
                <a:lnTo>
                  <a:pt x="84902" y="32345"/>
                </a:lnTo>
                <a:lnTo>
                  <a:pt x="83016" y="29765"/>
                </a:lnTo>
                <a:lnTo>
                  <a:pt x="81230" y="27086"/>
                </a:lnTo>
                <a:lnTo>
                  <a:pt x="78453" y="25747"/>
                </a:lnTo>
                <a:lnTo>
                  <a:pt x="94711" y="25747"/>
                </a:lnTo>
                <a:lnTo>
                  <a:pt x="96312" y="27384"/>
                </a:lnTo>
                <a:lnTo>
                  <a:pt x="98494" y="33238"/>
                </a:lnTo>
                <a:lnTo>
                  <a:pt x="98494" y="47823"/>
                </a:lnTo>
                <a:lnTo>
                  <a:pt x="96312" y="53677"/>
                </a:lnTo>
                <a:lnTo>
                  <a:pt x="94774" y="55215"/>
                </a:lnTo>
                <a:close/>
              </a:path>
              <a:path w="334009" h="64769">
                <a:moveTo>
                  <a:pt x="148495" y="23812"/>
                </a:moveTo>
                <a:lnTo>
                  <a:pt x="118985" y="23812"/>
                </a:lnTo>
                <a:lnTo>
                  <a:pt x="120472" y="21431"/>
                </a:lnTo>
                <a:lnTo>
                  <a:pt x="122456" y="19595"/>
                </a:lnTo>
                <a:lnTo>
                  <a:pt x="124938" y="18305"/>
                </a:lnTo>
                <a:lnTo>
                  <a:pt x="127418" y="16916"/>
                </a:lnTo>
                <a:lnTo>
                  <a:pt x="130096" y="16222"/>
                </a:lnTo>
                <a:lnTo>
                  <a:pt x="138828" y="16222"/>
                </a:lnTo>
                <a:lnTo>
                  <a:pt x="143094" y="17710"/>
                </a:lnTo>
                <a:lnTo>
                  <a:pt x="148452" y="23663"/>
                </a:lnTo>
                <a:lnTo>
                  <a:pt x="148495" y="23812"/>
                </a:lnTo>
                <a:close/>
              </a:path>
              <a:path w="334009" h="64769">
                <a:moveTo>
                  <a:pt x="119282" y="63401"/>
                </a:moveTo>
                <a:lnTo>
                  <a:pt x="106632" y="63401"/>
                </a:lnTo>
                <a:lnTo>
                  <a:pt x="106632" y="17412"/>
                </a:lnTo>
                <a:lnTo>
                  <a:pt x="118686" y="17412"/>
                </a:lnTo>
                <a:lnTo>
                  <a:pt x="118686" y="23812"/>
                </a:lnTo>
                <a:lnTo>
                  <a:pt x="148495" y="23812"/>
                </a:lnTo>
                <a:lnTo>
                  <a:pt x="149179" y="26193"/>
                </a:lnTo>
                <a:lnTo>
                  <a:pt x="125632" y="26193"/>
                </a:lnTo>
                <a:lnTo>
                  <a:pt x="123102" y="27235"/>
                </a:lnTo>
                <a:lnTo>
                  <a:pt x="121514" y="29319"/>
                </a:lnTo>
                <a:lnTo>
                  <a:pt x="120026" y="31402"/>
                </a:lnTo>
                <a:lnTo>
                  <a:pt x="119282" y="34577"/>
                </a:lnTo>
                <a:lnTo>
                  <a:pt x="119282" y="63401"/>
                </a:lnTo>
                <a:close/>
              </a:path>
              <a:path w="334009" h="64769">
                <a:moveTo>
                  <a:pt x="149791" y="63401"/>
                </a:moveTo>
                <a:lnTo>
                  <a:pt x="137141" y="63401"/>
                </a:lnTo>
                <a:lnTo>
                  <a:pt x="137141" y="33486"/>
                </a:lnTo>
                <a:lnTo>
                  <a:pt x="136496" y="30807"/>
                </a:lnTo>
                <a:lnTo>
                  <a:pt x="135207" y="29021"/>
                </a:lnTo>
                <a:lnTo>
                  <a:pt x="134016" y="27136"/>
                </a:lnTo>
                <a:lnTo>
                  <a:pt x="131981" y="26193"/>
                </a:lnTo>
                <a:lnTo>
                  <a:pt x="149179" y="26193"/>
                </a:lnTo>
                <a:lnTo>
                  <a:pt x="149791" y="28326"/>
                </a:lnTo>
                <a:lnTo>
                  <a:pt x="149791" y="63401"/>
                </a:lnTo>
                <a:close/>
              </a:path>
              <a:path w="334009" h="64769">
                <a:moveTo>
                  <a:pt x="184749" y="63401"/>
                </a:moveTo>
                <a:lnTo>
                  <a:pt x="170760" y="63401"/>
                </a:lnTo>
                <a:lnTo>
                  <a:pt x="154983" y="17412"/>
                </a:lnTo>
                <a:lnTo>
                  <a:pt x="168229" y="17412"/>
                </a:lnTo>
                <a:lnTo>
                  <a:pt x="177903" y="48815"/>
                </a:lnTo>
                <a:lnTo>
                  <a:pt x="189705" y="48815"/>
                </a:lnTo>
                <a:lnTo>
                  <a:pt x="184749" y="63401"/>
                </a:lnTo>
                <a:close/>
              </a:path>
              <a:path w="334009" h="64769">
                <a:moveTo>
                  <a:pt x="189705" y="48815"/>
                </a:moveTo>
                <a:lnTo>
                  <a:pt x="178052" y="48815"/>
                </a:lnTo>
                <a:lnTo>
                  <a:pt x="187725" y="17412"/>
                </a:lnTo>
                <a:lnTo>
                  <a:pt x="200377" y="17412"/>
                </a:lnTo>
                <a:lnTo>
                  <a:pt x="189705" y="48815"/>
                </a:lnTo>
                <a:close/>
              </a:path>
              <a:path w="334009" h="64769">
                <a:moveTo>
                  <a:pt x="215624" y="35570"/>
                </a:moveTo>
                <a:lnTo>
                  <a:pt x="204313" y="35570"/>
                </a:lnTo>
                <a:lnTo>
                  <a:pt x="210415" y="1190"/>
                </a:lnTo>
                <a:lnTo>
                  <a:pt x="245240" y="1190"/>
                </a:lnTo>
                <a:lnTo>
                  <a:pt x="245240" y="11608"/>
                </a:lnTo>
                <a:lnTo>
                  <a:pt x="219493" y="11608"/>
                </a:lnTo>
                <a:lnTo>
                  <a:pt x="216963" y="25747"/>
                </a:lnTo>
                <a:lnTo>
                  <a:pt x="217112" y="25896"/>
                </a:lnTo>
                <a:lnTo>
                  <a:pt x="242115" y="25896"/>
                </a:lnTo>
                <a:lnTo>
                  <a:pt x="243157" y="27086"/>
                </a:lnTo>
                <a:lnTo>
                  <a:pt x="246372" y="30658"/>
                </a:lnTo>
                <a:lnTo>
                  <a:pt x="222867" y="30658"/>
                </a:lnTo>
                <a:lnTo>
                  <a:pt x="220982" y="31055"/>
                </a:lnTo>
                <a:lnTo>
                  <a:pt x="219493" y="31849"/>
                </a:lnTo>
                <a:lnTo>
                  <a:pt x="218104" y="32642"/>
                </a:lnTo>
                <a:lnTo>
                  <a:pt x="216780" y="33932"/>
                </a:lnTo>
                <a:lnTo>
                  <a:pt x="215624" y="35570"/>
                </a:lnTo>
                <a:close/>
              </a:path>
              <a:path w="334009" h="64769">
                <a:moveTo>
                  <a:pt x="242115" y="25896"/>
                </a:moveTo>
                <a:lnTo>
                  <a:pt x="217112" y="25896"/>
                </a:lnTo>
                <a:lnTo>
                  <a:pt x="218700" y="24308"/>
                </a:lnTo>
                <a:lnTo>
                  <a:pt x="220436" y="23117"/>
                </a:lnTo>
                <a:lnTo>
                  <a:pt x="222321" y="22324"/>
                </a:lnTo>
                <a:lnTo>
                  <a:pt x="224305" y="21530"/>
                </a:lnTo>
                <a:lnTo>
                  <a:pt x="226637" y="21133"/>
                </a:lnTo>
                <a:lnTo>
                  <a:pt x="235070" y="21133"/>
                </a:lnTo>
                <a:lnTo>
                  <a:pt x="239684" y="23117"/>
                </a:lnTo>
                <a:lnTo>
                  <a:pt x="242115" y="25896"/>
                </a:lnTo>
                <a:close/>
              </a:path>
              <a:path w="334009" h="64769">
                <a:moveTo>
                  <a:pt x="245775" y="54173"/>
                </a:moveTo>
                <a:lnTo>
                  <a:pt x="228225" y="54173"/>
                </a:lnTo>
                <a:lnTo>
                  <a:pt x="230755" y="53032"/>
                </a:lnTo>
                <a:lnTo>
                  <a:pt x="234823" y="48368"/>
                </a:lnTo>
                <a:lnTo>
                  <a:pt x="235865" y="45541"/>
                </a:lnTo>
                <a:lnTo>
                  <a:pt x="235865" y="38794"/>
                </a:lnTo>
                <a:lnTo>
                  <a:pt x="234872" y="36016"/>
                </a:lnTo>
                <a:lnTo>
                  <a:pt x="232843" y="33883"/>
                </a:lnTo>
                <a:lnTo>
                  <a:pt x="230903" y="31749"/>
                </a:lnTo>
                <a:lnTo>
                  <a:pt x="228324" y="30658"/>
                </a:lnTo>
                <a:lnTo>
                  <a:pt x="246372" y="30658"/>
                </a:lnTo>
                <a:lnTo>
                  <a:pt x="246729" y="31055"/>
                </a:lnTo>
                <a:lnTo>
                  <a:pt x="248480" y="36016"/>
                </a:lnTo>
                <a:lnTo>
                  <a:pt x="248515" y="48418"/>
                </a:lnTo>
                <a:lnTo>
                  <a:pt x="246282" y="53677"/>
                </a:lnTo>
                <a:lnTo>
                  <a:pt x="245775" y="54173"/>
                </a:lnTo>
                <a:close/>
              </a:path>
              <a:path w="334009" h="64769">
                <a:moveTo>
                  <a:pt x="232094" y="64591"/>
                </a:moveTo>
                <a:lnTo>
                  <a:pt x="218997" y="64591"/>
                </a:lnTo>
                <a:lnTo>
                  <a:pt x="213441" y="62855"/>
                </a:lnTo>
                <a:lnTo>
                  <a:pt x="209076" y="59382"/>
                </a:lnTo>
                <a:lnTo>
                  <a:pt x="204809" y="55909"/>
                </a:lnTo>
                <a:lnTo>
                  <a:pt x="202577" y="51097"/>
                </a:lnTo>
                <a:lnTo>
                  <a:pt x="202378" y="44946"/>
                </a:lnTo>
                <a:lnTo>
                  <a:pt x="215029" y="44946"/>
                </a:lnTo>
                <a:lnTo>
                  <a:pt x="215326" y="47723"/>
                </a:lnTo>
                <a:lnTo>
                  <a:pt x="216368" y="49956"/>
                </a:lnTo>
                <a:lnTo>
                  <a:pt x="218154" y="51643"/>
                </a:lnTo>
                <a:lnTo>
                  <a:pt x="220039" y="53330"/>
                </a:lnTo>
                <a:lnTo>
                  <a:pt x="222371" y="54173"/>
                </a:lnTo>
                <a:lnTo>
                  <a:pt x="245775" y="54173"/>
                </a:lnTo>
                <a:lnTo>
                  <a:pt x="241818" y="58042"/>
                </a:lnTo>
                <a:lnTo>
                  <a:pt x="237452" y="62408"/>
                </a:lnTo>
                <a:lnTo>
                  <a:pt x="232094" y="64591"/>
                </a:lnTo>
                <a:close/>
              </a:path>
              <a:path w="334009" h="64769">
                <a:moveTo>
                  <a:pt x="281558" y="44499"/>
                </a:moveTo>
                <a:lnTo>
                  <a:pt x="254918" y="44499"/>
                </a:lnTo>
                <a:lnTo>
                  <a:pt x="254918" y="33783"/>
                </a:lnTo>
                <a:lnTo>
                  <a:pt x="281558" y="33783"/>
                </a:lnTo>
                <a:lnTo>
                  <a:pt x="281558" y="44499"/>
                </a:lnTo>
                <a:close/>
              </a:path>
              <a:path w="334009" h="64769">
                <a:moveTo>
                  <a:pt x="301667" y="25151"/>
                </a:moveTo>
                <a:lnTo>
                  <a:pt x="289611" y="25151"/>
                </a:lnTo>
                <a:lnTo>
                  <a:pt x="289611" y="16718"/>
                </a:lnTo>
                <a:lnTo>
                  <a:pt x="291646" y="10914"/>
                </a:lnTo>
                <a:lnTo>
                  <a:pt x="295714" y="6548"/>
                </a:lnTo>
                <a:lnTo>
                  <a:pt x="299881" y="2182"/>
                </a:lnTo>
                <a:lnTo>
                  <a:pt x="305388" y="0"/>
                </a:lnTo>
                <a:lnTo>
                  <a:pt x="318286" y="0"/>
                </a:lnTo>
                <a:lnTo>
                  <a:pt x="323346" y="1835"/>
                </a:lnTo>
                <a:lnTo>
                  <a:pt x="327414" y="5506"/>
                </a:lnTo>
                <a:lnTo>
                  <a:pt x="331482" y="9078"/>
                </a:lnTo>
                <a:lnTo>
                  <a:pt x="332269" y="10864"/>
                </a:lnTo>
                <a:lnTo>
                  <a:pt x="308463" y="10864"/>
                </a:lnTo>
                <a:lnTo>
                  <a:pt x="306032" y="12154"/>
                </a:lnTo>
                <a:lnTo>
                  <a:pt x="304346" y="14734"/>
                </a:lnTo>
                <a:lnTo>
                  <a:pt x="302659" y="17214"/>
                </a:lnTo>
                <a:lnTo>
                  <a:pt x="301766" y="20687"/>
                </a:lnTo>
                <a:lnTo>
                  <a:pt x="301667" y="25151"/>
                </a:lnTo>
                <a:close/>
              </a:path>
              <a:path w="334009" h="64769">
                <a:moveTo>
                  <a:pt x="333814" y="63401"/>
                </a:moveTo>
                <a:lnTo>
                  <a:pt x="288272" y="63401"/>
                </a:lnTo>
                <a:lnTo>
                  <a:pt x="288272" y="59333"/>
                </a:lnTo>
                <a:lnTo>
                  <a:pt x="312383" y="32593"/>
                </a:lnTo>
                <a:lnTo>
                  <a:pt x="315259" y="30608"/>
                </a:lnTo>
                <a:lnTo>
                  <a:pt x="317393" y="28674"/>
                </a:lnTo>
                <a:lnTo>
                  <a:pt x="318782" y="26789"/>
                </a:lnTo>
                <a:lnTo>
                  <a:pt x="320171" y="24804"/>
                </a:lnTo>
                <a:lnTo>
                  <a:pt x="320866" y="22671"/>
                </a:lnTo>
                <a:lnTo>
                  <a:pt x="320866" y="17611"/>
                </a:lnTo>
                <a:lnTo>
                  <a:pt x="320023" y="15329"/>
                </a:lnTo>
                <a:lnTo>
                  <a:pt x="316649" y="11757"/>
                </a:lnTo>
                <a:lnTo>
                  <a:pt x="314416" y="10864"/>
                </a:lnTo>
                <a:lnTo>
                  <a:pt x="332269" y="10864"/>
                </a:lnTo>
                <a:lnTo>
                  <a:pt x="333516" y="13692"/>
                </a:lnTo>
                <a:lnTo>
                  <a:pt x="333516" y="23415"/>
                </a:lnTo>
                <a:lnTo>
                  <a:pt x="332523" y="27037"/>
                </a:lnTo>
                <a:lnTo>
                  <a:pt x="330539" y="30212"/>
                </a:lnTo>
                <a:lnTo>
                  <a:pt x="328654" y="33387"/>
                </a:lnTo>
                <a:lnTo>
                  <a:pt x="324685" y="36909"/>
                </a:lnTo>
                <a:lnTo>
                  <a:pt x="318633" y="40779"/>
                </a:lnTo>
                <a:lnTo>
                  <a:pt x="314367" y="43457"/>
                </a:lnTo>
                <a:lnTo>
                  <a:pt x="311192" y="45690"/>
                </a:lnTo>
                <a:lnTo>
                  <a:pt x="309108" y="47476"/>
                </a:lnTo>
                <a:lnTo>
                  <a:pt x="307034" y="49361"/>
                </a:lnTo>
                <a:lnTo>
                  <a:pt x="305586" y="50949"/>
                </a:lnTo>
                <a:lnTo>
                  <a:pt x="304494" y="52535"/>
                </a:lnTo>
                <a:lnTo>
                  <a:pt x="333814" y="52535"/>
                </a:lnTo>
                <a:lnTo>
                  <a:pt x="333814" y="6340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175264" y="1021976"/>
            <a:ext cx="334645" cy="64769"/>
          </a:xfrm>
          <a:custGeom>
            <a:avLst/>
            <a:gdLst/>
            <a:ahLst/>
            <a:cxnLst/>
            <a:rect l="l" t="t" r="r" b="b"/>
            <a:pathLst>
              <a:path w="334645" h="64769">
                <a:moveTo>
                  <a:pt x="29219" y="64591"/>
                </a:moveTo>
                <a:lnTo>
                  <a:pt x="16321" y="64591"/>
                </a:lnTo>
                <a:lnTo>
                  <a:pt x="10765" y="62408"/>
                </a:lnTo>
                <a:lnTo>
                  <a:pt x="6399" y="58042"/>
                </a:lnTo>
                <a:lnTo>
                  <a:pt x="2132" y="53677"/>
                </a:lnTo>
                <a:lnTo>
                  <a:pt x="0" y="48022"/>
                </a:lnTo>
                <a:lnTo>
                  <a:pt x="0" y="33635"/>
                </a:lnTo>
                <a:lnTo>
                  <a:pt x="2083" y="27632"/>
                </a:lnTo>
                <a:lnTo>
                  <a:pt x="6250" y="23068"/>
                </a:lnTo>
                <a:lnTo>
                  <a:pt x="10516" y="18504"/>
                </a:lnTo>
                <a:lnTo>
                  <a:pt x="16221" y="16222"/>
                </a:lnTo>
                <a:lnTo>
                  <a:pt x="29318" y="16222"/>
                </a:lnTo>
                <a:lnTo>
                  <a:pt x="34328" y="17760"/>
                </a:lnTo>
                <a:lnTo>
                  <a:pt x="42465" y="23911"/>
                </a:lnTo>
                <a:lnTo>
                  <a:pt x="43404" y="25747"/>
                </a:lnTo>
                <a:lnTo>
                  <a:pt x="19892" y="25747"/>
                </a:lnTo>
                <a:lnTo>
                  <a:pt x="17214" y="27136"/>
                </a:lnTo>
                <a:lnTo>
                  <a:pt x="15329" y="29914"/>
                </a:lnTo>
                <a:lnTo>
                  <a:pt x="13543" y="32692"/>
                </a:lnTo>
                <a:lnTo>
                  <a:pt x="12650" y="36264"/>
                </a:lnTo>
                <a:lnTo>
                  <a:pt x="12650" y="45095"/>
                </a:lnTo>
                <a:lnTo>
                  <a:pt x="13543" y="48666"/>
                </a:lnTo>
                <a:lnTo>
                  <a:pt x="15329" y="51345"/>
                </a:lnTo>
                <a:lnTo>
                  <a:pt x="17214" y="53925"/>
                </a:lnTo>
                <a:lnTo>
                  <a:pt x="19793" y="55215"/>
                </a:lnTo>
                <a:lnTo>
                  <a:pt x="42751" y="55215"/>
                </a:lnTo>
                <a:lnTo>
                  <a:pt x="42068" y="56554"/>
                </a:lnTo>
                <a:lnTo>
                  <a:pt x="34229" y="63003"/>
                </a:lnTo>
                <a:lnTo>
                  <a:pt x="29219" y="64591"/>
                </a:lnTo>
                <a:close/>
              </a:path>
              <a:path w="334645" h="64769">
                <a:moveTo>
                  <a:pt x="44945" y="33635"/>
                </a:moveTo>
                <a:lnTo>
                  <a:pt x="32593" y="33635"/>
                </a:lnTo>
                <a:lnTo>
                  <a:pt x="32196" y="31055"/>
                </a:lnTo>
                <a:lnTo>
                  <a:pt x="31203" y="29120"/>
                </a:lnTo>
                <a:lnTo>
                  <a:pt x="29616" y="27830"/>
                </a:lnTo>
                <a:lnTo>
                  <a:pt x="28128" y="26441"/>
                </a:lnTo>
                <a:lnTo>
                  <a:pt x="26045" y="25747"/>
                </a:lnTo>
                <a:lnTo>
                  <a:pt x="43404" y="25747"/>
                </a:lnTo>
                <a:lnTo>
                  <a:pt x="44648" y="28178"/>
                </a:lnTo>
                <a:lnTo>
                  <a:pt x="44945" y="33635"/>
                </a:lnTo>
                <a:close/>
              </a:path>
              <a:path w="334645" h="64769">
                <a:moveTo>
                  <a:pt x="42751" y="55215"/>
                </a:moveTo>
                <a:lnTo>
                  <a:pt x="25846" y="55215"/>
                </a:lnTo>
                <a:lnTo>
                  <a:pt x="28078" y="54420"/>
                </a:lnTo>
                <a:lnTo>
                  <a:pt x="31551" y="51147"/>
                </a:lnTo>
                <a:lnTo>
                  <a:pt x="32643" y="48815"/>
                </a:lnTo>
                <a:lnTo>
                  <a:pt x="33039" y="45838"/>
                </a:lnTo>
                <a:lnTo>
                  <a:pt x="45243" y="45838"/>
                </a:lnTo>
                <a:lnTo>
                  <a:pt x="44449" y="51891"/>
                </a:lnTo>
                <a:lnTo>
                  <a:pt x="42751" y="55215"/>
                </a:lnTo>
                <a:close/>
              </a:path>
              <a:path w="334645" h="64769">
                <a:moveTo>
                  <a:pt x="81826" y="64591"/>
                </a:moveTo>
                <a:lnTo>
                  <a:pt x="67538" y="64591"/>
                </a:lnTo>
                <a:lnTo>
                  <a:pt x="61784" y="62408"/>
                </a:lnTo>
                <a:lnTo>
                  <a:pt x="57418" y="58042"/>
                </a:lnTo>
                <a:lnTo>
                  <a:pt x="53152" y="53578"/>
                </a:lnTo>
                <a:lnTo>
                  <a:pt x="51055" y="47823"/>
                </a:lnTo>
                <a:lnTo>
                  <a:pt x="51019" y="33238"/>
                </a:lnTo>
                <a:lnTo>
                  <a:pt x="53152" y="27384"/>
                </a:lnTo>
                <a:lnTo>
                  <a:pt x="61685" y="18454"/>
                </a:lnTo>
                <a:lnTo>
                  <a:pt x="67439" y="16222"/>
                </a:lnTo>
                <a:lnTo>
                  <a:pt x="81926" y="16222"/>
                </a:lnTo>
                <a:lnTo>
                  <a:pt x="87680" y="18454"/>
                </a:lnTo>
                <a:lnTo>
                  <a:pt x="91946" y="22919"/>
                </a:lnTo>
                <a:lnTo>
                  <a:pt x="94711" y="25747"/>
                </a:lnTo>
                <a:lnTo>
                  <a:pt x="71309" y="25747"/>
                </a:lnTo>
                <a:lnTo>
                  <a:pt x="68630" y="26987"/>
                </a:lnTo>
                <a:lnTo>
                  <a:pt x="66646" y="29467"/>
                </a:lnTo>
                <a:lnTo>
                  <a:pt x="64662" y="31849"/>
                </a:lnTo>
                <a:lnTo>
                  <a:pt x="63669" y="35520"/>
                </a:lnTo>
                <a:lnTo>
                  <a:pt x="63669" y="45342"/>
                </a:lnTo>
                <a:lnTo>
                  <a:pt x="64662" y="49013"/>
                </a:lnTo>
                <a:lnTo>
                  <a:pt x="68630" y="53975"/>
                </a:lnTo>
                <a:lnTo>
                  <a:pt x="71309" y="55215"/>
                </a:lnTo>
                <a:lnTo>
                  <a:pt x="94774" y="55215"/>
                </a:lnTo>
                <a:lnTo>
                  <a:pt x="87581" y="62408"/>
                </a:lnTo>
                <a:lnTo>
                  <a:pt x="81826" y="64591"/>
                </a:lnTo>
                <a:close/>
              </a:path>
              <a:path w="334645" h="64769">
                <a:moveTo>
                  <a:pt x="94774" y="55215"/>
                </a:moveTo>
                <a:lnTo>
                  <a:pt x="78254" y="55215"/>
                </a:lnTo>
                <a:lnTo>
                  <a:pt x="80983" y="53925"/>
                </a:lnTo>
                <a:lnTo>
                  <a:pt x="82868" y="51345"/>
                </a:lnTo>
                <a:lnTo>
                  <a:pt x="84852" y="48765"/>
                </a:lnTo>
                <a:lnTo>
                  <a:pt x="85790" y="45342"/>
                </a:lnTo>
                <a:lnTo>
                  <a:pt x="85740" y="35520"/>
                </a:lnTo>
                <a:lnTo>
                  <a:pt x="84902" y="32345"/>
                </a:lnTo>
                <a:lnTo>
                  <a:pt x="83016" y="29765"/>
                </a:lnTo>
                <a:lnTo>
                  <a:pt x="81230" y="27086"/>
                </a:lnTo>
                <a:lnTo>
                  <a:pt x="78453" y="25747"/>
                </a:lnTo>
                <a:lnTo>
                  <a:pt x="94711" y="25747"/>
                </a:lnTo>
                <a:lnTo>
                  <a:pt x="96312" y="27384"/>
                </a:lnTo>
                <a:lnTo>
                  <a:pt x="98494" y="33238"/>
                </a:lnTo>
                <a:lnTo>
                  <a:pt x="98494" y="47823"/>
                </a:lnTo>
                <a:lnTo>
                  <a:pt x="96312" y="53677"/>
                </a:lnTo>
                <a:lnTo>
                  <a:pt x="94774" y="55215"/>
                </a:lnTo>
                <a:close/>
              </a:path>
              <a:path w="334645" h="64769">
                <a:moveTo>
                  <a:pt x="148495" y="23812"/>
                </a:moveTo>
                <a:lnTo>
                  <a:pt x="118985" y="23812"/>
                </a:lnTo>
                <a:lnTo>
                  <a:pt x="120472" y="21431"/>
                </a:lnTo>
                <a:lnTo>
                  <a:pt x="122456" y="19595"/>
                </a:lnTo>
                <a:lnTo>
                  <a:pt x="124938" y="18305"/>
                </a:lnTo>
                <a:lnTo>
                  <a:pt x="127418" y="16916"/>
                </a:lnTo>
                <a:lnTo>
                  <a:pt x="130096" y="16222"/>
                </a:lnTo>
                <a:lnTo>
                  <a:pt x="138828" y="16222"/>
                </a:lnTo>
                <a:lnTo>
                  <a:pt x="143094" y="17710"/>
                </a:lnTo>
                <a:lnTo>
                  <a:pt x="148452" y="23663"/>
                </a:lnTo>
                <a:lnTo>
                  <a:pt x="148495" y="23812"/>
                </a:lnTo>
                <a:close/>
              </a:path>
              <a:path w="334645" h="64769">
                <a:moveTo>
                  <a:pt x="119282" y="63401"/>
                </a:moveTo>
                <a:lnTo>
                  <a:pt x="106632" y="63401"/>
                </a:lnTo>
                <a:lnTo>
                  <a:pt x="106632" y="17412"/>
                </a:lnTo>
                <a:lnTo>
                  <a:pt x="118686" y="17412"/>
                </a:lnTo>
                <a:lnTo>
                  <a:pt x="118686" y="23812"/>
                </a:lnTo>
                <a:lnTo>
                  <a:pt x="148495" y="23812"/>
                </a:lnTo>
                <a:lnTo>
                  <a:pt x="149179" y="26193"/>
                </a:lnTo>
                <a:lnTo>
                  <a:pt x="125632" y="26193"/>
                </a:lnTo>
                <a:lnTo>
                  <a:pt x="123102" y="27235"/>
                </a:lnTo>
                <a:lnTo>
                  <a:pt x="121514" y="29319"/>
                </a:lnTo>
                <a:lnTo>
                  <a:pt x="120026" y="31402"/>
                </a:lnTo>
                <a:lnTo>
                  <a:pt x="119282" y="34577"/>
                </a:lnTo>
                <a:lnTo>
                  <a:pt x="119282" y="63401"/>
                </a:lnTo>
                <a:close/>
              </a:path>
              <a:path w="334645" h="64769">
                <a:moveTo>
                  <a:pt x="149791" y="63401"/>
                </a:moveTo>
                <a:lnTo>
                  <a:pt x="137141" y="63401"/>
                </a:lnTo>
                <a:lnTo>
                  <a:pt x="137141" y="33486"/>
                </a:lnTo>
                <a:lnTo>
                  <a:pt x="136496" y="30807"/>
                </a:lnTo>
                <a:lnTo>
                  <a:pt x="135207" y="29021"/>
                </a:lnTo>
                <a:lnTo>
                  <a:pt x="134016" y="27136"/>
                </a:lnTo>
                <a:lnTo>
                  <a:pt x="131981" y="26193"/>
                </a:lnTo>
                <a:lnTo>
                  <a:pt x="149179" y="26193"/>
                </a:lnTo>
                <a:lnTo>
                  <a:pt x="149791" y="28326"/>
                </a:lnTo>
                <a:lnTo>
                  <a:pt x="149791" y="63401"/>
                </a:lnTo>
                <a:close/>
              </a:path>
              <a:path w="334645" h="64769">
                <a:moveTo>
                  <a:pt x="184749" y="63401"/>
                </a:moveTo>
                <a:lnTo>
                  <a:pt x="170760" y="63401"/>
                </a:lnTo>
                <a:lnTo>
                  <a:pt x="154983" y="17412"/>
                </a:lnTo>
                <a:lnTo>
                  <a:pt x="168229" y="17412"/>
                </a:lnTo>
                <a:lnTo>
                  <a:pt x="177903" y="48815"/>
                </a:lnTo>
                <a:lnTo>
                  <a:pt x="189705" y="48815"/>
                </a:lnTo>
                <a:lnTo>
                  <a:pt x="184749" y="63401"/>
                </a:lnTo>
                <a:close/>
              </a:path>
              <a:path w="334645" h="64769">
                <a:moveTo>
                  <a:pt x="189705" y="48815"/>
                </a:moveTo>
                <a:lnTo>
                  <a:pt x="178052" y="48815"/>
                </a:lnTo>
                <a:lnTo>
                  <a:pt x="187725" y="17412"/>
                </a:lnTo>
                <a:lnTo>
                  <a:pt x="200377" y="17412"/>
                </a:lnTo>
                <a:lnTo>
                  <a:pt x="189705" y="48815"/>
                </a:lnTo>
                <a:close/>
              </a:path>
              <a:path w="334645" h="64769">
                <a:moveTo>
                  <a:pt x="215624" y="35570"/>
                </a:moveTo>
                <a:lnTo>
                  <a:pt x="204313" y="35570"/>
                </a:lnTo>
                <a:lnTo>
                  <a:pt x="210415" y="1190"/>
                </a:lnTo>
                <a:lnTo>
                  <a:pt x="245240" y="1190"/>
                </a:lnTo>
                <a:lnTo>
                  <a:pt x="245240" y="11608"/>
                </a:lnTo>
                <a:lnTo>
                  <a:pt x="219493" y="11608"/>
                </a:lnTo>
                <a:lnTo>
                  <a:pt x="216963" y="25747"/>
                </a:lnTo>
                <a:lnTo>
                  <a:pt x="217112" y="25896"/>
                </a:lnTo>
                <a:lnTo>
                  <a:pt x="242115" y="25896"/>
                </a:lnTo>
                <a:lnTo>
                  <a:pt x="243157" y="27086"/>
                </a:lnTo>
                <a:lnTo>
                  <a:pt x="246372" y="30658"/>
                </a:lnTo>
                <a:lnTo>
                  <a:pt x="222867" y="30658"/>
                </a:lnTo>
                <a:lnTo>
                  <a:pt x="220982" y="31055"/>
                </a:lnTo>
                <a:lnTo>
                  <a:pt x="219493" y="31849"/>
                </a:lnTo>
                <a:lnTo>
                  <a:pt x="218104" y="32642"/>
                </a:lnTo>
                <a:lnTo>
                  <a:pt x="216780" y="33932"/>
                </a:lnTo>
                <a:lnTo>
                  <a:pt x="215624" y="35570"/>
                </a:lnTo>
                <a:close/>
              </a:path>
              <a:path w="334645" h="64769">
                <a:moveTo>
                  <a:pt x="242115" y="25896"/>
                </a:moveTo>
                <a:lnTo>
                  <a:pt x="217112" y="25896"/>
                </a:lnTo>
                <a:lnTo>
                  <a:pt x="218700" y="24308"/>
                </a:lnTo>
                <a:lnTo>
                  <a:pt x="220436" y="23117"/>
                </a:lnTo>
                <a:lnTo>
                  <a:pt x="222321" y="22324"/>
                </a:lnTo>
                <a:lnTo>
                  <a:pt x="224305" y="21530"/>
                </a:lnTo>
                <a:lnTo>
                  <a:pt x="226637" y="21133"/>
                </a:lnTo>
                <a:lnTo>
                  <a:pt x="235070" y="21133"/>
                </a:lnTo>
                <a:lnTo>
                  <a:pt x="239684" y="23117"/>
                </a:lnTo>
                <a:lnTo>
                  <a:pt x="242115" y="25896"/>
                </a:lnTo>
                <a:close/>
              </a:path>
              <a:path w="334645" h="64769">
                <a:moveTo>
                  <a:pt x="245775" y="54173"/>
                </a:moveTo>
                <a:lnTo>
                  <a:pt x="228225" y="54173"/>
                </a:lnTo>
                <a:lnTo>
                  <a:pt x="230755" y="53032"/>
                </a:lnTo>
                <a:lnTo>
                  <a:pt x="234823" y="48368"/>
                </a:lnTo>
                <a:lnTo>
                  <a:pt x="235865" y="45541"/>
                </a:lnTo>
                <a:lnTo>
                  <a:pt x="235865" y="38794"/>
                </a:lnTo>
                <a:lnTo>
                  <a:pt x="234872" y="36016"/>
                </a:lnTo>
                <a:lnTo>
                  <a:pt x="232843" y="33883"/>
                </a:lnTo>
                <a:lnTo>
                  <a:pt x="230903" y="31749"/>
                </a:lnTo>
                <a:lnTo>
                  <a:pt x="228324" y="30658"/>
                </a:lnTo>
                <a:lnTo>
                  <a:pt x="246372" y="30658"/>
                </a:lnTo>
                <a:lnTo>
                  <a:pt x="246729" y="31055"/>
                </a:lnTo>
                <a:lnTo>
                  <a:pt x="248480" y="36016"/>
                </a:lnTo>
                <a:lnTo>
                  <a:pt x="248515" y="48418"/>
                </a:lnTo>
                <a:lnTo>
                  <a:pt x="246282" y="53677"/>
                </a:lnTo>
                <a:lnTo>
                  <a:pt x="245775" y="54173"/>
                </a:lnTo>
                <a:close/>
              </a:path>
              <a:path w="334645" h="64769">
                <a:moveTo>
                  <a:pt x="232094" y="64591"/>
                </a:moveTo>
                <a:lnTo>
                  <a:pt x="218997" y="64591"/>
                </a:lnTo>
                <a:lnTo>
                  <a:pt x="213441" y="62855"/>
                </a:lnTo>
                <a:lnTo>
                  <a:pt x="209076" y="59382"/>
                </a:lnTo>
                <a:lnTo>
                  <a:pt x="204809" y="55909"/>
                </a:lnTo>
                <a:lnTo>
                  <a:pt x="202577" y="51097"/>
                </a:lnTo>
                <a:lnTo>
                  <a:pt x="202378" y="44946"/>
                </a:lnTo>
                <a:lnTo>
                  <a:pt x="215029" y="44946"/>
                </a:lnTo>
                <a:lnTo>
                  <a:pt x="215326" y="47723"/>
                </a:lnTo>
                <a:lnTo>
                  <a:pt x="216368" y="49956"/>
                </a:lnTo>
                <a:lnTo>
                  <a:pt x="218154" y="51643"/>
                </a:lnTo>
                <a:lnTo>
                  <a:pt x="220039" y="53330"/>
                </a:lnTo>
                <a:lnTo>
                  <a:pt x="222371" y="54173"/>
                </a:lnTo>
                <a:lnTo>
                  <a:pt x="245775" y="54173"/>
                </a:lnTo>
                <a:lnTo>
                  <a:pt x="241818" y="58042"/>
                </a:lnTo>
                <a:lnTo>
                  <a:pt x="237452" y="62408"/>
                </a:lnTo>
                <a:lnTo>
                  <a:pt x="232094" y="64591"/>
                </a:lnTo>
                <a:close/>
              </a:path>
              <a:path w="334645" h="64769">
                <a:moveTo>
                  <a:pt x="281558" y="44499"/>
                </a:moveTo>
                <a:lnTo>
                  <a:pt x="254918" y="44499"/>
                </a:lnTo>
                <a:lnTo>
                  <a:pt x="254918" y="33783"/>
                </a:lnTo>
                <a:lnTo>
                  <a:pt x="281558" y="33783"/>
                </a:lnTo>
                <a:lnTo>
                  <a:pt x="281558" y="44499"/>
                </a:lnTo>
                <a:close/>
              </a:path>
              <a:path w="334645" h="64769">
                <a:moveTo>
                  <a:pt x="301369" y="21431"/>
                </a:moveTo>
                <a:lnTo>
                  <a:pt x="289314" y="21431"/>
                </a:lnTo>
                <a:lnTo>
                  <a:pt x="289611" y="14882"/>
                </a:lnTo>
                <a:lnTo>
                  <a:pt x="291695" y="9673"/>
                </a:lnTo>
                <a:lnTo>
                  <a:pt x="299434" y="1934"/>
                </a:lnTo>
                <a:lnTo>
                  <a:pt x="304544" y="0"/>
                </a:lnTo>
                <a:lnTo>
                  <a:pt x="316550" y="0"/>
                </a:lnTo>
                <a:lnTo>
                  <a:pt x="321411" y="1637"/>
                </a:lnTo>
                <a:lnTo>
                  <a:pt x="325480" y="4911"/>
                </a:lnTo>
                <a:lnTo>
                  <a:pt x="329647" y="8185"/>
                </a:lnTo>
                <a:lnTo>
                  <a:pt x="330701" y="10269"/>
                </a:lnTo>
                <a:lnTo>
                  <a:pt x="308116" y="10269"/>
                </a:lnTo>
                <a:lnTo>
                  <a:pt x="305834" y="11211"/>
                </a:lnTo>
                <a:lnTo>
                  <a:pt x="302262" y="14982"/>
                </a:lnTo>
                <a:lnTo>
                  <a:pt x="301369" y="17760"/>
                </a:lnTo>
                <a:lnTo>
                  <a:pt x="301369" y="21431"/>
                </a:lnTo>
                <a:close/>
              </a:path>
              <a:path w="334645" h="64769">
                <a:moveTo>
                  <a:pt x="328624" y="26491"/>
                </a:moveTo>
                <a:lnTo>
                  <a:pt x="312233" y="26491"/>
                </a:lnTo>
                <a:lnTo>
                  <a:pt x="314962" y="25796"/>
                </a:lnTo>
                <a:lnTo>
                  <a:pt x="318732" y="23018"/>
                </a:lnTo>
                <a:lnTo>
                  <a:pt x="319675" y="21083"/>
                </a:lnTo>
                <a:lnTo>
                  <a:pt x="319675" y="16123"/>
                </a:lnTo>
                <a:lnTo>
                  <a:pt x="318831" y="14138"/>
                </a:lnTo>
                <a:lnTo>
                  <a:pt x="317145" y="12650"/>
                </a:lnTo>
                <a:lnTo>
                  <a:pt x="315557" y="11062"/>
                </a:lnTo>
                <a:lnTo>
                  <a:pt x="313473" y="10269"/>
                </a:lnTo>
                <a:lnTo>
                  <a:pt x="330701" y="10269"/>
                </a:lnTo>
                <a:lnTo>
                  <a:pt x="331730" y="12303"/>
                </a:lnTo>
                <a:lnTo>
                  <a:pt x="331730" y="20240"/>
                </a:lnTo>
                <a:lnTo>
                  <a:pt x="330986" y="22869"/>
                </a:lnTo>
                <a:lnTo>
                  <a:pt x="328624" y="26491"/>
                </a:lnTo>
                <a:close/>
              </a:path>
              <a:path w="334645" h="64769">
                <a:moveTo>
                  <a:pt x="332330" y="54173"/>
                </a:moveTo>
                <a:lnTo>
                  <a:pt x="313722" y="54173"/>
                </a:lnTo>
                <a:lnTo>
                  <a:pt x="316153" y="53279"/>
                </a:lnTo>
                <a:lnTo>
                  <a:pt x="318038" y="51494"/>
                </a:lnTo>
                <a:lnTo>
                  <a:pt x="319923" y="49608"/>
                </a:lnTo>
                <a:lnTo>
                  <a:pt x="320866" y="47277"/>
                </a:lnTo>
                <a:lnTo>
                  <a:pt x="320866" y="41424"/>
                </a:lnTo>
                <a:lnTo>
                  <a:pt x="319923" y="39141"/>
                </a:lnTo>
                <a:lnTo>
                  <a:pt x="318038" y="37653"/>
                </a:lnTo>
                <a:lnTo>
                  <a:pt x="316252" y="36066"/>
                </a:lnTo>
                <a:lnTo>
                  <a:pt x="312878" y="35271"/>
                </a:lnTo>
                <a:lnTo>
                  <a:pt x="306578" y="35271"/>
                </a:lnTo>
                <a:lnTo>
                  <a:pt x="306578" y="26342"/>
                </a:lnTo>
                <a:lnTo>
                  <a:pt x="308661" y="26491"/>
                </a:lnTo>
                <a:lnTo>
                  <a:pt x="328624" y="26491"/>
                </a:lnTo>
                <a:lnTo>
                  <a:pt x="328009" y="27433"/>
                </a:lnTo>
                <a:lnTo>
                  <a:pt x="325876" y="29021"/>
                </a:lnTo>
                <a:lnTo>
                  <a:pt x="323098" y="29914"/>
                </a:lnTo>
                <a:lnTo>
                  <a:pt x="323098" y="30063"/>
                </a:lnTo>
                <a:lnTo>
                  <a:pt x="326571" y="30856"/>
                </a:lnTo>
                <a:lnTo>
                  <a:pt x="329250" y="32543"/>
                </a:lnTo>
                <a:lnTo>
                  <a:pt x="331249" y="35271"/>
                </a:lnTo>
                <a:lnTo>
                  <a:pt x="333119" y="37702"/>
                </a:lnTo>
                <a:lnTo>
                  <a:pt x="334111" y="40728"/>
                </a:lnTo>
                <a:lnTo>
                  <a:pt x="334111" y="50253"/>
                </a:lnTo>
                <a:lnTo>
                  <a:pt x="332330" y="54173"/>
                </a:lnTo>
                <a:close/>
              </a:path>
              <a:path w="334645" h="64769">
                <a:moveTo>
                  <a:pt x="317442" y="64591"/>
                </a:moveTo>
                <a:lnTo>
                  <a:pt x="303948" y="64591"/>
                </a:lnTo>
                <a:lnTo>
                  <a:pt x="298343" y="62656"/>
                </a:lnTo>
                <a:lnTo>
                  <a:pt x="294077" y="58787"/>
                </a:lnTo>
                <a:lnTo>
                  <a:pt x="289909" y="54818"/>
                </a:lnTo>
                <a:lnTo>
                  <a:pt x="287883" y="49608"/>
                </a:lnTo>
                <a:lnTo>
                  <a:pt x="287825" y="41969"/>
                </a:lnTo>
                <a:lnTo>
                  <a:pt x="299881" y="41969"/>
                </a:lnTo>
                <a:lnTo>
                  <a:pt x="300079" y="45838"/>
                </a:lnTo>
                <a:lnTo>
                  <a:pt x="301121" y="48865"/>
                </a:lnTo>
                <a:lnTo>
                  <a:pt x="303006" y="51048"/>
                </a:lnTo>
                <a:lnTo>
                  <a:pt x="304891" y="53131"/>
                </a:lnTo>
                <a:lnTo>
                  <a:pt x="307471" y="54173"/>
                </a:lnTo>
                <a:lnTo>
                  <a:pt x="332330" y="54173"/>
                </a:lnTo>
                <a:lnTo>
                  <a:pt x="331878" y="55165"/>
                </a:lnTo>
                <a:lnTo>
                  <a:pt x="322949" y="62705"/>
                </a:lnTo>
                <a:lnTo>
                  <a:pt x="317442" y="645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214389" y="4175303"/>
            <a:ext cx="1329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Common</a:t>
            </a:r>
            <a:r>
              <a:rPr sz="14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names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8143508" y="3750767"/>
            <a:ext cx="183515" cy="436245"/>
          </a:xfrm>
          <a:custGeom>
            <a:avLst/>
            <a:gdLst/>
            <a:ahLst/>
            <a:cxnLst/>
            <a:rect l="l" t="t" r="r" b="b"/>
            <a:pathLst>
              <a:path w="183515" h="436245">
                <a:moveTo>
                  <a:pt x="0" y="435724"/>
                </a:moveTo>
                <a:lnTo>
                  <a:pt x="183324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312333" y="3710917"/>
            <a:ext cx="31750" cy="46355"/>
          </a:xfrm>
          <a:custGeom>
            <a:avLst/>
            <a:gdLst/>
            <a:ahLst/>
            <a:cxnLst/>
            <a:rect l="l" t="t" r="r" b="b"/>
            <a:pathLst>
              <a:path w="31750" h="46354">
                <a:moveTo>
                  <a:pt x="28999" y="45949"/>
                </a:moveTo>
                <a:lnTo>
                  <a:pt x="0" y="33749"/>
                </a:lnTo>
                <a:lnTo>
                  <a:pt x="31274" y="0"/>
                </a:lnTo>
                <a:lnTo>
                  <a:pt x="28999" y="459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12332" y="3710917"/>
            <a:ext cx="31750" cy="46355"/>
          </a:xfrm>
          <a:custGeom>
            <a:avLst/>
            <a:gdLst/>
            <a:ahLst/>
            <a:cxnLst/>
            <a:rect l="l" t="t" r="r" b="b"/>
            <a:pathLst>
              <a:path w="31750" h="46354">
                <a:moveTo>
                  <a:pt x="28999" y="45949"/>
                </a:moveTo>
                <a:lnTo>
                  <a:pt x="31274" y="0"/>
                </a:lnTo>
                <a:lnTo>
                  <a:pt x="0" y="33749"/>
                </a:lnTo>
                <a:lnTo>
                  <a:pt x="28999" y="45949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276418" y="717179"/>
            <a:ext cx="128083" cy="64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76418" y="564779"/>
            <a:ext cx="126595" cy="645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76418" y="412380"/>
            <a:ext cx="128812" cy="645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158474" y="209528"/>
            <a:ext cx="6412230" cy="43491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13080">
              <a:lnSpc>
                <a:spcPts val="1420"/>
              </a:lnSpc>
              <a:spcBef>
                <a:spcPts val="160"/>
              </a:spcBef>
              <a:tabLst>
                <a:tab pos="3870960" algn="l"/>
              </a:tabLst>
            </a:pPr>
            <a:r>
              <a:rPr sz="1200" spc="-5" dirty="0">
                <a:latin typeface="Arial"/>
                <a:cs typeface="Arial"/>
              </a:rPr>
              <a:t>CONV3-64: [224x224x64]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(3*3*3)*64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1,728  </a:t>
            </a:r>
            <a:r>
              <a:rPr sz="1200" spc="-5" dirty="0">
                <a:latin typeface="Arial"/>
                <a:cs typeface="Arial"/>
              </a:rPr>
              <a:t>CONV3-64: [224x224x64]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(3*3*64)*64 =</a:t>
            </a:r>
            <a:r>
              <a:rPr sz="12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36,864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  <a:tabLst>
                <a:tab pos="3651250" algn="l"/>
              </a:tabLst>
            </a:pPr>
            <a:r>
              <a:rPr sz="1200" spc="-5" dirty="0">
                <a:latin typeface="Arial"/>
                <a:cs typeface="Arial"/>
              </a:rPr>
              <a:t>POOL2: [112x112x64] 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112*112*64=800K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20"/>
              </a:lnSpc>
              <a:spcBef>
                <a:spcPts val="60"/>
              </a:spcBef>
              <a:tabLst>
                <a:tab pos="4125595" algn="l"/>
              </a:tabLst>
            </a:pPr>
            <a:r>
              <a:rPr sz="1200" spc="-5" dirty="0">
                <a:latin typeface="Arial"/>
                <a:cs typeface="Arial"/>
              </a:rPr>
              <a:t>CONV3-128: [112x112x128]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(3*3*64)*128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73,728  </a:t>
            </a:r>
            <a:r>
              <a:rPr sz="1200" spc="-5" dirty="0">
                <a:latin typeface="Arial"/>
                <a:cs typeface="Arial"/>
              </a:rPr>
              <a:t>CONV3-128: [112x112x128]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(3*3*128)*128 =</a:t>
            </a:r>
            <a:r>
              <a:rPr sz="12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147,456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[56x56x128] 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56*56*128=400K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326390" algn="just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(3*3*128)*256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294,912  </a:t>
            </a: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(3*3*256)*256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589,824  </a:t>
            </a: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(3*3*256)*256 =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589,824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[28x28x256] 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28*28*256=200K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(3*3*256)*512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1,179,648  </a:t>
            </a: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[14x14x512] 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20"/>
              </a:lnSpc>
              <a:spcBef>
                <a:spcPts val="60"/>
              </a:spcBef>
            </a:pP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sz="1200" spc="-5" dirty="0">
                <a:latin typeface="Arial"/>
                <a:cs typeface="Arial"/>
              </a:rPr>
              <a:t>POOL2: [7x7x512]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7*7*512=25K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619250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FC: [1x1x4096]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4096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7*7*512*4096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102,760,448  </a:t>
            </a:r>
            <a:r>
              <a:rPr sz="1200" spc="-5" dirty="0">
                <a:latin typeface="Arial"/>
                <a:cs typeface="Arial"/>
              </a:rPr>
              <a:t>FC: [1x1x4096]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4096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4096*4096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16,777,216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sz="1200" spc="-5" dirty="0">
                <a:latin typeface="Arial"/>
                <a:cs typeface="Arial"/>
              </a:rPr>
              <a:t>FC: [1x1x1000]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1000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4096*1000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4,096,000</a:t>
            </a:r>
            <a:endParaRPr sz="1200">
              <a:latin typeface="Arial"/>
              <a:cs typeface="Arial"/>
            </a:endParaRPr>
          </a:p>
          <a:p>
            <a:pPr marL="46355" marR="371475">
              <a:lnSpc>
                <a:spcPts val="1650"/>
              </a:lnSpc>
              <a:spcBef>
                <a:spcPts val="85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TOTAL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24M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* 4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bytes ~= 96MB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/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image </a:t>
            </a:r>
            <a:r>
              <a:rPr sz="1400" dirty="0">
                <a:latin typeface="Arial"/>
                <a:cs typeface="Arial"/>
              </a:rPr>
              <a:t>(only </a:t>
            </a:r>
            <a:r>
              <a:rPr sz="1400" spc="-5" dirty="0">
                <a:latin typeface="Arial"/>
                <a:cs typeface="Arial"/>
              </a:rPr>
              <a:t>forward! ~*2 for bwd) 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TOTAL params: 138M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parameters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31</a:t>
            </a:fld>
            <a:endParaRPr sz="2000"/>
          </a:p>
        </p:txBody>
      </p:sp>
      <p:sp>
        <p:nvSpPr>
          <p:cNvPr id="93" name="object 9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94" name="object 9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65025"/>
            <a:ext cx="3638550" cy="8020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VGGNet</a:t>
            </a:r>
            <a:endParaRPr sz="3000"/>
          </a:p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[Simonyan and Zisserman,</a:t>
            </a:r>
            <a:r>
              <a:rPr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624" y="1244344"/>
            <a:ext cx="4150995" cy="274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Details:</a:t>
            </a:r>
            <a:endParaRPr sz="1600">
              <a:latin typeface="Arial"/>
              <a:cs typeface="Arial"/>
            </a:endParaRPr>
          </a:p>
          <a:p>
            <a:pPr marL="469900" marR="254635" indent="-296545">
              <a:lnSpc>
                <a:spcPct val="101600"/>
              </a:lnSpc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ILSVRC’14 2nd in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classification,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1st</a:t>
            </a:r>
            <a:r>
              <a:rPr sz="16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in  localization</a:t>
            </a:r>
            <a:endParaRPr sz="1600">
              <a:latin typeface="Arial"/>
              <a:cs typeface="Arial"/>
            </a:endParaRPr>
          </a:p>
          <a:p>
            <a:pPr marL="469900" marR="58419" indent="-296545">
              <a:lnSpc>
                <a:spcPct val="101600"/>
              </a:lnSpc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Similar training procedure as Krizhevsky  2012</a:t>
            </a:r>
            <a:endParaRPr sz="1600">
              <a:latin typeface="Arial"/>
              <a:cs typeface="Arial"/>
            </a:endParaRPr>
          </a:p>
          <a:p>
            <a:pPr marL="469900" indent="-296545">
              <a:lnSpc>
                <a:spcPct val="100000"/>
              </a:lnSpc>
              <a:spcBef>
                <a:spcPts val="25"/>
              </a:spcBef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No Local Response Normalisation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(LRN)</a:t>
            </a:r>
            <a:endParaRPr sz="1600">
              <a:latin typeface="Arial"/>
              <a:cs typeface="Arial"/>
            </a:endParaRPr>
          </a:p>
          <a:p>
            <a:pPr marL="469900" marR="380365" indent="-296545">
              <a:lnSpc>
                <a:spcPct val="101600"/>
              </a:lnSpc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Use VGG16 or VGG19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(VGG19</a:t>
            </a:r>
            <a:r>
              <a:rPr sz="16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only 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slightly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better,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more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memory)</a:t>
            </a:r>
            <a:endParaRPr sz="1600">
              <a:latin typeface="Arial"/>
              <a:cs typeface="Arial"/>
            </a:endParaRPr>
          </a:p>
          <a:p>
            <a:pPr marL="469900" indent="-296545">
              <a:lnSpc>
                <a:spcPct val="100000"/>
              </a:lnSpc>
              <a:spcBef>
                <a:spcPts val="30"/>
              </a:spcBef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Use ensembles for best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  <a:p>
            <a:pPr marL="469900" marR="358140" indent="-296545">
              <a:lnSpc>
                <a:spcPct val="101600"/>
              </a:lnSpc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FC7 features generalize well to other  tasks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25911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5911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69862" y="3321292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5911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5911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2037" y="3479868"/>
            <a:ext cx="159407" cy="6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25911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25911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94569" y="3639635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25911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25911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94569" y="3798817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25911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25911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51854" y="3957394"/>
            <a:ext cx="182872" cy="80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25911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25911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69862" y="3162120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25911" y="29783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25911" y="297834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62037" y="3002352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25911" y="281916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25911" y="281916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69862" y="2843766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25911" y="26599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25911" y="26599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69862" y="2684594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25911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5911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62037" y="2524827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25911" y="217484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25911" y="217484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69862" y="2199439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25911" y="201566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25911" y="201566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69862" y="2040267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25911" y="185774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25911" y="185774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62037" y="1881748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25911" y="15381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25911" y="15381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69862" y="1562742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25911" y="137897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25911" y="137897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69862" y="1403570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25911" y="121979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25911" y="121979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62037" y="1243803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25911" y="90145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25911" y="90145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81342" y="924116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25911" y="7422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25911" y="7422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81342" y="764942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1" y="64740"/>
                </a:lnTo>
                <a:lnTo>
                  <a:pt x="153571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60" y="14485"/>
                </a:lnTo>
                <a:lnTo>
                  <a:pt x="145782" y="14039"/>
                </a:lnTo>
                <a:lnTo>
                  <a:pt x="147766" y="13245"/>
                </a:lnTo>
                <a:lnTo>
                  <a:pt x="149850" y="12451"/>
                </a:lnTo>
                <a:lnTo>
                  <a:pt x="151388" y="11211"/>
                </a:lnTo>
                <a:lnTo>
                  <a:pt x="152380" y="9524"/>
                </a:lnTo>
                <a:lnTo>
                  <a:pt x="153472" y="7838"/>
                </a:lnTo>
                <a:lnTo>
                  <a:pt x="154216" y="5506"/>
                </a:lnTo>
                <a:lnTo>
                  <a:pt x="154613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9246" y="66079"/>
                </a:moveTo>
                <a:lnTo>
                  <a:pt x="245057" y="66079"/>
                </a:lnTo>
                <a:lnTo>
                  <a:pt x="239650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50" y="4613"/>
                </a:lnTo>
                <a:lnTo>
                  <a:pt x="245057" y="1934"/>
                </a:lnTo>
                <a:lnTo>
                  <a:pt x="259246" y="1934"/>
                </a:lnTo>
                <a:lnTo>
                  <a:pt x="264653" y="4663"/>
                </a:lnTo>
                <a:lnTo>
                  <a:pt x="266021" y="6697"/>
                </a:lnTo>
                <a:lnTo>
                  <a:pt x="246794" y="6697"/>
                </a:lnTo>
                <a:lnTo>
                  <a:pt x="242825" y="8979"/>
                </a:lnTo>
                <a:lnTo>
                  <a:pt x="240046" y="13543"/>
                </a:lnTo>
                <a:lnTo>
                  <a:pt x="237368" y="18008"/>
                </a:lnTo>
                <a:lnTo>
                  <a:pt x="236029" y="24804"/>
                </a:lnTo>
                <a:lnTo>
                  <a:pt x="236029" y="43060"/>
                </a:lnTo>
                <a:lnTo>
                  <a:pt x="237368" y="49906"/>
                </a:lnTo>
                <a:lnTo>
                  <a:pt x="242726" y="59035"/>
                </a:lnTo>
                <a:lnTo>
                  <a:pt x="246744" y="61317"/>
                </a:lnTo>
                <a:lnTo>
                  <a:pt x="266081" y="61317"/>
                </a:lnTo>
                <a:lnTo>
                  <a:pt x="264653" y="63400"/>
                </a:lnTo>
                <a:lnTo>
                  <a:pt x="259246" y="66079"/>
                </a:lnTo>
                <a:close/>
              </a:path>
              <a:path w="323850" h="66675">
                <a:moveTo>
                  <a:pt x="266081" y="61317"/>
                </a:moveTo>
                <a:lnTo>
                  <a:pt x="257460" y="61317"/>
                </a:lnTo>
                <a:lnTo>
                  <a:pt x="261477" y="59035"/>
                </a:lnTo>
                <a:lnTo>
                  <a:pt x="266835" y="49906"/>
                </a:lnTo>
                <a:lnTo>
                  <a:pt x="268175" y="43060"/>
                </a:lnTo>
                <a:lnTo>
                  <a:pt x="268156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10" y="6697"/>
                </a:lnTo>
                <a:lnTo>
                  <a:pt x="266021" y="6697"/>
                </a:lnTo>
                <a:lnTo>
                  <a:pt x="271995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5" y="52685"/>
                </a:lnTo>
                <a:lnTo>
                  <a:pt x="266081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2" y="66079"/>
                </a:lnTo>
                <a:lnTo>
                  <a:pt x="289064" y="63400"/>
                </a:lnTo>
                <a:lnTo>
                  <a:pt x="285294" y="58042"/>
                </a:lnTo>
                <a:lnTo>
                  <a:pt x="281623" y="52685"/>
                </a:lnTo>
                <a:lnTo>
                  <a:pt x="279787" y="44697"/>
                </a:lnTo>
                <a:lnTo>
                  <a:pt x="279787" y="23365"/>
                </a:lnTo>
                <a:lnTo>
                  <a:pt x="281623" y="15329"/>
                </a:lnTo>
                <a:lnTo>
                  <a:pt x="285294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9" y="8979"/>
                </a:lnTo>
                <a:lnTo>
                  <a:pt x="289461" y="13543"/>
                </a:lnTo>
                <a:lnTo>
                  <a:pt x="286782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2" y="49906"/>
                </a:lnTo>
                <a:lnTo>
                  <a:pt x="292140" y="59035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2" y="59035"/>
                </a:lnTo>
                <a:lnTo>
                  <a:pt x="316250" y="49906"/>
                </a:lnTo>
                <a:lnTo>
                  <a:pt x="317589" y="43060"/>
                </a:lnTo>
                <a:lnTo>
                  <a:pt x="317570" y="24804"/>
                </a:lnTo>
                <a:lnTo>
                  <a:pt x="316250" y="18107"/>
                </a:lnTo>
                <a:lnTo>
                  <a:pt x="310892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10" y="15577"/>
                </a:lnTo>
                <a:lnTo>
                  <a:pt x="323211" y="23365"/>
                </a:lnTo>
                <a:lnTo>
                  <a:pt x="323234" y="44697"/>
                </a:lnTo>
                <a:lnTo>
                  <a:pt x="321410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25911" y="58310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25911" y="58310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85617" y="605768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59" h="66675">
                <a:moveTo>
                  <a:pt x="43637" y="60870"/>
                </a:moveTo>
                <a:lnTo>
                  <a:pt x="31005" y="60870"/>
                </a:lnTo>
                <a:lnTo>
                  <a:pt x="34875" y="59729"/>
                </a:lnTo>
                <a:lnTo>
                  <a:pt x="38248" y="57447"/>
                </a:lnTo>
                <a:lnTo>
                  <a:pt x="41721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0" y="38844"/>
                </a:lnTo>
                <a:lnTo>
                  <a:pt x="31104" y="36760"/>
                </a:lnTo>
                <a:lnTo>
                  <a:pt x="22870" y="34776"/>
                </a:lnTo>
                <a:lnTo>
                  <a:pt x="17958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4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0" y="1785"/>
                </a:lnTo>
                <a:lnTo>
                  <a:pt x="16817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5" y="5060"/>
                </a:lnTo>
                <a:lnTo>
                  <a:pt x="19000" y="5060"/>
                </a:lnTo>
                <a:lnTo>
                  <a:pt x="15080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7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2" y="37355"/>
                </a:lnTo>
                <a:lnTo>
                  <a:pt x="48170" y="40034"/>
                </a:lnTo>
                <a:lnTo>
                  <a:pt x="49559" y="43556"/>
                </a:lnTo>
                <a:lnTo>
                  <a:pt x="49559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59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0" y="11509"/>
                </a:lnTo>
                <a:lnTo>
                  <a:pt x="32742" y="6350"/>
                </a:lnTo>
                <a:lnTo>
                  <a:pt x="28723" y="5060"/>
                </a:lnTo>
                <a:lnTo>
                  <a:pt x="40265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59" h="66675">
                <a:moveTo>
                  <a:pt x="33337" y="66079"/>
                </a:moveTo>
                <a:lnTo>
                  <a:pt x="17462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1" y="43904"/>
                </a:lnTo>
                <a:lnTo>
                  <a:pt x="6101" y="49906"/>
                </a:lnTo>
                <a:lnTo>
                  <a:pt x="7838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89" y="64392"/>
                </a:lnTo>
                <a:lnTo>
                  <a:pt x="33337" y="66079"/>
                </a:lnTo>
                <a:close/>
              </a:path>
              <a:path w="314959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0" y="54669"/>
                </a:lnTo>
                <a:lnTo>
                  <a:pt x="55816" y="48865"/>
                </a:lnTo>
                <a:lnTo>
                  <a:pt x="55816" y="34776"/>
                </a:lnTo>
                <a:lnTo>
                  <a:pt x="57800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1" y="19843"/>
                </a:lnTo>
                <a:lnTo>
                  <a:pt x="91509" y="22324"/>
                </a:lnTo>
                <a:lnTo>
                  <a:pt x="72633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3" y="61317"/>
                </a:lnTo>
                <a:lnTo>
                  <a:pt x="91502" y="61317"/>
                </a:lnTo>
                <a:lnTo>
                  <a:pt x="89302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59" h="66675">
                <a:moveTo>
                  <a:pt x="91502" y="61317"/>
                </a:moveTo>
                <a:lnTo>
                  <a:pt x="82407" y="61317"/>
                </a:lnTo>
                <a:lnTo>
                  <a:pt x="86276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3" y="27979"/>
                </a:lnTo>
                <a:lnTo>
                  <a:pt x="86276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4" y="34776"/>
                </a:lnTo>
                <a:lnTo>
                  <a:pt x="99274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6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59" h="66675">
                <a:moveTo>
                  <a:pt x="116243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1" y="6201"/>
                </a:lnTo>
                <a:lnTo>
                  <a:pt x="115152" y="2331"/>
                </a:lnTo>
                <a:lnTo>
                  <a:pt x="117980" y="1339"/>
                </a:lnTo>
                <a:lnTo>
                  <a:pt x="124032" y="1339"/>
                </a:lnTo>
                <a:lnTo>
                  <a:pt x="125570" y="1438"/>
                </a:lnTo>
                <a:lnTo>
                  <a:pt x="126364" y="1637"/>
                </a:lnTo>
                <a:lnTo>
                  <a:pt x="126364" y="5953"/>
                </a:lnTo>
                <a:lnTo>
                  <a:pt x="120163" y="5953"/>
                </a:lnTo>
                <a:lnTo>
                  <a:pt x="118575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3" y="10417"/>
                </a:lnTo>
                <a:lnTo>
                  <a:pt x="116243" y="18901"/>
                </a:lnTo>
                <a:close/>
              </a:path>
              <a:path w="314959" h="66675">
                <a:moveTo>
                  <a:pt x="139535" y="18901"/>
                </a:moveTo>
                <a:lnTo>
                  <a:pt x="133879" y="18901"/>
                </a:lnTo>
                <a:lnTo>
                  <a:pt x="133879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59" h="66675">
                <a:moveTo>
                  <a:pt x="126364" y="6548"/>
                </a:moveTo>
                <a:lnTo>
                  <a:pt x="125669" y="6350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2" y="5953"/>
                </a:lnTo>
                <a:lnTo>
                  <a:pt x="126364" y="5953"/>
                </a:lnTo>
                <a:lnTo>
                  <a:pt x="126364" y="6548"/>
                </a:lnTo>
                <a:close/>
              </a:path>
              <a:path w="314959" h="66675">
                <a:moveTo>
                  <a:pt x="125173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3" y="18901"/>
                </a:lnTo>
                <a:lnTo>
                  <a:pt x="125173" y="23663"/>
                </a:lnTo>
                <a:close/>
              </a:path>
              <a:path w="314959" h="66675">
                <a:moveTo>
                  <a:pt x="148762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2" y="18901"/>
                </a:lnTo>
                <a:lnTo>
                  <a:pt x="148762" y="23663"/>
                </a:lnTo>
                <a:close/>
              </a:path>
              <a:path w="314959" h="66675">
                <a:moveTo>
                  <a:pt x="116243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3" y="23663"/>
                </a:lnTo>
                <a:lnTo>
                  <a:pt x="116243" y="64740"/>
                </a:lnTo>
                <a:close/>
              </a:path>
              <a:path w="314959" h="66675">
                <a:moveTo>
                  <a:pt x="147175" y="65186"/>
                </a:moveTo>
                <a:lnTo>
                  <a:pt x="140081" y="65186"/>
                </a:lnTo>
                <a:lnTo>
                  <a:pt x="137451" y="64492"/>
                </a:lnTo>
                <a:lnTo>
                  <a:pt x="135963" y="63103"/>
                </a:lnTo>
                <a:lnTo>
                  <a:pt x="134574" y="61713"/>
                </a:lnTo>
                <a:lnTo>
                  <a:pt x="133974" y="59531"/>
                </a:lnTo>
                <a:lnTo>
                  <a:pt x="133879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8" y="60225"/>
                </a:lnTo>
                <a:lnTo>
                  <a:pt x="142759" y="60572"/>
                </a:lnTo>
                <a:lnTo>
                  <a:pt x="148762" y="60572"/>
                </a:lnTo>
                <a:lnTo>
                  <a:pt x="148762" y="65037"/>
                </a:lnTo>
                <a:lnTo>
                  <a:pt x="147968" y="65136"/>
                </a:lnTo>
                <a:lnTo>
                  <a:pt x="147175" y="65186"/>
                </a:lnTo>
                <a:close/>
              </a:path>
              <a:path w="314959" h="66675">
                <a:moveTo>
                  <a:pt x="148762" y="60572"/>
                </a:moveTo>
                <a:lnTo>
                  <a:pt x="146232" y="60572"/>
                </a:lnTo>
                <a:lnTo>
                  <a:pt x="148762" y="60275"/>
                </a:lnTo>
                <a:lnTo>
                  <a:pt x="148762" y="60572"/>
                </a:lnTo>
                <a:close/>
              </a:path>
              <a:path w="314959" h="66675">
                <a:moveTo>
                  <a:pt x="166066" y="26640"/>
                </a:moveTo>
                <a:lnTo>
                  <a:pt x="162254" y="26640"/>
                </a:lnTo>
                <a:lnTo>
                  <a:pt x="163841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5" y="18305"/>
                </a:lnTo>
                <a:lnTo>
                  <a:pt x="173911" y="17561"/>
                </a:lnTo>
                <a:lnTo>
                  <a:pt x="180460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29" y="22324"/>
                </a:lnTo>
                <a:lnTo>
                  <a:pt x="168207" y="23862"/>
                </a:lnTo>
                <a:lnTo>
                  <a:pt x="166066" y="26640"/>
                </a:lnTo>
                <a:close/>
              </a:path>
              <a:path w="314959" h="66675">
                <a:moveTo>
                  <a:pt x="194549" y="26491"/>
                </a:moveTo>
                <a:lnTo>
                  <a:pt x="190382" y="26491"/>
                </a:lnTo>
                <a:lnTo>
                  <a:pt x="191818" y="23713"/>
                </a:lnTo>
                <a:lnTo>
                  <a:pt x="191915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4" y="18355"/>
                </a:lnTo>
                <a:lnTo>
                  <a:pt x="201841" y="17561"/>
                </a:lnTo>
                <a:lnTo>
                  <a:pt x="210176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2" y="23713"/>
                </a:lnTo>
                <a:lnTo>
                  <a:pt x="194549" y="26491"/>
                </a:lnTo>
                <a:close/>
              </a:path>
              <a:path w="314959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4" y="18901"/>
                </a:lnTo>
                <a:lnTo>
                  <a:pt x="162104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59" h="66675">
                <a:moveTo>
                  <a:pt x="191424" y="64740"/>
                </a:moveTo>
                <a:lnTo>
                  <a:pt x="185768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7" y="25300"/>
                </a:lnTo>
                <a:lnTo>
                  <a:pt x="181800" y="23316"/>
                </a:lnTo>
                <a:lnTo>
                  <a:pt x="179368" y="22324"/>
                </a:lnTo>
                <a:lnTo>
                  <a:pt x="188522" y="22324"/>
                </a:lnTo>
                <a:lnTo>
                  <a:pt x="189451" y="23564"/>
                </a:lnTo>
                <a:lnTo>
                  <a:pt x="189566" y="23862"/>
                </a:lnTo>
                <a:lnTo>
                  <a:pt x="190382" y="26491"/>
                </a:lnTo>
                <a:lnTo>
                  <a:pt x="194549" y="26491"/>
                </a:lnTo>
                <a:lnTo>
                  <a:pt x="192465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59" h="66675">
                <a:moveTo>
                  <a:pt x="220148" y="64740"/>
                </a:moveTo>
                <a:lnTo>
                  <a:pt x="214641" y="64740"/>
                </a:lnTo>
                <a:lnTo>
                  <a:pt x="214531" y="29269"/>
                </a:lnTo>
                <a:lnTo>
                  <a:pt x="213748" y="26789"/>
                </a:lnTo>
                <a:lnTo>
                  <a:pt x="211962" y="25003"/>
                </a:lnTo>
                <a:lnTo>
                  <a:pt x="210275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59" h="66675">
                <a:moveTo>
                  <a:pt x="235969" y="32890"/>
                </a:moveTo>
                <a:lnTo>
                  <a:pt x="230314" y="32890"/>
                </a:lnTo>
                <a:lnTo>
                  <a:pt x="230611" y="27930"/>
                </a:lnTo>
                <a:lnTo>
                  <a:pt x="232347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2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6" y="22324"/>
                </a:lnTo>
                <a:lnTo>
                  <a:pt x="244402" y="22324"/>
                </a:lnTo>
                <a:lnTo>
                  <a:pt x="241425" y="23217"/>
                </a:lnTo>
                <a:lnTo>
                  <a:pt x="239243" y="25003"/>
                </a:lnTo>
                <a:lnTo>
                  <a:pt x="237159" y="26789"/>
                </a:lnTo>
                <a:lnTo>
                  <a:pt x="236068" y="29418"/>
                </a:lnTo>
                <a:lnTo>
                  <a:pt x="235969" y="32890"/>
                </a:lnTo>
                <a:close/>
              </a:path>
              <a:path w="314959" h="66675">
                <a:moveTo>
                  <a:pt x="247627" y="66079"/>
                </a:moveTo>
                <a:lnTo>
                  <a:pt x="239194" y="66079"/>
                </a:lnTo>
                <a:lnTo>
                  <a:pt x="235423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2" y="42713"/>
                </a:lnTo>
                <a:lnTo>
                  <a:pt x="236068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1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5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6" y="22324"/>
                </a:lnTo>
                <a:lnTo>
                  <a:pt x="264494" y="23911"/>
                </a:lnTo>
                <a:lnTo>
                  <a:pt x="265883" y="27433"/>
                </a:lnTo>
                <a:lnTo>
                  <a:pt x="265883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0" y="42763"/>
                </a:lnTo>
                <a:lnTo>
                  <a:pt x="244898" y="43457"/>
                </a:lnTo>
                <a:lnTo>
                  <a:pt x="241326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6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3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59" h="66675">
                <a:moveTo>
                  <a:pt x="257103" y="61317"/>
                </a:moveTo>
                <a:lnTo>
                  <a:pt x="248867" y="61317"/>
                </a:lnTo>
                <a:lnTo>
                  <a:pt x="252637" y="59977"/>
                </a:lnTo>
                <a:lnTo>
                  <a:pt x="258689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3" y="39736"/>
                </a:lnTo>
                <a:lnTo>
                  <a:pt x="265883" y="56703"/>
                </a:lnTo>
                <a:lnTo>
                  <a:pt x="260526" y="56703"/>
                </a:lnTo>
                <a:lnTo>
                  <a:pt x="258244" y="60176"/>
                </a:lnTo>
                <a:lnTo>
                  <a:pt x="257103" y="61317"/>
                </a:lnTo>
                <a:close/>
              </a:path>
              <a:path w="314959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3" y="56703"/>
                </a:lnTo>
                <a:lnTo>
                  <a:pt x="265883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59" h="66675">
                <a:moveTo>
                  <a:pt x="270795" y="59977"/>
                </a:moveTo>
                <a:lnTo>
                  <a:pt x="270051" y="59977"/>
                </a:lnTo>
                <a:lnTo>
                  <a:pt x="270596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59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6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5" y="36313"/>
                </a:lnTo>
                <a:lnTo>
                  <a:pt x="296373" y="40778"/>
                </a:lnTo>
                <a:lnTo>
                  <a:pt x="299952" y="45541"/>
                </a:lnTo>
                <a:lnTo>
                  <a:pt x="292801" y="45541"/>
                </a:lnTo>
                <a:lnTo>
                  <a:pt x="278663" y="64740"/>
                </a:lnTo>
                <a:close/>
              </a:path>
              <a:path w="314959" h="66675">
                <a:moveTo>
                  <a:pt x="299775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2" y="18901"/>
                </a:lnTo>
                <a:lnTo>
                  <a:pt x="299775" y="36313"/>
                </a:lnTo>
                <a:close/>
              </a:path>
              <a:path w="314959" h="66675">
                <a:moveTo>
                  <a:pt x="314382" y="64740"/>
                </a:moveTo>
                <a:lnTo>
                  <a:pt x="307238" y="64740"/>
                </a:lnTo>
                <a:lnTo>
                  <a:pt x="292801" y="45541"/>
                </a:lnTo>
                <a:lnTo>
                  <a:pt x="299952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25911" y="10606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25911" y="10606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81342" y="1083291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29286" y="169732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29286" y="169732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73234" y="1721933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25911" y="234164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25911" y="234164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69862" y="2366250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52314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52314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96268" y="3321292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89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89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89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89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8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8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89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89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89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8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8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8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8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8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89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8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8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8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89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89" h="75564">
                <a:moveTo>
                  <a:pt x="407094" y="20538"/>
                </a:moveTo>
                <a:lnTo>
                  <a:pt x="401438" y="20538"/>
                </a:lnTo>
                <a:lnTo>
                  <a:pt x="401537" y="14386"/>
                </a:lnTo>
                <a:lnTo>
                  <a:pt x="403423" y="9425"/>
                </a:lnTo>
                <a:lnTo>
                  <a:pt x="410765" y="1885"/>
                </a:lnTo>
                <a:lnTo>
                  <a:pt x="415429" y="0"/>
                </a:lnTo>
                <a:lnTo>
                  <a:pt x="426541" y="0"/>
                </a:lnTo>
                <a:lnTo>
                  <a:pt x="431105" y="1389"/>
                </a:lnTo>
                <a:lnTo>
                  <a:pt x="435584" y="4762"/>
                </a:lnTo>
                <a:lnTo>
                  <a:pt x="416966" y="4762"/>
                </a:lnTo>
                <a:lnTo>
                  <a:pt x="413544" y="6101"/>
                </a:lnTo>
                <a:lnTo>
                  <a:pt x="408384" y="11459"/>
                </a:lnTo>
                <a:lnTo>
                  <a:pt x="407094" y="15230"/>
                </a:lnTo>
                <a:lnTo>
                  <a:pt x="407094" y="20538"/>
                </a:lnTo>
                <a:close/>
              </a:path>
              <a:path w="542289" h="75564">
                <a:moveTo>
                  <a:pt x="436052" y="59382"/>
                </a:moveTo>
                <a:lnTo>
                  <a:pt x="425698" y="59382"/>
                </a:lnTo>
                <a:lnTo>
                  <a:pt x="429468" y="58092"/>
                </a:lnTo>
                <a:lnTo>
                  <a:pt x="435620" y="52933"/>
                </a:lnTo>
                <a:lnTo>
                  <a:pt x="437157" y="49658"/>
                </a:lnTo>
                <a:lnTo>
                  <a:pt x="437157" y="41622"/>
                </a:lnTo>
                <a:lnTo>
                  <a:pt x="435818" y="38447"/>
                </a:lnTo>
                <a:lnTo>
                  <a:pt x="433138" y="36165"/>
                </a:lnTo>
                <a:lnTo>
                  <a:pt x="430460" y="33783"/>
                </a:lnTo>
                <a:lnTo>
                  <a:pt x="426789" y="32593"/>
                </a:lnTo>
                <a:lnTo>
                  <a:pt x="417512" y="32593"/>
                </a:lnTo>
                <a:lnTo>
                  <a:pt x="417512" y="27830"/>
                </a:lnTo>
                <a:lnTo>
                  <a:pt x="425797" y="27830"/>
                </a:lnTo>
                <a:lnTo>
                  <a:pt x="428674" y="26838"/>
                </a:lnTo>
                <a:lnTo>
                  <a:pt x="433536" y="22770"/>
                </a:lnTo>
                <a:lnTo>
                  <a:pt x="434776" y="19992"/>
                </a:lnTo>
                <a:lnTo>
                  <a:pt x="434776" y="12749"/>
                </a:lnTo>
                <a:lnTo>
                  <a:pt x="433536" y="9872"/>
                </a:lnTo>
                <a:lnTo>
                  <a:pt x="431055" y="7887"/>
                </a:lnTo>
                <a:lnTo>
                  <a:pt x="428575" y="5804"/>
                </a:lnTo>
                <a:lnTo>
                  <a:pt x="425300" y="4762"/>
                </a:lnTo>
                <a:lnTo>
                  <a:pt x="435584" y="4762"/>
                </a:lnTo>
                <a:lnTo>
                  <a:pt x="438547" y="6945"/>
                </a:lnTo>
                <a:lnTo>
                  <a:pt x="440432" y="10864"/>
                </a:lnTo>
                <a:lnTo>
                  <a:pt x="440432" y="19298"/>
                </a:lnTo>
                <a:lnTo>
                  <a:pt x="439489" y="22225"/>
                </a:lnTo>
                <a:lnTo>
                  <a:pt x="435818" y="27086"/>
                </a:lnTo>
                <a:lnTo>
                  <a:pt x="433288" y="28723"/>
                </a:lnTo>
                <a:lnTo>
                  <a:pt x="430013" y="29616"/>
                </a:lnTo>
                <a:lnTo>
                  <a:pt x="430013" y="29765"/>
                </a:lnTo>
                <a:lnTo>
                  <a:pt x="434280" y="30559"/>
                </a:lnTo>
                <a:lnTo>
                  <a:pt x="437455" y="32345"/>
                </a:lnTo>
                <a:lnTo>
                  <a:pt x="441622" y="37901"/>
                </a:lnTo>
                <a:lnTo>
                  <a:pt x="442663" y="41274"/>
                </a:lnTo>
                <a:lnTo>
                  <a:pt x="442663" y="50899"/>
                </a:lnTo>
                <a:lnTo>
                  <a:pt x="440630" y="55463"/>
                </a:lnTo>
                <a:lnTo>
                  <a:pt x="436052" y="59382"/>
                </a:lnTo>
                <a:close/>
              </a:path>
              <a:path w="542289" h="75564">
                <a:moveTo>
                  <a:pt x="427484" y="64144"/>
                </a:moveTo>
                <a:lnTo>
                  <a:pt x="415081" y="64144"/>
                </a:lnTo>
                <a:lnTo>
                  <a:pt x="409972" y="62408"/>
                </a:lnTo>
                <a:lnTo>
                  <a:pt x="405904" y="58935"/>
                </a:lnTo>
                <a:lnTo>
                  <a:pt x="401935" y="55364"/>
                </a:lnTo>
                <a:lnTo>
                  <a:pt x="400113" y="50899"/>
                </a:lnTo>
                <a:lnTo>
                  <a:pt x="400000" y="43209"/>
                </a:lnTo>
                <a:lnTo>
                  <a:pt x="400099" y="43011"/>
                </a:lnTo>
                <a:lnTo>
                  <a:pt x="405754" y="43011"/>
                </a:lnTo>
                <a:lnTo>
                  <a:pt x="405754" y="48765"/>
                </a:lnTo>
                <a:lnTo>
                  <a:pt x="407144" y="52437"/>
                </a:lnTo>
                <a:lnTo>
                  <a:pt x="412700" y="57993"/>
                </a:lnTo>
                <a:lnTo>
                  <a:pt x="416470" y="59382"/>
                </a:lnTo>
                <a:lnTo>
                  <a:pt x="436052" y="59382"/>
                </a:lnTo>
                <a:lnTo>
                  <a:pt x="432594" y="62408"/>
                </a:lnTo>
                <a:lnTo>
                  <a:pt x="427484" y="64144"/>
                </a:lnTo>
                <a:close/>
              </a:path>
              <a:path w="542289" h="75564">
                <a:moveTo>
                  <a:pt x="477741" y="64144"/>
                </a:moveTo>
                <a:lnTo>
                  <a:pt x="465041" y="64144"/>
                </a:lnTo>
                <a:lnTo>
                  <a:pt x="459882" y="62458"/>
                </a:lnTo>
                <a:lnTo>
                  <a:pt x="451945" y="55711"/>
                </a:lnTo>
                <a:lnTo>
                  <a:pt x="449981" y="51246"/>
                </a:lnTo>
                <a:lnTo>
                  <a:pt x="450070" y="41423"/>
                </a:lnTo>
                <a:lnTo>
                  <a:pt x="451051" y="38348"/>
                </a:lnTo>
                <a:lnTo>
                  <a:pt x="455417" y="32196"/>
                </a:lnTo>
                <a:lnTo>
                  <a:pt x="458543" y="30261"/>
                </a:lnTo>
                <a:lnTo>
                  <a:pt x="462611" y="29467"/>
                </a:lnTo>
                <a:lnTo>
                  <a:pt x="462611" y="29319"/>
                </a:lnTo>
                <a:lnTo>
                  <a:pt x="452490" y="10864"/>
                </a:lnTo>
                <a:lnTo>
                  <a:pt x="454276" y="7094"/>
                </a:lnTo>
                <a:lnTo>
                  <a:pt x="461519" y="1438"/>
                </a:lnTo>
                <a:lnTo>
                  <a:pt x="465983" y="0"/>
                </a:lnTo>
                <a:lnTo>
                  <a:pt x="476600" y="0"/>
                </a:lnTo>
                <a:lnTo>
                  <a:pt x="481115" y="1438"/>
                </a:lnTo>
                <a:lnTo>
                  <a:pt x="485376" y="4762"/>
                </a:lnTo>
                <a:lnTo>
                  <a:pt x="467621" y="4762"/>
                </a:lnTo>
                <a:lnTo>
                  <a:pt x="464446" y="5754"/>
                </a:lnTo>
                <a:lnTo>
                  <a:pt x="459286" y="9723"/>
                </a:lnTo>
                <a:lnTo>
                  <a:pt x="458045" y="12253"/>
                </a:lnTo>
                <a:lnTo>
                  <a:pt x="457997" y="19198"/>
                </a:lnTo>
                <a:lnTo>
                  <a:pt x="459187" y="22026"/>
                </a:lnTo>
                <a:lnTo>
                  <a:pt x="463950" y="26193"/>
                </a:lnTo>
                <a:lnTo>
                  <a:pt x="467125" y="27235"/>
                </a:lnTo>
                <a:lnTo>
                  <a:pt x="484935" y="27235"/>
                </a:lnTo>
                <a:lnTo>
                  <a:pt x="483297" y="28326"/>
                </a:lnTo>
                <a:lnTo>
                  <a:pt x="480023" y="29319"/>
                </a:lnTo>
                <a:lnTo>
                  <a:pt x="480023" y="29467"/>
                </a:lnTo>
                <a:lnTo>
                  <a:pt x="484190" y="30360"/>
                </a:lnTo>
                <a:lnTo>
                  <a:pt x="486765" y="31849"/>
                </a:lnTo>
                <a:lnTo>
                  <a:pt x="466282" y="31849"/>
                </a:lnTo>
                <a:lnTo>
                  <a:pt x="462412" y="33089"/>
                </a:lnTo>
                <a:lnTo>
                  <a:pt x="459634" y="35569"/>
                </a:lnTo>
                <a:lnTo>
                  <a:pt x="456955" y="38050"/>
                </a:lnTo>
                <a:lnTo>
                  <a:pt x="455656" y="41225"/>
                </a:lnTo>
                <a:lnTo>
                  <a:pt x="455616" y="49758"/>
                </a:lnTo>
                <a:lnTo>
                  <a:pt x="457054" y="53181"/>
                </a:lnTo>
                <a:lnTo>
                  <a:pt x="462809" y="58142"/>
                </a:lnTo>
                <a:lnTo>
                  <a:pt x="466628" y="59382"/>
                </a:lnTo>
                <a:lnTo>
                  <a:pt x="486689" y="59382"/>
                </a:lnTo>
                <a:lnTo>
                  <a:pt x="482901" y="62507"/>
                </a:lnTo>
                <a:lnTo>
                  <a:pt x="477741" y="64144"/>
                </a:lnTo>
                <a:close/>
              </a:path>
              <a:path w="542289" h="75564">
                <a:moveTo>
                  <a:pt x="484935" y="27235"/>
                </a:moveTo>
                <a:lnTo>
                  <a:pt x="475558" y="27235"/>
                </a:lnTo>
                <a:lnTo>
                  <a:pt x="478932" y="26193"/>
                </a:lnTo>
                <a:lnTo>
                  <a:pt x="481214" y="24110"/>
                </a:lnTo>
                <a:lnTo>
                  <a:pt x="483496" y="21927"/>
                </a:lnTo>
                <a:lnTo>
                  <a:pt x="484597" y="19198"/>
                </a:lnTo>
                <a:lnTo>
                  <a:pt x="484637" y="12253"/>
                </a:lnTo>
                <a:lnTo>
                  <a:pt x="483447" y="9624"/>
                </a:lnTo>
                <a:lnTo>
                  <a:pt x="481065" y="7739"/>
                </a:lnTo>
                <a:lnTo>
                  <a:pt x="478684" y="5754"/>
                </a:lnTo>
                <a:lnTo>
                  <a:pt x="475459" y="4762"/>
                </a:lnTo>
                <a:lnTo>
                  <a:pt x="485376" y="4762"/>
                </a:lnTo>
                <a:lnTo>
                  <a:pt x="488457" y="7094"/>
                </a:lnTo>
                <a:lnTo>
                  <a:pt x="490292" y="10864"/>
                </a:lnTo>
                <a:lnTo>
                  <a:pt x="490200" y="19198"/>
                </a:lnTo>
                <a:lnTo>
                  <a:pt x="489400" y="21778"/>
                </a:lnTo>
                <a:lnTo>
                  <a:pt x="487614" y="24258"/>
                </a:lnTo>
                <a:lnTo>
                  <a:pt x="485828" y="26640"/>
                </a:lnTo>
                <a:lnTo>
                  <a:pt x="484935" y="27235"/>
                </a:lnTo>
                <a:close/>
              </a:path>
              <a:path w="542289" h="75564">
                <a:moveTo>
                  <a:pt x="486689" y="59382"/>
                </a:moveTo>
                <a:lnTo>
                  <a:pt x="476253" y="59382"/>
                </a:lnTo>
                <a:lnTo>
                  <a:pt x="480073" y="58142"/>
                </a:lnTo>
                <a:lnTo>
                  <a:pt x="482851" y="55661"/>
                </a:lnTo>
                <a:lnTo>
                  <a:pt x="485728" y="53181"/>
                </a:lnTo>
                <a:lnTo>
                  <a:pt x="487167" y="49758"/>
                </a:lnTo>
                <a:lnTo>
                  <a:pt x="487082" y="41225"/>
                </a:lnTo>
                <a:lnTo>
                  <a:pt x="485777" y="38199"/>
                </a:lnTo>
                <a:lnTo>
                  <a:pt x="483000" y="35718"/>
                </a:lnTo>
                <a:lnTo>
                  <a:pt x="480221" y="33139"/>
                </a:lnTo>
                <a:lnTo>
                  <a:pt x="476303" y="31849"/>
                </a:lnTo>
                <a:lnTo>
                  <a:pt x="486765" y="31849"/>
                </a:lnTo>
                <a:lnTo>
                  <a:pt x="487365" y="32196"/>
                </a:lnTo>
                <a:lnTo>
                  <a:pt x="491730" y="37752"/>
                </a:lnTo>
                <a:lnTo>
                  <a:pt x="492822" y="41225"/>
                </a:lnTo>
                <a:lnTo>
                  <a:pt x="492822" y="51246"/>
                </a:lnTo>
                <a:lnTo>
                  <a:pt x="490838" y="55860"/>
                </a:lnTo>
                <a:lnTo>
                  <a:pt x="486689" y="59382"/>
                </a:lnTo>
                <a:close/>
              </a:path>
              <a:path w="542289" h="75564">
                <a:moveTo>
                  <a:pt x="541939" y="47327"/>
                </a:moveTo>
                <a:lnTo>
                  <a:pt x="498779" y="47327"/>
                </a:lnTo>
                <a:lnTo>
                  <a:pt x="498779" y="41969"/>
                </a:lnTo>
                <a:lnTo>
                  <a:pt x="527502" y="595"/>
                </a:lnTo>
                <a:lnTo>
                  <a:pt x="532563" y="595"/>
                </a:lnTo>
                <a:lnTo>
                  <a:pt x="532563" y="8780"/>
                </a:lnTo>
                <a:lnTo>
                  <a:pt x="527354" y="8780"/>
                </a:lnTo>
                <a:lnTo>
                  <a:pt x="503840" y="42564"/>
                </a:lnTo>
                <a:lnTo>
                  <a:pt x="541939" y="42564"/>
                </a:lnTo>
                <a:lnTo>
                  <a:pt x="541939" y="47327"/>
                </a:lnTo>
                <a:close/>
              </a:path>
              <a:path w="542289" h="75564">
                <a:moveTo>
                  <a:pt x="532563" y="42564"/>
                </a:moveTo>
                <a:lnTo>
                  <a:pt x="527502" y="42564"/>
                </a:lnTo>
                <a:lnTo>
                  <a:pt x="527502" y="8780"/>
                </a:lnTo>
                <a:lnTo>
                  <a:pt x="532563" y="8780"/>
                </a:lnTo>
                <a:lnTo>
                  <a:pt x="532563" y="42564"/>
                </a:lnTo>
                <a:close/>
              </a:path>
              <a:path w="542289" h="75564">
                <a:moveTo>
                  <a:pt x="532563" y="62805"/>
                </a:moveTo>
                <a:lnTo>
                  <a:pt x="527502" y="62805"/>
                </a:lnTo>
                <a:lnTo>
                  <a:pt x="527502" y="47327"/>
                </a:lnTo>
                <a:lnTo>
                  <a:pt x="532563" y="47327"/>
                </a:lnTo>
                <a:lnTo>
                  <a:pt x="532563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52314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52314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88443" y="3479868"/>
            <a:ext cx="159407" cy="64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52314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52314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96814" y="3639635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6548" y="33635"/>
                </a:moveTo>
                <a:lnTo>
                  <a:pt x="1785" y="33635"/>
                </a:lnTo>
                <a:lnTo>
                  <a:pt x="7888" y="1488"/>
                </a:lnTo>
                <a:lnTo>
                  <a:pt x="38993" y="1488"/>
                </a:lnTo>
                <a:lnTo>
                  <a:pt x="38993" y="6548"/>
                </a:lnTo>
                <a:lnTo>
                  <a:pt x="11757" y="6548"/>
                </a:lnTo>
                <a:lnTo>
                  <a:pt x="7739" y="27235"/>
                </a:lnTo>
                <a:lnTo>
                  <a:pt x="7888" y="27384"/>
                </a:lnTo>
                <a:lnTo>
                  <a:pt x="14201" y="27384"/>
                </a:lnTo>
                <a:lnTo>
                  <a:pt x="12651" y="28128"/>
                </a:lnTo>
                <a:lnTo>
                  <a:pt x="10269" y="29319"/>
                </a:lnTo>
                <a:lnTo>
                  <a:pt x="8235" y="31154"/>
                </a:lnTo>
                <a:lnTo>
                  <a:pt x="6548" y="33635"/>
                </a:lnTo>
                <a:close/>
              </a:path>
              <a:path w="542289" h="75564">
                <a:moveTo>
                  <a:pt x="14201" y="27384"/>
                </a:moveTo>
                <a:lnTo>
                  <a:pt x="7888" y="27384"/>
                </a:lnTo>
                <a:lnTo>
                  <a:pt x="9574" y="25499"/>
                </a:lnTo>
                <a:lnTo>
                  <a:pt x="11559" y="24060"/>
                </a:lnTo>
                <a:lnTo>
                  <a:pt x="16122" y="22076"/>
                </a:lnTo>
                <a:lnTo>
                  <a:pt x="18553" y="21580"/>
                </a:lnTo>
                <a:lnTo>
                  <a:pt x="27483" y="21580"/>
                </a:lnTo>
                <a:lnTo>
                  <a:pt x="32544" y="23564"/>
                </a:lnTo>
                <a:lnTo>
                  <a:pt x="35183" y="26342"/>
                </a:lnTo>
                <a:lnTo>
                  <a:pt x="17710" y="26342"/>
                </a:lnTo>
                <a:lnTo>
                  <a:pt x="15131" y="26937"/>
                </a:lnTo>
                <a:lnTo>
                  <a:pt x="14201" y="27384"/>
                </a:lnTo>
                <a:close/>
              </a:path>
              <a:path w="542289" h="75564">
                <a:moveTo>
                  <a:pt x="34346" y="59382"/>
                </a:moveTo>
                <a:lnTo>
                  <a:pt x="25301" y="59382"/>
                </a:lnTo>
                <a:lnTo>
                  <a:pt x="28972" y="57745"/>
                </a:lnTo>
                <a:lnTo>
                  <a:pt x="31849" y="54471"/>
                </a:lnTo>
                <a:lnTo>
                  <a:pt x="34826" y="51196"/>
                </a:lnTo>
                <a:lnTo>
                  <a:pt x="36313" y="47178"/>
                </a:lnTo>
                <a:lnTo>
                  <a:pt x="36313" y="37752"/>
                </a:lnTo>
                <a:lnTo>
                  <a:pt x="34776" y="33932"/>
                </a:lnTo>
                <a:lnTo>
                  <a:pt x="31701" y="30956"/>
                </a:lnTo>
                <a:lnTo>
                  <a:pt x="28724" y="27880"/>
                </a:lnTo>
                <a:lnTo>
                  <a:pt x="24953" y="26342"/>
                </a:lnTo>
                <a:lnTo>
                  <a:pt x="35183" y="26342"/>
                </a:lnTo>
                <a:lnTo>
                  <a:pt x="40084" y="31501"/>
                </a:lnTo>
                <a:lnTo>
                  <a:pt x="41969" y="36661"/>
                </a:lnTo>
                <a:lnTo>
                  <a:pt x="41969" y="48964"/>
                </a:lnTo>
                <a:lnTo>
                  <a:pt x="39885" y="53974"/>
                </a:lnTo>
                <a:lnTo>
                  <a:pt x="34346" y="59382"/>
                </a:lnTo>
                <a:close/>
              </a:path>
              <a:path w="542289" h="75564">
                <a:moveTo>
                  <a:pt x="26442" y="64144"/>
                </a:moveTo>
                <a:lnTo>
                  <a:pt x="14734" y="64144"/>
                </a:lnTo>
                <a:lnTo>
                  <a:pt x="9971" y="62458"/>
                </a:lnTo>
                <a:lnTo>
                  <a:pt x="2232" y="55711"/>
                </a:lnTo>
                <a:lnTo>
                  <a:pt x="199" y="50998"/>
                </a:lnTo>
                <a:lnTo>
                  <a:pt x="0" y="44946"/>
                </a:lnTo>
                <a:lnTo>
                  <a:pt x="5507" y="44946"/>
                </a:lnTo>
                <a:lnTo>
                  <a:pt x="5705" y="49311"/>
                </a:lnTo>
                <a:lnTo>
                  <a:pt x="7193" y="52833"/>
                </a:lnTo>
                <a:lnTo>
                  <a:pt x="9971" y="55512"/>
                </a:lnTo>
                <a:lnTo>
                  <a:pt x="12849" y="58092"/>
                </a:lnTo>
                <a:lnTo>
                  <a:pt x="16470" y="59382"/>
                </a:lnTo>
                <a:lnTo>
                  <a:pt x="34346" y="59382"/>
                </a:lnTo>
                <a:lnTo>
                  <a:pt x="31551" y="62110"/>
                </a:lnTo>
                <a:lnTo>
                  <a:pt x="26442" y="64144"/>
                </a:lnTo>
                <a:close/>
              </a:path>
              <a:path w="542289" h="75564">
                <a:moveTo>
                  <a:pt x="53135" y="62805"/>
                </a:moveTo>
                <a:lnTo>
                  <a:pt x="46289" y="62805"/>
                </a:lnTo>
                <a:lnTo>
                  <a:pt x="63999" y="38992"/>
                </a:lnTo>
                <a:lnTo>
                  <a:pt x="47628" y="16966"/>
                </a:lnTo>
                <a:lnTo>
                  <a:pt x="54623" y="16966"/>
                </a:lnTo>
                <a:lnTo>
                  <a:pt x="67720" y="34379"/>
                </a:lnTo>
                <a:lnTo>
                  <a:pt x="74247" y="34379"/>
                </a:lnTo>
                <a:lnTo>
                  <a:pt x="70845" y="38844"/>
                </a:lnTo>
                <a:lnTo>
                  <a:pt x="74425" y="43606"/>
                </a:lnTo>
                <a:lnTo>
                  <a:pt x="67273" y="43606"/>
                </a:lnTo>
                <a:lnTo>
                  <a:pt x="53135" y="62805"/>
                </a:lnTo>
                <a:close/>
              </a:path>
              <a:path w="542289" h="75564">
                <a:moveTo>
                  <a:pt x="74247" y="34379"/>
                </a:moveTo>
                <a:lnTo>
                  <a:pt x="67720" y="34379"/>
                </a:lnTo>
                <a:lnTo>
                  <a:pt x="80519" y="16966"/>
                </a:lnTo>
                <a:lnTo>
                  <a:pt x="87514" y="16966"/>
                </a:lnTo>
                <a:lnTo>
                  <a:pt x="74247" y="34379"/>
                </a:lnTo>
                <a:close/>
              </a:path>
              <a:path w="542289" h="75564">
                <a:moveTo>
                  <a:pt x="88853" y="62805"/>
                </a:moveTo>
                <a:lnTo>
                  <a:pt x="81710" y="62805"/>
                </a:lnTo>
                <a:lnTo>
                  <a:pt x="67273" y="43606"/>
                </a:lnTo>
                <a:lnTo>
                  <a:pt x="74425" y="43606"/>
                </a:lnTo>
                <a:lnTo>
                  <a:pt x="88853" y="62805"/>
                </a:lnTo>
                <a:close/>
              </a:path>
              <a:path w="542289" h="75564">
                <a:moveTo>
                  <a:pt x="98695" y="33635"/>
                </a:moveTo>
                <a:lnTo>
                  <a:pt x="93933" y="33635"/>
                </a:lnTo>
                <a:lnTo>
                  <a:pt x="100036" y="1488"/>
                </a:lnTo>
                <a:lnTo>
                  <a:pt x="131140" y="1488"/>
                </a:lnTo>
                <a:lnTo>
                  <a:pt x="131140" y="6548"/>
                </a:lnTo>
                <a:lnTo>
                  <a:pt x="103905" y="6548"/>
                </a:lnTo>
                <a:lnTo>
                  <a:pt x="99886" y="27235"/>
                </a:lnTo>
                <a:lnTo>
                  <a:pt x="100036" y="27384"/>
                </a:lnTo>
                <a:lnTo>
                  <a:pt x="106348" y="27384"/>
                </a:lnTo>
                <a:lnTo>
                  <a:pt x="104798" y="28128"/>
                </a:lnTo>
                <a:lnTo>
                  <a:pt x="102417" y="29319"/>
                </a:lnTo>
                <a:lnTo>
                  <a:pt x="100382" y="31154"/>
                </a:lnTo>
                <a:lnTo>
                  <a:pt x="98695" y="33635"/>
                </a:lnTo>
                <a:close/>
              </a:path>
              <a:path w="542289" h="75564">
                <a:moveTo>
                  <a:pt x="106348" y="27384"/>
                </a:moveTo>
                <a:lnTo>
                  <a:pt x="100036" y="27384"/>
                </a:lnTo>
                <a:lnTo>
                  <a:pt x="101722" y="25499"/>
                </a:lnTo>
                <a:lnTo>
                  <a:pt x="103707" y="24060"/>
                </a:lnTo>
                <a:lnTo>
                  <a:pt x="108270" y="22076"/>
                </a:lnTo>
                <a:lnTo>
                  <a:pt x="110701" y="21580"/>
                </a:lnTo>
                <a:lnTo>
                  <a:pt x="119630" y="21580"/>
                </a:lnTo>
                <a:lnTo>
                  <a:pt x="124691" y="23564"/>
                </a:lnTo>
                <a:lnTo>
                  <a:pt x="127330" y="26342"/>
                </a:lnTo>
                <a:lnTo>
                  <a:pt x="109858" y="26342"/>
                </a:lnTo>
                <a:lnTo>
                  <a:pt x="107278" y="26937"/>
                </a:lnTo>
                <a:lnTo>
                  <a:pt x="106348" y="27384"/>
                </a:lnTo>
                <a:close/>
              </a:path>
              <a:path w="542289" h="75564">
                <a:moveTo>
                  <a:pt x="126494" y="59382"/>
                </a:moveTo>
                <a:lnTo>
                  <a:pt x="117448" y="59382"/>
                </a:lnTo>
                <a:lnTo>
                  <a:pt x="121119" y="57745"/>
                </a:lnTo>
                <a:lnTo>
                  <a:pt x="123997" y="54471"/>
                </a:lnTo>
                <a:lnTo>
                  <a:pt x="126973" y="51196"/>
                </a:lnTo>
                <a:lnTo>
                  <a:pt x="128461" y="47178"/>
                </a:lnTo>
                <a:lnTo>
                  <a:pt x="128461" y="37752"/>
                </a:lnTo>
                <a:lnTo>
                  <a:pt x="126924" y="33932"/>
                </a:lnTo>
                <a:lnTo>
                  <a:pt x="123848" y="30956"/>
                </a:lnTo>
                <a:lnTo>
                  <a:pt x="120872" y="27880"/>
                </a:lnTo>
                <a:lnTo>
                  <a:pt x="117101" y="26342"/>
                </a:lnTo>
                <a:lnTo>
                  <a:pt x="127330" y="26342"/>
                </a:lnTo>
                <a:lnTo>
                  <a:pt x="132232" y="31501"/>
                </a:lnTo>
                <a:lnTo>
                  <a:pt x="134117" y="36661"/>
                </a:lnTo>
                <a:lnTo>
                  <a:pt x="134117" y="48964"/>
                </a:lnTo>
                <a:lnTo>
                  <a:pt x="132033" y="53974"/>
                </a:lnTo>
                <a:lnTo>
                  <a:pt x="126494" y="59382"/>
                </a:lnTo>
                <a:close/>
              </a:path>
              <a:path w="542289" h="75564">
                <a:moveTo>
                  <a:pt x="118589" y="64144"/>
                </a:moveTo>
                <a:lnTo>
                  <a:pt x="106881" y="64144"/>
                </a:lnTo>
                <a:lnTo>
                  <a:pt x="102119" y="62458"/>
                </a:lnTo>
                <a:lnTo>
                  <a:pt x="94380" y="55711"/>
                </a:lnTo>
                <a:lnTo>
                  <a:pt x="92346" y="50998"/>
                </a:lnTo>
                <a:lnTo>
                  <a:pt x="92147" y="44946"/>
                </a:lnTo>
                <a:lnTo>
                  <a:pt x="97654" y="44946"/>
                </a:lnTo>
                <a:lnTo>
                  <a:pt x="97852" y="49311"/>
                </a:lnTo>
                <a:lnTo>
                  <a:pt x="99340" y="52833"/>
                </a:lnTo>
                <a:lnTo>
                  <a:pt x="102119" y="55512"/>
                </a:lnTo>
                <a:lnTo>
                  <a:pt x="104996" y="58092"/>
                </a:lnTo>
                <a:lnTo>
                  <a:pt x="108618" y="59382"/>
                </a:lnTo>
                <a:lnTo>
                  <a:pt x="126494" y="59382"/>
                </a:lnTo>
                <a:lnTo>
                  <a:pt x="123699" y="62110"/>
                </a:lnTo>
                <a:lnTo>
                  <a:pt x="118589" y="64144"/>
                </a:lnTo>
                <a:close/>
              </a:path>
              <a:path w="542289" h="75564">
                <a:moveTo>
                  <a:pt x="192738" y="64144"/>
                </a:moveTo>
                <a:lnTo>
                  <a:pt x="181229" y="64144"/>
                </a:lnTo>
                <a:lnTo>
                  <a:pt x="175971" y="61862"/>
                </a:lnTo>
                <a:lnTo>
                  <a:pt x="171903" y="57298"/>
                </a:lnTo>
                <a:lnTo>
                  <a:pt x="167933" y="52734"/>
                </a:lnTo>
                <a:lnTo>
                  <a:pt x="165949" y="46930"/>
                </a:lnTo>
                <a:lnTo>
                  <a:pt x="165949" y="32841"/>
                </a:lnTo>
                <a:lnTo>
                  <a:pt x="167933" y="27037"/>
                </a:lnTo>
                <a:lnTo>
                  <a:pt x="175872" y="17908"/>
                </a:lnTo>
                <a:lnTo>
                  <a:pt x="181130" y="15626"/>
                </a:lnTo>
                <a:lnTo>
                  <a:pt x="193037" y="15626"/>
                </a:lnTo>
                <a:lnTo>
                  <a:pt x="197303" y="17015"/>
                </a:lnTo>
                <a:lnTo>
                  <a:pt x="201179" y="20389"/>
                </a:lnTo>
                <a:lnTo>
                  <a:pt x="182816" y="20389"/>
                </a:lnTo>
                <a:lnTo>
                  <a:pt x="178898" y="22274"/>
                </a:lnTo>
                <a:lnTo>
                  <a:pt x="175921" y="26044"/>
                </a:lnTo>
                <a:lnTo>
                  <a:pt x="173044" y="29815"/>
                </a:lnTo>
                <a:lnTo>
                  <a:pt x="171605" y="34428"/>
                </a:lnTo>
                <a:lnTo>
                  <a:pt x="171605" y="45342"/>
                </a:lnTo>
                <a:lnTo>
                  <a:pt x="173044" y="49956"/>
                </a:lnTo>
                <a:lnTo>
                  <a:pt x="175921" y="53726"/>
                </a:lnTo>
                <a:lnTo>
                  <a:pt x="178898" y="57497"/>
                </a:lnTo>
                <a:lnTo>
                  <a:pt x="182816" y="59382"/>
                </a:lnTo>
                <a:lnTo>
                  <a:pt x="200492" y="59382"/>
                </a:lnTo>
                <a:lnTo>
                  <a:pt x="196955" y="62606"/>
                </a:lnTo>
                <a:lnTo>
                  <a:pt x="192738" y="64144"/>
                </a:lnTo>
                <a:close/>
              </a:path>
              <a:path w="542289" h="75564">
                <a:moveTo>
                  <a:pt x="206282" y="31402"/>
                </a:moveTo>
                <a:lnTo>
                  <a:pt x="200626" y="31402"/>
                </a:lnTo>
                <a:lnTo>
                  <a:pt x="199833" y="27731"/>
                </a:lnTo>
                <a:lnTo>
                  <a:pt x="198345" y="25003"/>
                </a:lnTo>
                <a:lnTo>
                  <a:pt x="196162" y="23217"/>
                </a:lnTo>
                <a:lnTo>
                  <a:pt x="193979" y="21332"/>
                </a:lnTo>
                <a:lnTo>
                  <a:pt x="191151" y="20389"/>
                </a:lnTo>
                <a:lnTo>
                  <a:pt x="201179" y="20389"/>
                </a:lnTo>
                <a:lnTo>
                  <a:pt x="203752" y="22572"/>
                </a:lnTo>
                <a:lnTo>
                  <a:pt x="205687" y="26441"/>
                </a:lnTo>
                <a:lnTo>
                  <a:pt x="206282" y="31402"/>
                </a:lnTo>
                <a:close/>
              </a:path>
              <a:path w="542289" h="75564">
                <a:moveTo>
                  <a:pt x="200492" y="59382"/>
                </a:moveTo>
                <a:lnTo>
                  <a:pt x="191052" y="59382"/>
                </a:lnTo>
                <a:lnTo>
                  <a:pt x="193979" y="58191"/>
                </a:lnTo>
                <a:lnTo>
                  <a:pt x="196459" y="55810"/>
                </a:lnTo>
                <a:lnTo>
                  <a:pt x="199039" y="53429"/>
                </a:lnTo>
                <a:lnTo>
                  <a:pt x="200577" y="50303"/>
                </a:lnTo>
                <a:lnTo>
                  <a:pt x="201073" y="46434"/>
                </a:lnTo>
                <a:lnTo>
                  <a:pt x="206579" y="46434"/>
                </a:lnTo>
                <a:lnTo>
                  <a:pt x="205786" y="52089"/>
                </a:lnTo>
                <a:lnTo>
                  <a:pt x="203702" y="56455"/>
                </a:lnTo>
                <a:lnTo>
                  <a:pt x="200492" y="59382"/>
                </a:lnTo>
                <a:close/>
              </a:path>
              <a:path w="542289" h="75564">
                <a:moveTo>
                  <a:pt x="238260" y="64144"/>
                </a:moveTo>
                <a:lnTo>
                  <a:pt x="227347" y="64144"/>
                </a:lnTo>
                <a:lnTo>
                  <a:pt x="222088" y="61862"/>
                </a:lnTo>
                <a:lnTo>
                  <a:pt x="218020" y="57298"/>
                </a:lnTo>
                <a:lnTo>
                  <a:pt x="214051" y="52734"/>
                </a:lnTo>
                <a:lnTo>
                  <a:pt x="212067" y="46930"/>
                </a:lnTo>
                <a:lnTo>
                  <a:pt x="212067" y="32841"/>
                </a:lnTo>
                <a:lnTo>
                  <a:pt x="214051" y="27037"/>
                </a:lnTo>
                <a:lnTo>
                  <a:pt x="221989" y="17908"/>
                </a:lnTo>
                <a:lnTo>
                  <a:pt x="227247" y="15626"/>
                </a:lnTo>
                <a:lnTo>
                  <a:pt x="240344" y="15626"/>
                </a:lnTo>
                <a:lnTo>
                  <a:pt x="245602" y="17908"/>
                </a:lnTo>
                <a:lnTo>
                  <a:pt x="247759" y="20389"/>
                </a:lnTo>
                <a:lnTo>
                  <a:pt x="228884" y="20389"/>
                </a:lnTo>
                <a:lnTo>
                  <a:pt x="225015" y="22274"/>
                </a:lnTo>
                <a:lnTo>
                  <a:pt x="221925" y="26193"/>
                </a:lnTo>
                <a:lnTo>
                  <a:pt x="219161" y="29815"/>
                </a:lnTo>
                <a:lnTo>
                  <a:pt x="217722" y="34428"/>
                </a:lnTo>
                <a:lnTo>
                  <a:pt x="217722" y="45342"/>
                </a:lnTo>
                <a:lnTo>
                  <a:pt x="219161" y="49956"/>
                </a:lnTo>
                <a:lnTo>
                  <a:pt x="222038" y="53726"/>
                </a:lnTo>
                <a:lnTo>
                  <a:pt x="225015" y="57497"/>
                </a:lnTo>
                <a:lnTo>
                  <a:pt x="228933" y="59382"/>
                </a:lnTo>
                <a:lnTo>
                  <a:pt x="247753" y="59382"/>
                </a:lnTo>
                <a:lnTo>
                  <a:pt x="245553" y="60870"/>
                </a:lnTo>
                <a:lnTo>
                  <a:pt x="242180" y="63053"/>
                </a:lnTo>
                <a:lnTo>
                  <a:pt x="238260" y="64144"/>
                </a:lnTo>
                <a:close/>
              </a:path>
              <a:path w="542289" h="75564">
                <a:moveTo>
                  <a:pt x="247753" y="59382"/>
                </a:moveTo>
                <a:lnTo>
                  <a:pt x="238657" y="59382"/>
                </a:lnTo>
                <a:lnTo>
                  <a:pt x="242526" y="57497"/>
                </a:lnTo>
                <a:lnTo>
                  <a:pt x="248381" y="49857"/>
                </a:lnTo>
                <a:lnTo>
                  <a:pt x="249837" y="45342"/>
                </a:lnTo>
                <a:lnTo>
                  <a:pt x="249837" y="34428"/>
                </a:lnTo>
                <a:lnTo>
                  <a:pt x="248381" y="29964"/>
                </a:lnTo>
                <a:lnTo>
                  <a:pt x="245293" y="26044"/>
                </a:lnTo>
                <a:lnTo>
                  <a:pt x="242526" y="22324"/>
                </a:lnTo>
                <a:lnTo>
                  <a:pt x="238608" y="20389"/>
                </a:lnTo>
                <a:lnTo>
                  <a:pt x="247759" y="20389"/>
                </a:lnTo>
                <a:lnTo>
                  <a:pt x="253540" y="27037"/>
                </a:lnTo>
                <a:lnTo>
                  <a:pt x="255524" y="32841"/>
                </a:lnTo>
                <a:lnTo>
                  <a:pt x="255524" y="44152"/>
                </a:lnTo>
                <a:lnTo>
                  <a:pt x="254681" y="48170"/>
                </a:lnTo>
                <a:lnTo>
                  <a:pt x="252994" y="51940"/>
                </a:lnTo>
                <a:lnTo>
                  <a:pt x="251407" y="55612"/>
                </a:lnTo>
                <a:lnTo>
                  <a:pt x="248926" y="58588"/>
                </a:lnTo>
                <a:lnTo>
                  <a:pt x="247753" y="59382"/>
                </a:lnTo>
                <a:close/>
              </a:path>
              <a:path w="542289" h="75564">
                <a:moveTo>
                  <a:pt x="272972" y="24854"/>
                </a:moveTo>
                <a:lnTo>
                  <a:pt x="269517" y="24854"/>
                </a:lnTo>
                <a:lnTo>
                  <a:pt x="270609" y="22175"/>
                </a:lnTo>
                <a:lnTo>
                  <a:pt x="272494" y="19992"/>
                </a:lnTo>
                <a:lnTo>
                  <a:pt x="275173" y="18305"/>
                </a:lnTo>
                <a:lnTo>
                  <a:pt x="277852" y="16519"/>
                </a:lnTo>
                <a:lnTo>
                  <a:pt x="280878" y="15626"/>
                </a:lnTo>
                <a:lnTo>
                  <a:pt x="290106" y="15626"/>
                </a:lnTo>
                <a:lnTo>
                  <a:pt x="294322" y="17065"/>
                </a:lnTo>
                <a:lnTo>
                  <a:pt x="297318" y="20389"/>
                </a:lnTo>
                <a:lnTo>
                  <a:pt x="280729" y="20389"/>
                </a:lnTo>
                <a:lnTo>
                  <a:pt x="278051" y="21133"/>
                </a:lnTo>
                <a:lnTo>
                  <a:pt x="275769" y="22621"/>
                </a:lnTo>
                <a:lnTo>
                  <a:pt x="273586" y="24110"/>
                </a:lnTo>
                <a:lnTo>
                  <a:pt x="272972" y="24854"/>
                </a:lnTo>
                <a:close/>
              </a:path>
              <a:path w="542289" h="75564">
                <a:moveTo>
                  <a:pt x="269369" y="62805"/>
                </a:moveTo>
                <a:lnTo>
                  <a:pt x="263714" y="62805"/>
                </a:lnTo>
                <a:lnTo>
                  <a:pt x="263714" y="16966"/>
                </a:lnTo>
                <a:lnTo>
                  <a:pt x="269369" y="16966"/>
                </a:lnTo>
                <a:lnTo>
                  <a:pt x="269369" y="24854"/>
                </a:lnTo>
                <a:lnTo>
                  <a:pt x="272972" y="24854"/>
                </a:lnTo>
                <a:lnTo>
                  <a:pt x="271948" y="26094"/>
                </a:lnTo>
                <a:lnTo>
                  <a:pt x="270858" y="28574"/>
                </a:lnTo>
                <a:lnTo>
                  <a:pt x="269865" y="31055"/>
                </a:lnTo>
                <a:lnTo>
                  <a:pt x="269369" y="33535"/>
                </a:lnTo>
                <a:lnTo>
                  <a:pt x="269369" y="62805"/>
                </a:lnTo>
                <a:close/>
              </a:path>
              <a:path w="542289" h="75564">
                <a:moveTo>
                  <a:pt x="300920" y="62805"/>
                </a:moveTo>
                <a:lnTo>
                  <a:pt x="295414" y="62805"/>
                </a:lnTo>
                <a:lnTo>
                  <a:pt x="295414" y="29418"/>
                </a:lnTo>
                <a:lnTo>
                  <a:pt x="294421" y="26094"/>
                </a:lnTo>
                <a:lnTo>
                  <a:pt x="292437" y="23812"/>
                </a:lnTo>
                <a:lnTo>
                  <a:pt x="290552" y="21530"/>
                </a:lnTo>
                <a:lnTo>
                  <a:pt x="287675" y="20389"/>
                </a:lnTo>
                <a:lnTo>
                  <a:pt x="297318" y="20389"/>
                </a:lnTo>
                <a:lnTo>
                  <a:pt x="299581" y="22820"/>
                </a:lnTo>
                <a:lnTo>
                  <a:pt x="300920" y="27136"/>
                </a:lnTo>
                <a:lnTo>
                  <a:pt x="300920" y="62805"/>
                </a:lnTo>
                <a:close/>
              </a:path>
              <a:path w="542289" h="75564">
                <a:moveTo>
                  <a:pt x="330039" y="62805"/>
                </a:moveTo>
                <a:lnTo>
                  <a:pt x="324086" y="62805"/>
                </a:lnTo>
                <a:lnTo>
                  <a:pt x="306375" y="16966"/>
                </a:lnTo>
                <a:lnTo>
                  <a:pt x="312627" y="16966"/>
                </a:lnTo>
                <a:lnTo>
                  <a:pt x="327063" y="57149"/>
                </a:lnTo>
                <a:lnTo>
                  <a:pt x="332151" y="57149"/>
                </a:lnTo>
                <a:lnTo>
                  <a:pt x="330039" y="62805"/>
                </a:lnTo>
                <a:close/>
              </a:path>
              <a:path w="542289" h="75564">
                <a:moveTo>
                  <a:pt x="332151" y="57149"/>
                </a:moveTo>
                <a:lnTo>
                  <a:pt x="327211" y="57149"/>
                </a:lnTo>
                <a:lnTo>
                  <a:pt x="341350" y="16966"/>
                </a:lnTo>
                <a:lnTo>
                  <a:pt x="347155" y="16966"/>
                </a:lnTo>
                <a:lnTo>
                  <a:pt x="332151" y="57149"/>
                </a:lnTo>
                <a:close/>
              </a:path>
              <a:path w="542289" h="75564">
                <a:moveTo>
                  <a:pt x="355540" y="75009"/>
                </a:moveTo>
                <a:lnTo>
                  <a:pt x="355540" y="71139"/>
                </a:lnTo>
                <a:lnTo>
                  <a:pt x="356830" y="70643"/>
                </a:lnTo>
                <a:lnTo>
                  <a:pt x="357823" y="69601"/>
                </a:lnTo>
                <a:lnTo>
                  <a:pt x="358517" y="68014"/>
                </a:lnTo>
                <a:lnTo>
                  <a:pt x="359310" y="66526"/>
                </a:lnTo>
                <a:lnTo>
                  <a:pt x="359708" y="64938"/>
                </a:lnTo>
                <a:lnTo>
                  <a:pt x="359708" y="62805"/>
                </a:lnTo>
                <a:lnTo>
                  <a:pt x="355987" y="62805"/>
                </a:lnTo>
                <a:lnTo>
                  <a:pt x="355987" y="53429"/>
                </a:lnTo>
                <a:lnTo>
                  <a:pt x="363428" y="53429"/>
                </a:lnTo>
                <a:lnTo>
                  <a:pt x="363428" y="65682"/>
                </a:lnTo>
                <a:lnTo>
                  <a:pt x="362734" y="68113"/>
                </a:lnTo>
                <a:lnTo>
                  <a:pt x="361345" y="70395"/>
                </a:lnTo>
                <a:lnTo>
                  <a:pt x="360054" y="72677"/>
                </a:lnTo>
                <a:lnTo>
                  <a:pt x="358120" y="74215"/>
                </a:lnTo>
                <a:lnTo>
                  <a:pt x="355540" y="75009"/>
                </a:lnTo>
                <a:close/>
              </a:path>
              <a:path w="542289" h="75564">
                <a:moveTo>
                  <a:pt x="406994" y="22175"/>
                </a:moveTo>
                <a:lnTo>
                  <a:pt x="401488" y="22175"/>
                </a:lnTo>
                <a:lnTo>
                  <a:pt x="401488" y="14833"/>
                </a:lnTo>
                <a:lnTo>
                  <a:pt x="403175" y="9673"/>
                </a:lnTo>
                <a:lnTo>
                  <a:pt x="406549" y="5804"/>
                </a:lnTo>
                <a:lnTo>
                  <a:pt x="410021" y="1934"/>
                </a:lnTo>
                <a:lnTo>
                  <a:pt x="414932" y="0"/>
                </a:lnTo>
                <a:lnTo>
                  <a:pt x="427136" y="0"/>
                </a:lnTo>
                <a:lnTo>
                  <a:pt x="431799" y="1587"/>
                </a:lnTo>
                <a:lnTo>
                  <a:pt x="435272" y="4762"/>
                </a:lnTo>
                <a:lnTo>
                  <a:pt x="416768" y="4762"/>
                </a:lnTo>
                <a:lnTo>
                  <a:pt x="413345" y="6201"/>
                </a:lnTo>
                <a:lnTo>
                  <a:pt x="408483" y="11856"/>
                </a:lnTo>
                <a:lnTo>
                  <a:pt x="407193" y="15775"/>
                </a:lnTo>
                <a:lnTo>
                  <a:pt x="406994" y="20835"/>
                </a:lnTo>
                <a:lnTo>
                  <a:pt x="406994" y="22175"/>
                </a:lnTo>
                <a:close/>
              </a:path>
              <a:path w="542289" h="75564">
                <a:moveTo>
                  <a:pt x="440927" y="62805"/>
                </a:moveTo>
                <a:lnTo>
                  <a:pt x="400000" y="62805"/>
                </a:lnTo>
                <a:lnTo>
                  <a:pt x="400000" y="58241"/>
                </a:lnTo>
                <a:lnTo>
                  <a:pt x="424358" y="34131"/>
                </a:lnTo>
                <a:lnTo>
                  <a:pt x="428872" y="30559"/>
                </a:lnTo>
                <a:lnTo>
                  <a:pt x="431253" y="27681"/>
                </a:lnTo>
                <a:lnTo>
                  <a:pt x="433734" y="24804"/>
                </a:lnTo>
                <a:lnTo>
                  <a:pt x="434974" y="21431"/>
                </a:lnTo>
                <a:lnTo>
                  <a:pt x="434974" y="13791"/>
                </a:lnTo>
                <a:lnTo>
                  <a:pt x="433684" y="10715"/>
                </a:lnTo>
                <a:lnTo>
                  <a:pt x="428526" y="5953"/>
                </a:lnTo>
                <a:lnTo>
                  <a:pt x="425201" y="4762"/>
                </a:lnTo>
                <a:lnTo>
                  <a:pt x="435272" y="4762"/>
                </a:lnTo>
                <a:lnTo>
                  <a:pt x="438844" y="7937"/>
                </a:lnTo>
                <a:lnTo>
                  <a:pt x="440630" y="12203"/>
                </a:lnTo>
                <a:lnTo>
                  <a:pt x="440514" y="22175"/>
                </a:lnTo>
                <a:lnTo>
                  <a:pt x="439291" y="25846"/>
                </a:lnTo>
                <a:lnTo>
                  <a:pt x="434032" y="33287"/>
                </a:lnTo>
                <a:lnTo>
                  <a:pt x="429220" y="37256"/>
                </a:lnTo>
                <a:lnTo>
                  <a:pt x="416619" y="44896"/>
                </a:lnTo>
                <a:lnTo>
                  <a:pt x="412700" y="47823"/>
                </a:lnTo>
                <a:lnTo>
                  <a:pt x="408135" y="52784"/>
                </a:lnTo>
                <a:lnTo>
                  <a:pt x="406747" y="55215"/>
                </a:lnTo>
                <a:lnTo>
                  <a:pt x="406250" y="57596"/>
                </a:lnTo>
                <a:lnTo>
                  <a:pt x="440927" y="57596"/>
                </a:lnTo>
                <a:lnTo>
                  <a:pt x="440927" y="62805"/>
                </a:lnTo>
                <a:close/>
              </a:path>
              <a:path w="542289" h="75564">
                <a:moveTo>
                  <a:pt x="455962" y="33635"/>
                </a:moveTo>
                <a:lnTo>
                  <a:pt x="451200" y="33635"/>
                </a:lnTo>
                <a:lnTo>
                  <a:pt x="457302" y="1488"/>
                </a:lnTo>
                <a:lnTo>
                  <a:pt x="488407" y="1488"/>
                </a:lnTo>
                <a:lnTo>
                  <a:pt x="488407" y="6548"/>
                </a:lnTo>
                <a:lnTo>
                  <a:pt x="461171" y="6548"/>
                </a:lnTo>
                <a:lnTo>
                  <a:pt x="457153" y="27235"/>
                </a:lnTo>
                <a:lnTo>
                  <a:pt x="457302" y="27384"/>
                </a:lnTo>
                <a:lnTo>
                  <a:pt x="463615" y="27384"/>
                </a:lnTo>
                <a:lnTo>
                  <a:pt x="462065" y="28128"/>
                </a:lnTo>
                <a:lnTo>
                  <a:pt x="459684" y="29319"/>
                </a:lnTo>
                <a:lnTo>
                  <a:pt x="457649" y="31154"/>
                </a:lnTo>
                <a:lnTo>
                  <a:pt x="455962" y="33635"/>
                </a:lnTo>
                <a:close/>
              </a:path>
              <a:path w="542289" h="75564">
                <a:moveTo>
                  <a:pt x="463615" y="27384"/>
                </a:moveTo>
                <a:lnTo>
                  <a:pt x="457302" y="27384"/>
                </a:lnTo>
                <a:lnTo>
                  <a:pt x="458988" y="25499"/>
                </a:lnTo>
                <a:lnTo>
                  <a:pt x="460973" y="24060"/>
                </a:lnTo>
                <a:lnTo>
                  <a:pt x="465538" y="22076"/>
                </a:lnTo>
                <a:lnTo>
                  <a:pt x="467968" y="21580"/>
                </a:lnTo>
                <a:lnTo>
                  <a:pt x="476898" y="21580"/>
                </a:lnTo>
                <a:lnTo>
                  <a:pt x="481958" y="23564"/>
                </a:lnTo>
                <a:lnTo>
                  <a:pt x="484597" y="26342"/>
                </a:lnTo>
                <a:lnTo>
                  <a:pt x="467125" y="26342"/>
                </a:lnTo>
                <a:lnTo>
                  <a:pt x="464545" y="26937"/>
                </a:lnTo>
                <a:lnTo>
                  <a:pt x="463615" y="27384"/>
                </a:lnTo>
                <a:close/>
              </a:path>
              <a:path w="542289" h="75564">
                <a:moveTo>
                  <a:pt x="483760" y="59382"/>
                </a:moveTo>
                <a:lnTo>
                  <a:pt x="474715" y="59382"/>
                </a:lnTo>
                <a:lnTo>
                  <a:pt x="478386" y="57745"/>
                </a:lnTo>
                <a:lnTo>
                  <a:pt x="481263" y="54471"/>
                </a:lnTo>
                <a:lnTo>
                  <a:pt x="484240" y="51196"/>
                </a:lnTo>
                <a:lnTo>
                  <a:pt x="485728" y="47178"/>
                </a:lnTo>
                <a:lnTo>
                  <a:pt x="485728" y="37752"/>
                </a:lnTo>
                <a:lnTo>
                  <a:pt x="484190" y="33932"/>
                </a:lnTo>
                <a:lnTo>
                  <a:pt x="481115" y="30956"/>
                </a:lnTo>
                <a:lnTo>
                  <a:pt x="478138" y="27880"/>
                </a:lnTo>
                <a:lnTo>
                  <a:pt x="474367" y="26342"/>
                </a:lnTo>
                <a:lnTo>
                  <a:pt x="484597" y="26342"/>
                </a:lnTo>
                <a:lnTo>
                  <a:pt x="489499" y="31501"/>
                </a:lnTo>
                <a:lnTo>
                  <a:pt x="491384" y="36661"/>
                </a:lnTo>
                <a:lnTo>
                  <a:pt x="491384" y="48964"/>
                </a:lnTo>
                <a:lnTo>
                  <a:pt x="489300" y="53974"/>
                </a:lnTo>
                <a:lnTo>
                  <a:pt x="483760" y="59382"/>
                </a:lnTo>
                <a:close/>
              </a:path>
              <a:path w="542289" h="75564">
                <a:moveTo>
                  <a:pt x="475856" y="64144"/>
                </a:moveTo>
                <a:lnTo>
                  <a:pt x="464148" y="64144"/>
                </a:lnTo>
                <a:lnTo>
                  <a:pt x="459386" y="62458"/>
                </a:lnTo>
                <a:lnTo>
                  <a:pt x="451646" y="55711"/>
                </a:lnTo>
                <a:lnTo>
                  <a:pt x="449613" y="50998"/>
                </a:lnTo>
                <a:lnTo>
                  <a:pt x="449414" y="44946"/>
                </a:lnTo>
                <a:lnTo>
                  <a:pt x="454921" y="44946"/>
                </a:lnTo>
                <a:lnTo>
                  <a:pt x="455119" y="49311"/>
                </a:lnTo>
                <a:lnTo>
                  <a:pt x="456607" y="52833"/>
                </a:lnTo>
                <a:lnTo>
                  <a:pt x="459386" y="55512"/>
                </a:lnTo>
                <a:lnTo>
                  <a:pt x="462263" y="58092"/>
                </a:lnTo>
                <a:lnTo>
                  <a:pt x="465884" y="59382"/>
                </a:lnTo>
                <a:lnTo>
                  <a:pt x="483760" y="59382"/>
                </a:lnTo>
                <a:lnTo>
                  <a:pt x="480965" y="62110"/>
                </a:lnTo>
                <a:lnTo>
                  <a:pt x="475856" y="64144"/>
                </a:lnTo>
                <a:close/>
              </a:path>
              <a:path w="542289" h="75564">
                <a:moveTo>
                  <a:pt x="526907" y="64144"/>
                </a:moveTo>
                <a:lnTo>
                  <a:pt x="512918" y="64144"/>
                </a:lnTo>
                <a:lnTo>
                  <a:pt x="507311" y="61565"/>
                </a:lnTo>
                <a:lnTo>
                  <a:pt x="499127" y="22125"/>
                </a:lnTo>
                <a:lnTo>
                  <a:pt x="501012" y="14634"/>
                </a:lnTo>
                <a:lnTo>
                  <a:pt x="508552" y="2927"/>
                </a:lnTo>
                <a:lnTo>
                  <a:pt x="514059" y="0"/>
                </a:lnTo>
                <a:lnTo>
                  <a:pt x="527056" y="0"/>
                </a:lnTo>
                <a:lnTo>
                  <a:pt x="531521" y="1438"/>
                </a:lnTo>
                <a:lnTo>
                  <a:pt x="535206" y="4762"/>
                </a:lnTo>
                <a:lnTo>
                  <a:pt x="516241" y="4762"/>
                </a:lnTo>
                <a:lnTo>
                  <a:pt x="511975" y="7193"/>
                </a:lnTo>
                <a:lnTo>
                  <a:pt x="509097" y="12055"/>
                </a:lnTo>
                <a:lnTo>
                  <a:pt x="506220" y="16817"/>
                </a:lnTo>
                <a:lnTo>
                  <a:pt x="504865" y="23266"/>
                </a:lnTo>
                <a:lnTo>
                  <a:pt x="504782" y="32593"/>
                </a:lnTo>
                <a:lnTo>
                  <a:pt x="509132" y="32593"/>
                </a:lnTo>
                <a:lnTo>
                  <a:pt x="507262" y="34528"/>
                </a:lnTo>
                <a:lnTo>
                  <a:pt x="505824" y="38496"/>
                </a:lnTo>
                <a:lnTo>
                  <a:pt x="505824" y="48418"/>
                </a:lnTo>
                <a:lnTo>
                  <a:pt x="507163" y="52337"/>
                </a:lnTo>
                <a:lnTo>
                  <a:pt x="509842" y="55215"/>
                </a:lnTo>
                <a:lnTo>
                  <a:pt x="512620" y="57993"/>
                </a:lnTo>
                <a:lnTo>
                  <a:pt x="516440" y="59382"/>
                </a:lnTo>
                <a:lnTo>
                  <a:pt x="534696" y="59382"/>
                </a:lnTo>
                <a:lnTo>
                  <a:pt x="531918" y="62160"/>
                </a:lnTo>
                <a:lnTo>
                  <a:pt x="526907" y="64144"/>
                </a:lnTo>
                <a:close/>
              </a:path>
              <a:path w="542289" h="75564">
                <a:moveTo>
                  <a:pt x="540352" y="16371"/>
                </a:moveTo>
                <a:lnTo>
                  <a:pt x="534845" y="16371"/>
                </a:lnTo>
                <a:lnTo>
                  <a:pt x="534349" y="12898"/>
                </a:lnTo>
                <a:lnTo>
                  <a:pt x="532959" y="10120"/>
                </a:lnTo>
                <a:lnTo>
                  <a:pt x="530678" y="8036"/>
                </a:lnTo>
                <a:lnTo>
                  <a:pt x="528396" y="5853"/>
                </a:lnTo>
                <a:lnTo>
                  <a:pt x="525469" y="4762"/>
                </a:lnTo>
                <a:lnTo>
                  <a:pt x="535206" y="4762"/>
                </a:lnTo>
                <a:lnTo>
                  <a:pt x="537871" y="7094"/>
                </a:lnTo>
                <a:lnTo>
                  <a:pt x="539756" y="11112"/>
                </a:lnTo>
                <a:lnTo>
                  <a:pt x="540352" y="16371"/>
                </a:lnTo>
                <a:close/>
              </a:path>
              <a:path w="542289" h="75564">
                <a:moveTo>
                  <a:pt x="509132" y="32593"/>
                </a:moveTo>
                <a:lnTo>
                  <a:pt x="504930" y="32593"/>
                </a:lnTo>
                <a:lnTo>
                  <a:pt x="506419" y="29418"/>
                </a:lnTo>
                <a:lnTo>
                  <a:pt x="508652" y="26937"/>
                </a:lnTo>
                <a:lnTo>
                  <a:pt x="511628" y="25151"/>
                </a:lnTo>
                <a:lnTo>
                  <a:pt x="514704" y="23266"/>
                </a:lnTo>
                <a:lnTo>
                  <a:pt x="517978" y="22324"/>
                </a:lnTo>
                <a:lnTo>
                  <a:pt x="527502" y="22324"/>
                </a:lnTo>
                <a:lnTo>
                  <a:pt x="532414" y="24258"/>
                </a:lnTo>
                <a:lnTo>
                  <a:pt x="535169" y="27086"/>
                </a:lnTo>
                <a:lnTo>
                  <a:pt x="516737" y="27086"/>
                </a:lnTo>
                <a:lnTo>
                  <a:pt x="513017" y="28574"/>
                </a:lnTo>
                <a:lnTo>
                  <a:pt x="509132" y="32593"/>
                </a:lnTo>
                <a:close/>
              </a:path>
              <a:path w="542289" h="75564">
                <a:moveTo>
                  <a:pt x="534696" y="59382"/>
                </a:moveTo>
                <a:lnTo>
                  <a:pt x="525667" y="59382"/>
                </a:lnTo>
                <a:lnTo>
                  <a:pt x="529239" y="57844"/>
                </a:lnTo>
                <a:lnTo>
                  <a:pt x="534895" y="51593"/>
                </a:lnTo>
                <a:lnTo>
                  <a:pt x="536333" y="47823"/>
                </a:lnTo>
                <a:lnTo>
                  <a:pt x="536263" y="38496"/>
                </a:lnTo>
                <a:lnTo>
                  <a:pt x="534944" y="34776"/>
                </a:lnTo>
                <a:lnTo>
                  <a:pt x="532166" y="31700"/>
                </a:lnTo>
                <a:lnTo>
                  <a:pt x="529487" y="28624"/>
                </a:lnTo>
                <a:lnTo>
                  <a:pt x="525865" y="27086"/>
                </a:lnTo>
                <a:lnTo>
                  <a:pt x="535169" y="27086"/>
                </a:lnTo>
                <a:lnTo>
                  <a:pt x="536681" y="28624"/>
                </a:lnTo>
                <a:lnTo>
                  <a:pt x="540054" y="31998"/>
                </a:lnTo>
                <a:lnTo>
                  <a:pt x="541989" y="36958"/>
                </a:lnTo>
                <a:lnTo>
                  <a:pt x="541989" y="49162"/>
                </a:lnTo>
                <a:lnTo>
                  <a:pt x="539954" y="54222"/>
                </a:lnTo>
                <a:lnTo>
                  <a:pt x="535886" y="58191"/>
                </a:lnTo>
                <a:lnTo>
                  <a:pt x="534696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52314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52314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377465" y="3798817"/>
            <a:ext cx="586105" cy="75565"/>
          </a:xfrm>
          <a:custGeom>
            <a:avLst/>
            <a:gdLst/>
            <a:ahLst/>
            <a:cxnLst/>
            <a:rect l="l" t="t" r="r" b="b"/>
            <a:pathLst>
              <a:path w="586104" h="75564">
                <a:moveTo>
                  <a:pt x="22026" y="62805"/>
                </a:moveTo>
                <a:lnTo>
                  <a:pt x="16370" y="62805"/>
                </a:lnTo>
                <a:lnTo>
                  <a:pt x="16370" y="16668"/>
                </a:lnTo>
                <a:lnTo>
                  <a:pt x="0" y="16668"/>
                </a:lnTo>
                <a:lnTo>
                  <a:pt x="0" y="12650"/>
                </a:lnTo>
                <a:lnTo>
                  <a:pt x="5059" y="12551"/>
                </a:lnTo>
                <a:lnTo>
                  <a:pt x="8582" y="12104"/>
                </a:lnTo>
                <a:lnTo>
                  <a:pt x="10567" y="11310"/>
                </a:lnTo>
                <a:lnTo>
                  <a:pt x="12650" y="10517"/>
                </a:lnTo>
                <a:lnTo>
                  <a:pt x="14188" y="9276"/>
                </a:lnTo>
                <a:lnTo>
                  <a:pt x="15179" y="7590"/>
                </a:lnTo>
                <a:lnTo>
                  <a:pt x="16271" y="5903"/>
                </a:lnTo>
                <a:lnTo>
                  <a:pt x="17016" y="3571"/>
                </a:lnTo>
                <a:lnTo>
                  <a:pt x="17412" y="595"/>
                </a:lnTo>
                <a:lnTo>
                  <a:pt x="22026" y="595"/>
                </a:lnTo>
                <a:lnTo>
                  <a:pt x="22026" y="62805"/>
                </a:lnTo>
                <a:close/>
              </a:path>
              <a:path w="586104" h="75564">
                <a:moveTo>
                  <a:pt x="71441" y="62805"/>
                </a:moveTo>
                <a:lnTo>
                  <a:pt x="65785" y="62805"/>
                </a:lnTo>
                <a:lnTo>
                  <a:pt x="65785" y="16668"/>
                </a:lnTo>
                <a:lnTo>
                  <a:pt x="49414" y="16668"/>
                </a:lnTo>
                <a:lnTo>
                  <a:pt x="49414" y="12650"/>
                </a:lnTo>
                <a:lnTo>
                  <a:pt x="54474" y="12551"/>
                </a:lnTo>
                <a:lnTo>
                  <a:pt x="57996" y="12104"/>
                </a:lnTo>
                <a:lnTo>
                  <a:pt x="59980" y="11310"/>
                </a:lnTo>
                <a:lnTo>
                  <a:pt x="62064" y="10517"/>
                </a:lnTo>
                <a:lnTo>
                  <a:pt x="63602" y="9276"/>
                </a:lnTo>
                <a:lnTo>
                  <a:pt x="64594" y="7590"/>
                </a:lnTo>
                <a:lnTo>
                  <a:pt x="65686" y="5903"/>
                </a:lnTo>
                <a:lnTo>
                  <a:pt x="66430" y="3571"/>
                </a:lnTo>
                <a:lnTo>
                  <a:pt x="66827" y="595"/>
                </a:lnTo>
                <a:lnTo>
                  <a:pt x="71441" y="595"/>
                </a:lnTo>
                <a:lnTo>
                  <a:pt x="71441" y="62805"/>
                </a:lnTo>
                <a:close/>
              </a:path>
              <a:path w="586104" h="75564">
                <a:moveTo>
                  <a:pt x="97191" y="62805"/>
                </a:moveTo>
                <a:lnTo>
                  <a:pt x="90345" y="62805"/>
                </a:lnTo>
                <a:lnTo>
                  <a:pt x="108056" y="38992"/>
                </a:lnTo>
                <a:lnTo>
                  <a:pt x="91684" y="16966"/>
                </a:lnTo>
                <a:lnTo>
                  <a:pt x="98679" y="16966"/>
                </a:lnTo>
                <a:lnTo>
                  <a:pt x="111776" y="34379"/>
                </a:lnTo>
                <a:lnTo>
                  <a:pt x="118303" y="34379"/>
                </a:lnTo>
                <a:lnTo>
                  <a:pt x="114901" y="38844"/>
                </a:lnTo>
                <a:lnTo>
                  <a:pt x="118481" y="43606"/>
                </a:lnTo>
                <a:lnTo>
                  <a:pt x="111329" y="43606"/>
                </a:lnTo>
                <a:lnTo>
                  <a:pt x="97191" y="62805"/>
                </a:lnTo>
                <a:close/>
              </a:path>
              <a:path w="586104" h="75564">
                <a:moveTo>
                  <a:pt x="118303" y="34379"/>
                </a:moveTo>
                <a:lnTo>
                  <a:pt x="111776" y="34379"/>
                </a:lnTo>
                <a:lnTo>
                  <a:pt x="124576" y="16966"/>
                </a:lnTo>
                <a:lnTo>
                  <a:pt x="131570" y="16966"/>
                </a:lnTo>
                <a:lnTo>
                  <a:pt x="118303" y="34379"/>
                </a:lnTo>
                <a:close/>
              </a:path>
              <a:path w="586104" h="75564">
                <a:moveTo>
                  <a:pt x="132910" y="62805"/>
                </a:moveTo>
                <a:lnTo>
                  <a:pt x="125766" y="62805"/>
                </a:lnTo>
                <a:lnTo>
                  <a:pt x="111329" y="43606"/>
                </a:lnTo>
                <a:lnTo>
                  <a:pt x="118481" y="43606"/>
                </a:lnTo>
                <a:lnTo>
                  <a:pt x="132910" y="62805"/>
                </a:lnTo>
                <a:close/>
              </a:path>
              <a:path w="586104" h="75564">
                <a:moveTo>
                  <a:pt x="163588" y="62805"/>
                </a:moveTo>
                <a:lnTo>
                  <a:pt x="157932" y="62805"/>
                </a:lnTo>
                <a:lnTo>
                  <a:pt x="157932" y="16668"/>
                </a:lnTo>
                <a:lnTo>
                  <a:pt x="141562" y="16668"/>
                </a:lnTo>
                <a:lnTo>
                  <a:pt x="141562" y="12650"/>
                </a:lnTo>
                <a:lnTo>
                  <a:pt x="146621" y="12551"/>
                </a:lnTo>
                <a:lnTo>
                  <a:pt x="150144" y="12104"/>
                </a:lnTo>
                <a:lnTo>
                  <a:pt x="152128" y="11310"/>
                </a:lnTo>
                <a:lnTo>
                  <a:pt x="154212" y="10517"/>
                </a:lnTo>
                <a:lnTo>
                  <a:pt x="155749" y="9276"/>
                </a:lnTo>
                <a:lnTo>
                  <a:pt x="156742" y="7590"/>
                </a:lnTo>
                <a:lnTo>
                  <a:pt x="157833" y="5903"/>
                </a:lnTo>
                <a:lnTo>
                  <a:pt x="158577" y="3571"/>
                </a:lnTo>
                <a:lnTo>
                  <a:pt x="158974" y="595"/>
                </a:lnTo>
                <a:lnTo>
                  <a:pt x="163588" y="595"/>
                </a:lnTo>
                <a:lnTo>
                  <a:pt x="163588" y="62805"/>
                </a:lnTo>
                <a:close/>
              </a:path>
              <a:path w="586104" h="75564">
                <a:moveTo>
                  <a:pt x="213002" y="62805"/>
                </a:moveTo>
                <a:lnTo>
                  <a:pt x="207347" y="62805"/>
                </a:lnTo>
                <a:lnTo>
                  <a:pt x="207347" y="16668"/>
                </a:lnTo>
                <a:lnTo>
                  <a:pt x="190975" y="16668"/>
                </a:lnTo>
                <a:lnTo>
                  <a:pt x="190975" y="12650"/>
                </a:lnTo>
                <a:lnTo>
                  <a:pt x="196036" y="12551"/>
                </a:lnTo>
                <a:lnTo>
                  <a:pt x="199558" y="12104"/>
                </a:lnTo>
                <a:lnTo>
                  <a:pt x="201542" y="11310"/>
                </a:lnTo>
                <a:lnTo>
                  <a:pt x="203626" y="10517"/>
                </a:lnTo>
                <a:lnTo>
                  <a:pt x="205164" y="9276"/>
                </a:lnTo>
                <a:lnTo>
                  <a:pt x="206156" y="7590"/>
                </a:lnTo>
                <a:lnTo>
                  <a:pt x="207248" y="5903"/>
                </a:lnTo>
                <a:lnTo>
                  <a:pt x="207992" y="3571"/>
                </a:lnTo>
                <a:lnTo>
                  <a:pt x="208389" y="595"/>
                </a:lnTo>
                <a:lnTo>
                  <a:pt x="213002" y="595"/>
                </a:lnTo>
                <a:lnTo>
                  <a:pt x="213002" y="62805"/>
                </a:lnTo>
                <a:close/>
              </a:path>
              <a:path w="586104" h="75564">
                <a:moveTo>
                  <a:pt x="286209" y="64144"/>
                </a:moveTo>
                <a:lnTo>
                  <a:pt x="274700" y="64144"/>
                </a:lnTo>
                <a:lnTo>
                  <a:pt x="269441" y="61862"/>
                </a:lnTo>
                <a:lnTo>
                  <a:pt x="265373" y="57298"/>
                </a:lnTo>
                <a:lnTo>
                  <a:pt x="261404" y="52734"/>
                </a:lnTo>
                <a:lnTo>
                  <a:pt x="259420" y="46930"/>
                </a:lnTo>
                <a:lnTo>
                  <a:pt x="259420" y="32841"/>
                </a:lnTo>
                <a:lnTo>
                  <a:pt x="261404" y="27037"/>
                </a:lnTo>
                <a:lnTo>
                  <a:pt x="269342" y="17908"/>
                </a:lnTo>
                <a:lnTo>
                  <a:pt x="274601" y="15626"/>
                </a:lnTo>
                <a:lnTo>
                  <a:pt x="286507" y="15626"/>
                </a:lnTo>
                <a:lnTo>
                  <a:pt x="290773" y="17015"/>
                </a:lnTo>
                <a:lnTo>
                  <a:pt x="294650" y="20389"/>
                </a:lnTo>
                <a:lnTo>
                  <a:pt x="276287" y="20389"/>
                </a:lnTo>
                <a:lnTo>
                  <a:pt x="272368" y="22274"/>
                </a:lnTo>
                <a:lnTo>
                  <a:pt x="269392" y="26044"/>
                </a:lnTo>
                <a:lnTo>
                  <a:pt x="266514" y="29815"/>
                </a:lnTo>
                <a:lnTo>
                  <a:pt x="265076" y="34428"/>
                </a:lnTo>
                <a:lnTo>
                  <a:pt x="265076" y="45342"/>
                </a:lnTo>
                <a:lnTo>
                  <a:pt x="266514" y="49956"/>
                </a:lnTo>
                <a:lnTo>
                  <a:pt x="269392" y="53726"/>
                </a:lnTo>
                <a:lnTo>
                  <a:pt x="272368" y="57497"/>
                </a:lnTo>
                <a:lnTo>
                  <a:pt x="276287" y="59382"/>
                </a:lnTo>
                <a:lnTo>
                  <a:pt x="293963" y="59382"/>
                </a:lnTo>
                <a:lnTo>
                  <a:pt x="290426" y="62606"/>
                </a:lnTo>
                <a:lnTo>
                  <a:pt x="286209" y="64144"/>
                </a:lnTo>
                <a:close/>
              </a:path>
              <a:path w="586104" h="75564">
                <a:moveTo>
                  <a:pt x="299753" y="31402"/>
                </a:moveTo>
                <a:lnTo>
                  <a:pt x="294097" y="31402"/>
                </a:lnTo>
                <a:lnTo>
                  <a:pt x="293303" y="27731"/>
                </a:lnTo>
                <a:lnTo>
                  <a:pt x="291814" y="25003"/>
                </a:lnTo>
                <a:lnTo>
                  <a:pt x="289632" y="23217"/>
                </a:lnTo>
                <a:lnTo>
                  <a:pt x="287449" y="21332"/>
                </a:lnTo>
                <a:lnTo>
                  <a:pt x="284621" y="20389"/>
                </a:lnTo>
                <a:lnTo>
                  <a:pt x="294650" y="20389"/>
                </a:lnTo>
                <a:lnTo>
                  <a:pt x="297223" y="22572"/>
                </a:lnTo>
                <a:lnTo>
                  <a:pt x="299157" y="26441"/>
                </a:lnTo>
                <a:lnTo>
                  <a:pt x="299753" y="31402"/>
                </a:lnTo>
                <a:close/>
              </a:path>
              <a:path w="586104" h="75564">
                <a:moveTo>
                  <a:pt x="293963" y="59382"/>
                </a:moveTo>
                <a:lnTo>
                  <a:pt x="284522" y="59382"/>
                </a:lnTo>
                <a:lnTo>
                  <a:pt x="287449" y="58191"/>
                </a:lnTo>
                <a:lnTo>
                  <a:pt x="289929" y="55810"/>
                </a:lnTo>
                <a:lnTo>
                  <a:pt x="292510" y="53429"/>
                </a:lnTo>
                <a:lnTo>
                  <a:pt x="294047" y="50303"/>
                </a:lnTo>
                <a:lnTo>
                  <a:pt x="294543" y="46434"/>
                </a:lnTo>
                <a:lnTo>
                  <a:pt x="300050" y="46434"/>
                </a:lnTo>
                <a:lnTo>
                  <a:pt x="299256" y="52089"/>
                </a:lnTo>
                <a:lnTo>
                  <a:pt x="297173" y="56455"/>
                </a:lnTo>
                <a:lnTo>
                  <a:pt x="293963" y="59382"/>
                </a:lnTo>
                <a:close/>
              </a:path>
              <a:path w="586104" h="75564">
                <a:moveTo>
                  <a:pt x="331731" y="64144"/>
                </a:moveTo>
                <a:lnTo>
                  <a:pt x="320817" y="64144"/>
                </a:lnTo>
                <a:lnTo>
                  <a:pt x="315558" y="61862"/>
                </a:lnTo>
                <a:lnTo>
                  <a:pt x="311490" y="57298"/>
                </a:lnTo>
                <a:lnTo>
                  <a:pt x="307521" y="52734"/>
                </a:lnTo>
                <a:lnTo>
                  <a:pt x="305537" y="46930"/>
                </a:lnTo>
                <a:lnTo>
                  <a:pt x="305537" y="32841"/>
                </a:lnTo>
                <a:lnTo>
                  <a:pt x="307521" y="27037"/>
                </a:lnTo>
                <a:lnTo>
                  <a:pt x="315459" y="17908"/>
                </a:lnTo>
                <a:lnTo>
                  <a:pt x="320718" y="15626"/>
                </a:lnTo>
                <a:lnTo>
                  <a:pt x="333815" y="15626"/>
                </a:lnTo>
                <a:lnTo>
                  <a:pt x="339073" y="17908"/>
                </a:lnTo>
                <a:lnTo>
                  <a:pt x="341230" y="20389"/>
                </a:lnTo>
                <a:lnTo>
                  <a:pt x="322354" y="20389"/>
                </a:lnTo>
                <a:lnTo>
                  <a:pt x="318485" y="22274"/>
                </a:lnTo>
                <a:lnTo>
                  <a:pt x="315395" y="26193"/>
                </a:lnTo>
                <a:lnTo>
                  <a:pt x="312631" y="29815"/>
                </a:lnTo>
                <a:lnTo>
                  <a:pt x="311193" y="34428"/>
                </a:lnTo>
                <a:lnTo>
                  <a:pt x="311193" y="45342"/>
                </a:lnTo>
                <a:lnTo>
                  <a:pt x="312631" y="49956"/>
                </a:lnTo>
                <a:lnTo>
                  <a:pt x="315509" y="53726"/>
                </a:lnTo>
                <a:lnTo>
                  <a:pt x="318485" y="57497"/>
                </a:lnTo>
                <a:lnTo>
                  <a:pt x="322404" y="59382"/>
                </a:lnTo>
                <a:lnTo>
                  <a:pt x="341223" y="59382"/>
                </a:lnTo>
                <a:lnTo>
                  <a:pt x="339023" y="60870"/>
                </a:lnTo>
                <a:lnTo>
                  <a:pt x="335650" y="63053"/>
                </a:lnTo>
                <a:lnTo>
                  <a:pt x="331731" y="64144"/>
                </a:lnTo>
                <a:close/>
              </a:path>
              <a:path w="586104" h="75564">
                <a:moveTo>
                  <a:pt x="341223" y="59382"/>
                </a:moveTo>
                <a:lnTo>
                  <a:pt x="332128" y="59382"/>
                </a:lnTo>
                <a:lnTo>
                  <a:pt x="335997" y="57497"/>
                </a:lnTo>
                <a:lnTo>
                  <a:pt x="341851" y="49857"/>
                </a:lnTo>
                <a:lnTo>
                  <a:pt x="343308" y="45342"/>
                </a:lnTo>
                <a:lnTo>
                  <a:pt x="343307" y="34428"/>
                </a:lnTo>
                <a:lnTo>
                  <a:pt x="341851" y="29964"/>
                </a:lnTo>
                <a:lnTo>
                  <a:pt x="338764" y="26044"/>
                </a:lnTo>
                <a:lnTo>
                  <a:pt x="335997" y="22324"/>
                </a:lnTo>
                <a:lnTo>
                  <a:pt x="332078" y="20389"/>
                </a:lnTo>
                <a:lnTo>
                  <a:pt x="341230" y="20389"/>
                </a:lnTo>
                <a:lnTo>
                  <a:pt x="347011" y="27037"/>
                </a:lnTo>
                <a:lnTo>
                  <a:pt x="348995" y="32841"/>
                </a:lnTo>
                <a:lnTo>
                  <a:pt x="348995" y="44152"/>
                </a:lnTo>
                <a:lnTo>
                  <a:pt x="348152" y="48170"/>
                </a:lnTo>
                <a:lnTo>
                  <a:pt x="346465" y="51940"/>
                </a:lnTo>
                <a:lnTo>
                  <a:pt x="344877" y="55612"/>
                </a:lnTo>
                <a:lnTo>
                  <a:pt x="342397" y="58588"/>
                </a:lnTo>
                <a:lnTo>
                  <a:pt x="341223" y="59382"/>
                </a:lnTo>
                <a:close/>
              </a:path>
              <a:path w="586104" h="75564">
                <a:moveTo>
                  <a:pt x="366442" y="24854"/>
                </a:moveTo>
                <a:lnTo>
                  <a:pt x="362988" y="24854"/>
                </a:lnTo>
                <a:lnTo>
                  <a:pt x="364080" y="22175"/>
                </a:lnTo>
                <a:lnTo>
                  <a:pt x="365965" y="19992"/>
                </a:lnTo>
                <a:lnTo>
                  <a:pt x="368644" y="18305"/>
                </a:lnTo>
                <a:lnTo>
                  <a:pt x="371322" y="16519"/>
                </a:lnTo>
                <a:lnTo>
                  <a:pt x="374348" y="15626"/>
                </a:lnTo>
                <a:lnTo>
                  <a:pt x="383576" y="15626"/>
                </a:lnTo>
                <a:lnTo>
                  <a:pt x="387793" y="17065"/>
                </a:lnTo>
                <a:lnTo>
                  <a:pt x="390788" y="20389"/>
                </a:lnTo>
                <a:lnTo>
                  <a:pt x="374200" y="20389"/>
                </a:lnTo>
                <a:lnTo>
                  <a:pt x="371521" y="21133"/>
                </a:lnTo>
                <a:lnTo>
                  <a:pt x="369239" y="22621"/>
                </a:lnTo>
                <a:lnTo>
                  <a:pt x="367056" y="24110"/>
                </a:lnTo>
                <a:lnTo>
                  <a:pt x="366442" y="24854"/>
                </a:lnTo>
                <a:close/>
              </a:path>
              <a:path w="586104" h="75564">
                <a:moveTo>
                  <a:pt x="362839" y="62805"/>
                </a:moveTo>
                <a:lnTo>
                  <a:pt x="357184" y="62805"/>
                </a:lnTo>
                <a:lnTo>
                  <a:pt x="357184" y="16966"/>
                </a:lnTo>
                <a:lnTo>
                  <a:pt x="362839" y="16966"/>
                </a:lnTo>
                <a:lnTo>
                  <a:pt x="362839" y="24854"/>
                </a:lnTo>
                <a:lnTo>
                  <a:pt x="366442" y="24854"/>
                </a:lnTo>
                <a:lnTo>
                  <a:pt x="365419" y="26094"/>
                </a:lnTo>
                <a:lnTo>
                  <a:pt x="364328" y="28574"/>
                </a:lnTo>
                <a:lnTo>
                  <a:pt x="363336" y="31055"/>
                </a:lnTo>
                <a:lnTo>
                  <a:pt x="362839" y="33535"/>
                </a:lnTo>
                <a:lnTo>
                  <a:pt x="362839" y="62805"/>
                </a:lnTo>
                <a:close/>
              </a:path>
              <a:path w="586104" h="75564">
                <a:moveTo>
                  <a:pt x="394391" y="62805"/>
                </a:moveTo>
                <a:lnTo>
                  <a:pt x="388884" y="62805"/>
                </a:lnTo>
                <a:lnTo>
                  <a:pt x="388884" y="29418"/>
                </a:lnTo>
                <a:lnTo>
                  <a:pt x="387892" y="26094"/>
                </a:lnTo>
                <a:lnTo>
                  <a:pt x="385908" y="23812"/>
                </a:lnTo>
                <a:lnTo>
                  <a:pt x="384023" y="21530"/>
                </a:lnTo>
                <a:lnTo>
                  <a:pt x="381145" y="20389"/>
                </a:lnTo>
                <a:lnTo>
                  <a:pt x="390788" y="20389"/>
                </a:lnTo>
                <a:lnTo>
                  <a:pt x="393052" y="22820"/>
                </a:lnTo>
                <a:lnTo>
                  <a:pt x="394391" y="27136"/>
                </a:lnTo>
                <a:lnTo>
                  <a:pt x="394391" y="62805"/>
                </a:lnTo>
                <a:close/>
              </a:path>
              <a:path w="586104" h="75564">
                <a:moveTo>
                  <a:pt x="423510" y="62805"/>
                </a:moveTo>
                <a:lnTo>
                  <a:pt x="417557" y="62805"/>
                </a:lnTo>
                <a:lnTo>
                  <a:pt x="399846" y="16966"/>
                </a:lnTo>
                <a:lnTo>
                  <a:pt x="406097" y="16966"/>
                </a:lnTo>
                <a:lnTo>
                  <a:pt x="420533" y="57149"/>
                </a:lnTo>
                <a:lnTo>
                  <a:pt x="425621" y="57149"/>
                </a:lnTo>
                <a:lnTo>
                  <a:pt x="423510" y="62805"/>
                </a:lnTo>
                <a:close/>
              </a:path>
              <a:path w="586104" h="75564">
                <a:moveTo>
                  <a:pt x="425621" y="57149"/>
                </a:moveTo>
                <a:lnTo>
                  <a:pt x="420682" y="57149"/>
                </a:lnTo>
                <a:lnTo>
                  <a:pt x="434821" y="16966"/>
                </a:lnTo>
                <a:lnTo>
                  <a:pt x="440625" y="16966"/>
                </a:lnTo>
                <a:lnTo>
                  <a:pt x="425621" y="57149"/>
                </a:lnTo>
                <a:close/>
              </a:path>
              <a:path w="586104" h="75564">
                <a:moveTo>
                  <a:pt x="449011" y="75009"/>
                </a:moveTo>
                <a:lnTo>
                  <a:pt x="449011" y="71139"/>
                </a:lnTo>
                <a:lnTo>
                  <a:pt x="450301" y="70643"/>
                </a:lnTo>
                <a:lnTo>
                  <a:pt x="451293" y="69601"/>
                </a:lnTo>
                <a:lnTo>
                  <a:pt x="451987" y="68014"/>
                </a:lnTo>
                <a:lnTo>
                  <a:pt x="452781" y="66526"/>
                </a:lnTo>
                <a:lnTo>
                  <a:pt x="453178" y="64938"/>
                </a:lnTo>
                <a:lnTo>
                  <a:pt x="453178" y="62805"/>
                </a:lnTo>
                <a:lnTo>
                  <a:pt x="449458" y="62805"/>
                </a:lnTo>
                <a:lnTo>
                  <a:pt x="449458" y="53429"/>
                </a:lnTo>
                <a:lnTo>
                  <a:pt x="456899" y="53429"/>
                </a:lnTo>
                <a:lnTo>
                  <a:pt x="456899" y="65682"/>
                </a:lnTo>
                <a:lnTo>
                  <a:pt x="456204" y="68113"/>
                </a:lnTo>
                <a:lnTo>
                  <a:pt x="454815" y="70395"/>
                </a:lnTo>
                <a:lnTo>
                  <a:pt x="453525" y="72677"/>
                </a:lnTo>
                <a:lnTo>
                  <a:pt x="451590" y="74215"/>
                </a:lnTo>
                <a:lnTo>
                  <a:pt x="449011" y="75009"/>
                </a:lnTo>
                <a:close/>
              </a:path>
              <a:path w="586104" h="75564">
                <a:moveTo>
                  <a:pt x="517084" y="41969"/>
                </a:moveTo>
                <a:lnTo>
                  <a:pt x="507659" y="41969"/>
                </a:lnTo>
                <a:lnTo>
                  <a:pt x="502698" y="40034"/>
                </a:lnTo>
                <a:lnTo>
                  <a:pt x="498828" y="36165"/>
                </a:lnTo>
                <a:lnTo>
                  <a:pt x="495058" y="32196"/>
                </a:lnTo>
                <a:lnTo>
                  <a:pt x="493173" y="27185"/>
                </a:lnTo>
                <a:lnTo>
                  <a:pt x="493173" y="15081"/>
                </a:lnTo>
                <a:lnTo>
                  <a:pt x="495158" y="10070"/>
                </a:lnTo>
                <a:lnTo>
                  <a:pt x="503194" y="2034"/>
                </a:lnTo>
                <a:lnTo>
                  <a:pt x="508254" y="0"/>
                </a:lnTo>
                <a:lnTo>
                  <a:pt x="522145" y="0"/>
                </a:lnTo>
                <a:lnTo>
                  <a:pt x="527701" y="2629"/>
                </a:lnTo>
                <a:lnTo>
                  <a:pt x="529029" y="4762"/>
                </a:lnTo>
                <a:lnTo>
                  <a:pt x="509445" y="4762"/>
                </a:lnTo>
                <a:lnTo>
                  <a:pt x="505873" y="6300"/>
                </a:lnTo>
                <a:lnTo>
                  <a:pt x="502996" y="9376"/>
                </a:lnTo>
                <a:lnTo>
                  <a:pt x="500217" y="12452"/>
                </a:lnTo>
                <a:lnTo>
                  <a:pt x="498828" y="16271"/>
                </a:lnTo>
                <a:lnTo>
                  <a:pt x="498828" y="25598"/>
                </a:lnTo>
                <a:lnTo>
                  <a:pt x="500168" y="29517"/>
                </a:lnTo>
                <a:lnTo>
                  <a:pt x="502847" y="32593"/>
                </a:lnTo>
                <a:lnTo>
                  <a:pt x="505625" y="35669"/>
                </a:lnTo>
                <a:lnTo>
                  <a:pt x="509295" y="37206"/>
                </a:lnTo>
                <a:lnTo>
                  <a:pt x="526482" y="37206"/>
                </a:lnTo>
                <a:lnTo>
                  <a:pt x="526213" y="37504"/>
                </a:lnTo>
                <a:lnTo>
                  <a:pt x="520260" y="41076"/>
                </a:lnTo>
                <a:lnTo>
                  <a:pt x="517084" y="41969"/>
                </a:lnTo>
                <a:close/>
              </a:path>
              <a:path w="586104" h="75564">
                <a:moveTo>
                  <a:pt x="526482" y="37206"/>
                </a:moveTo>
                <a:lnTo>
                  <a:pt x="518424" y="37206"/>
                </a:lnTo>
                <a:lnTo>
                  <a:pt x="522145" y="35669"/>
                </a:lnTo>
                <a:lnTo>
                  <a:pt x="527900" y="29517"/>
                </a:lnTo>
                <a:lnTo>
                  <a:pt x="529338" y="25598"/>
                </a:lnTo>
                <a:lnTo>
                  <a:pt x="529338" y="15875"/>
                </a:lnTo>
                <a:lnTo>
                  <a:pt x="527999" y="11955"/>
                </a:lnTo>
                <a:lnTo>
                  <a:pt x="522641" y="6201"/>
                </a:lnTo>
                <a:lnTo>
                  <a:pt x="518771" y="4762"/>
                </a:lnTo>
                <a:lnTo>
                  <a:pt x="529029" y="4762"/>
                </a:lnTo>
                <a:lnTo>
                  <a:pt x="535982" y="31551"/>
                </a:lnTo>
                <a:lnTo>
                  <a:pt x="530230" y="31551"/>
                </a:lnTo>
                <a:lnTo>
                  <a:pt x="528545" y="34924"/>
                </a:lnTo>
                <a:lnTo>
                  <a:pt x="526482" y="37206"/>
                </a:lnTo>
                <a:close/>
              </a:path>
              <a:path w="586104" h="75564">
                <a:moveTo>
                  <a:pt x="527791" y="59382"/>
                </a:moveTo>
                <a:lnTo>
                  <a:pt x="518820" y="59382"/>
                </a:lnTo>
                <a:lnTo>
                  <a:pt x="523037" y="57001"/>
                </a:lnTo>
                <a:lnTo>
                  <a:pt x="525915" y="52238"/>
                </a:lnTo>
                <a:lnTo>
                  <a:pt x="528891" y="47476"/>
                </a:lnTo>
                <a:lnTo>
                  <a:pt x="530273" y="41076"/>
                </a:lnTo>
                <a:lnTo>
                  <a:pt x="530380" y="31551"/>
                </a:lnTo>
                <a:lnTo>
                  <a:pt x="535982" y="31551"/>
                </a:lnTo>
                <a:lnTo>
                  <a:pt x="536022" y="41969"/>
                </a:lnTo>
                <a:lnTo>
                  <a:pt x="534150" y="49410"/>
                </a:lnTo>
                <a:lnTo>
                  <a:pt x="530380" y="55364"/>
                </a:lnTo>
                <a:lnTo>
                  <a:pt x="527791" y="59382"/>
                </a:lnTo>
                <a:close/>
              </a:path>
              <a:path w="586104" h="75564">
                <a:moveTo>
                  <a:pt x="521103" y="64144"/>
                </a:moveTo>
                <a:lnTo>
                  <a:pt x="508304" y="64144"/>
                </a:lnTo>
                <a:lnTo>
                  <a:pt x="503888" y="62805"/>
                </a:lnTo>
                <a:lnTo>
                  <a:pt x="497340" y="57447"/>
                </a:lnTo>
                <a:lnTo>
                  <a:pt x="495356" y="53379"/>
                </a:lnTo>
                <a:lnTo>
                  <a:pt x="494661" y="47922"/>
                </a:lnTo>
                <a:lnTo>
                  <a:pt x="500316" y="47922"/>
                </a:lnTo>
                <a:lnTo>
                  <a:pt x="500912" y="51494"/>
                </a:lnTo>
                <a:lnTo>
                  <a:pt x="502351" y="54322"/>
                </a:lnTo>
                <a:lnTo>
                  <a:pt x="504632" y="56405"/>
                </a:lnTo>
                <a:lnTo>
                  <a:pt x="506914" y="58390"/>
                </a:lnTo>
                <a:lnTo>
                  <a:pt x="509792" y="59382"/>
                </a:lnTo>
                <a:lnTo>
                  <a:pt x="527791" y="59382"/>
                </a:lnTo>
                <a:lnTo>
                  <a:pt x="526609" y="61217"/>
                </a:lnTo>
                <a:lnTo>
                  <a:pt x="521103" y="64144"/>
                </a:lnTo>
                <a:close/>
              </a:path>
              <a:path w="586104" h="75564">
                <a:moveTo>
                  <a:pt x="570964" y="64144"/>
                </a:moveTo>
                <a:lnTo>
                  <a:pt x="556974" y="64144"/>
                </a:lnTo>
                <a:lnTo>
                  <a:pt x="551368" y="61565"/>
                </a:lnTo>
                <a:lnTo>
                  <a:pt x="543183" y="22125"/>
                </a:lnTo>
                <a:lnTo>
                  <a:pt x="545067" y="14634"/>
                </a:lnTo>
                <a:lnTo>
                  <a:pt x="552608" y="2927"/>
                </a:lnTo>
                <a:lnTo>
                  <a:pt x="558115" y="0"/>
                </a:lnTo>
                <a:lnTo>
                  <a:pt x="571113" y="0"/>
                </a:lnTo>
                <a:lnTo>
                  <a:pt x="575577" y="1438"/>
                </a:lnTo>
                <a:lnTo>
                  <a:pt x="579263" y="4762"/>
                </a:lnTo>
                <a:lnTo>
                  <a:pt x="560298" y="4762"/>
                </a:lnTo>
                <a:lnTo>
                  <a:pt x="556031" y="7193"/>
                </a:lnTo>
                <a:lnTo>
                  <a:pt x="553154" y="12055"/>
                </a:lnTo>
                <a:lnTo>
                  <a:pt x="550277" y="16817"/>
                </a:lnTo>
                <a:lnTo>
                  <a:pt x="548921" y="23266"/>
                </a:lnTo>
                <a:lnTo>
                  <a:pt x="548837" y="32593"/>
                </a:lnTo>
                <a:lnTo>
                  <a:pt x="553188" y="32593"/>
                </a:lnTo>
                <a:lnTo>
                  <a:pt x="551318" y="34528"/>
                </a:lnTo>
                <a:lnTo>
                  <a:pt x="549880" y="38496"/>
                </a:lnTo>
                <a:lnTo>
                  <a:pt x="549880" y="48418"/>
                </a:lnTo>
                <a:lnTo>
                  <a:pt x="551219" y="52337"/>
                </a:lnTo>
                <a:lnTo>
                  <a:pt x="553898" y="55215"/>
                </a:lnTo>
                <a:lnTo>
                  <a:pt x="556677" y="57993"/>
                </a:lnTo>
                <a:lnTo>
                  <a:pt x="560496" y="59382"/>
                </a:lnTo>
                <a:lnTo>
                  <a:pt x="578753" y="59382"/>
                </a:lnTo>
                <a:lnTo>
                  <a:pt x="575974" y="62160"/>
                </a:lnTo>
                <a:lnTo>
                  <a:pt x="570964" y="64144"/>
                </a:lnTo>
                <a:close/>
              </a:path>
              <a:path w="586104" h="75564">
                <a:moveTo>
                  <a:pt x="584408" y="16371"/>
                </a:moveTo>
                <a:lnTo>
                  <a:pt x="578901" y="16371"/>
                </a:lnTo>
                <a:lnTo>
                  <a:pt x="578405" y="12898"/>
                </a:lnTo>
                <a:lnTo>
                  <a:pt x="577016" y="10120"/>
                </a:lnTo>
                <a:lnTo>
                  <a:pt x="574734" y="8036"/>
                </a:lnTo>
                <a:lnTo>
                  <a:pt x="572452" y="5853"/>
                </a:lnTo>
                <a:lnTo>
                  <a:pt x="569525" y="4762"/>
                </a:lnTo>
                <a:lnTo>
                  <a:pt x="579263" y="4762"/>
                </a:lnTo>
                <a:lnTo>
                  <a:pt x="581927" y="7094"/>
                </a:lnTo>
                <a:lnTo>
                  <a:pt x="583812" y="11112"/>
                </a:lnTo>
                <a:lnTo>
                  <a:pt x="584408" y="16371"/>
                </a:lnTo>
                <a:close/>
              </a:path>
              <a:path w="586104" h="75564">
                <a:moveTo>
                  <a:pt x="553188" y="32593"/>
                </a:moveTo>
                <a:lnTo>
                  <a:pt x="548987" y="32593"/>
                </a:lnTo>
                <a:lnTo>
                  <a:pt x="550475" y="29418"/>
                </a:lnTo>
                <a:lnTo>
                  <a:pt x="552707" y="26937"/>
                </a:lnTo>
                <a:lnTo>
                  <a:pt x="555684" y="25151"/>
                </a:lnTo>
                <a:lnTo>
                  <a:pt x="558760" y="23266"/>
                </a:lnTo>
                <a:lnTo>
                  <a:pt x="562033" y="22324"/>
                </a:lnTo>
                <a:lnTo>
                  <a:pt x="571558" y="22324"/>
                </a:lnTo>
                <a:lnTo>
                  <a:pt x="576470" y="24258"/>
                </a:lnTo>
                <a:lnTo>
                  <a:pt x="579225" y="27086"/>
                </a:lnTo>
                <a:lnTo>
                  <a:pt x="560794" y="27086"/>
                </a:lnTo>
                <a:lnTo>
                  <a:pt x="557073" y="28574"/>
                </a:lnTo>
                <a:lnTo>
                  <a:pt x="553188" y="32593"/>
                </a:lnTo>
                <a:close/>
              </a:path>
              <a:path w="586104" h="75564">
                <a:moveTo>
                  <a:pt x="578753" y="59382"/>
                </a:moveTo>
                <a:lnTo>
                  <a:pt x="569724" y="59382"/>
                </a:lnTo>
                <a:lnTo>
                  <a:pt x="573295" y="57844"/>
                </a:lnTo>
                <a:lnTo>
                  <a:pt x="578951" y="51593"/>
                </a:lnTo>
                <a:lnTo>
                  <a:pt x="580389" y="47823"/>
                </a:lnTo>
                <a:lnTo>
                  <a:pt x="580319" y="38496"/>
                </a:lnTo>
                <a:lnTo>
                  <a:pt x="579000" y="34776"/>
                </a:lnTo>
                <a:lnTo>
                  <a:pt x="576222" y="31700"/>
                </a:lnTo>
                <a:lnTo>
                  <a:pt x="573543" y="28624"/>
                </a:lnTo>
                <a:lnTo>
                  <a:pt x="569922" y="27086"/>
                </a:lnTo>
                <a:lnTo>
                  <a:pt x="579225" y="27086"/>
                </a:lnTo>
                <a:lnTo>
                  <a:pt x="580737" y="28624"/>
                </a:lnTo>
                <a:lnTo>
                  <a:pt x="584110" y="31998"/>
                </a:lnTo>
                <a:lnTo>
                  <a:pt x="586045" y="36958"/>
                </a:lnTo>
                <a:lnTo>
                  <a:pt x="586045" y="49162"/>
                </a:lnTo>
                <a:lnTo>
                  <a:pt x="584011" y="54222"/>
                </a:lnTo>
                <a:lnTo>
                  <a:pt x="579943" y="58191"/>
                </a:lnTo>
                <a:lnTo>
                  <a:pt x="57875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252314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252314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78260" y="3957394"/>
            <a:ext cx="182872" cy="80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248914" y="31362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48914" y="31362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85043" y="3160258"/>
            <a:ext cx="159407" cy="6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248914" y="29770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48914" y="29770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392868" y="3001681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89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89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89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89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8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8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89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89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89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8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8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8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8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8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89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8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8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8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89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89" h="75564">
                <a:moveTo>
                  <a:pt x="407094" y="20538"/>
                </a:moveTo>
                <a:lnTo>
                  <a:pt x="401438" y="20538"/>
                </a:lnTo>
                <a:lnTo>
                  <a:pt x="401537" y="14386"/>
                </a:lnTo>
                <a:lnTo>
                  <a:pt x="403423" y="9425"/>
                </a:lnTo>
                <a:lnTo>
                  <a:pt x="410765" y="1885"/>
                </a:lnTo>
                <a:lnTo>
                  <a:pt x="415429" y="0"/>
                </a:lnTo>
                <a:lnTo>
                  <a:pt x="426541" y="0"/>
                </a:lnTo>
                <a:lnTo>
                  <a:pt x="431105" y="1389"/>
                </a:lnTo>
                <a:lnTo>
                  <a:pt x="435584" y="4762"/>
                </a:lnTo>
                <a:lnTo>
                  <a:pt x="416966" y="4762"/>
                </a:lnTo>
                <a:lnTo>
                  <a:pt x="413544" y="6101"/>
                </a:lnTo>
                <a:lnTo>
                  <a:pt x="408384" y="11459"/>
                </a:lnTo>
                <a:lnTo>
                  <a:pt x="407094" y="15230"/>
                </a:lnTo>
                <a:lnTo>
                  <a:pt x="407094" y="20538"/>
                </a:lnTo>
                <a:close/>
              </a:path>
              <a:path w="542289" h="75564">
                <a:moveTo>
                  <a:pt x="436052" y="59382"/>
                </a:moveTo>
                <a:lnTo>
                  <a:pt x="425698" y="59382"/>
                </a:lnTo>
                <a:lnTo>
                  <a:pt x="429468" y="58092"/>
                </a:lnTo>
                <a:lnTo>
                  <a:pt x="435620" y="52933"/>
                </a:lnTo>
                <a:lnTo>
                  <a:pt x="437157" y="49658"/>
                </a:lnTo>
                <a:lnTo>
                  <a:pt x="437157" y="41622"/>
                </a:lnTo>
                <a:lnTo>
                  <a:pt x="435818" y="38447"/>
                </a:lnTo>
                <a:lnTo>
                  <a:pt x="433138" y="36165"/>
                </a:lnTo>
                <a:lnTo>
                  <a:pt x="430460" y="33783"/>
                </a:lnTo>
                <a:lnTo>
                  <a:pt x="426789" y="32593"/>
                </a:lnTo>
                <a:lnTo>
                  <a:pt x="417512" y="32593"/>
                </a:lnTo>
                <a:lnTo>
                  <a:pt x="417512" y="27830"/>
                </a:lnTo>
                <a:lnTo>
                  <a:pt x="425797" y="27830"/>
                </a:lnTo>
                <a:lnTo>
                  <a:pt x="428674" y="26838"/>
                </a:lnTo>
                <a:lnTo>
                  <a:pt x="433536" y="22770"/>
                </a:lnTo>
                <a:lnTo>
                  <a:pt x="434776" y="19992"/>
                </a:lnTo>
                <a:lnTo>
                  <a:pt x="434776" y="12749"/>
                </a:lnTo>
                <a:lnTo>
                  <a:pt x="433536" y="9872"/>
                </a:lnTo>
                <a:lnTo>
                  <a:pt x="431055" y="7887"/>
                </a:lnTo>
                <a:lnTo>
                  <a:pt x="428575" y="5804"/>
                </a:lnTo>
                <a:lnTo>
                  <a:pt x="425300" y="4762"/>
                </a:lnTo>
                <a:lnTo>
                  <a:pt x="435584" y="4762"/>
                </a:lnTo>
                <a:lnTo>
                  <a:pt x="438547" y="6945"/>
                </a:lnTo>
                <a:lnTo>
                  <a:pt x="440432" y="10864"/>
                </a:lnTo>
                <a:lnTo>
                  <a:pt x="440432" y="19298"/>
                </a:lnTo>
                <a:lnTo>
                  <a:pt x="439489" y="22225"/>
                </a:lnTo>
                <a:lnTo>
                  <a:pt x="435818" y="27086"/>
                </a:lnTo>
                <a:lnTo>
                  <a:pt x="433288" y="28723"/>
                </a:lnTo>
                <a:lnTo>
                  <a:pt x="430013" y="29616"/>
                </a:lnTo>
                <a:lnTo>
                  <a:pt x="430013" y="29765"/>
                </a:lnTo>
                <a:lnTo>
                  <a:pt x="434280" y="30559"/>
                </a:lnTo>
                <a:lnTo>
                  <a:pt x="437455" y="32345"/>
                </a:lnTo>
                <a:lnTo>
                  <a:pt x="441622" y="37901"/>
                </a:lnTo>
                <a:lnTo>
                  <a:pt x="442663" y="41274"/>
                </a:lnTo>
                <a:lnTo>
                  <a:pt x="442663" y="50899"/>
                </a:lnTo>
                <a:lnTo>
                  <a:pt x="440630" y="55463"/>
                </a:lnTo>
                <a:lnTo>
                  <a:pt x="436052" y="59382"/>
                </a:lnTo>
                <a:close/>
              </a:path>
              <a:path w="542289" h="75564">
                <a:moveTo>
                  <a:pt x="427484" y="64144"/>
                </a:moveTo>
                <a:lnTo>
                  <a:pt x="415081" y="64144"/>
                </a:lnTo>
                <a:lnTo>
                  <a:pt x="409972" y="62408"/>
                </a:lnTo>
                <a:lnTo>
                  <a:pt x="405904" y="58935"/>
                </a:lnTo>
                <a:lnTo>
                  <a:pt x="401935" y="55364"/>
                </a:lnTo>
                <a:lnTo>
                  <a:pt x="400113" y="50899"/>
                </a:lnTo>
                <a:lnTo>
                  <a:pt x="400000" y="43209"/>
                </a:lnTo>
                <a:lnTo>
                  <a:pt x="400099" y="43011"/>
                </a:lnTo>
                <a:lnTo>
                  <a:pt x="405754" y="43011"/>
                </a:lnTo>
                <a:lnTo>
                  <a:pt x="405754" y="48765"/>
                </a:lnTo>
                <a:lnTo>
                  <a:pt x="407144" y="52437"/>
                </a:lnTo>
                <a:lnTo>
                  <a:pt x="412700" y="57993"/>
                </a:lnTo>
                <a:lnTo>
                  <a:pt x="416470" y="59382"/>
                </a:lnTo>
                <a:lnTo>
                  <a:pt x="436052" y="59382"/>
                </a:lnTo>
                <a:lnTo>
                  <a:pt x="432594" y="62408"/>
                </a:lnTo>
                <a:lnTo>
                  <a:pt x="427484" y="64144"/>
                </a:lnTo>
                <a:close/>
              </a:path>
              <a:path w="542289" h="75564">
                <a:moveTo>
                  <a:pt x="477741" y="64144"/>
                </a:moveTo>
                <a:lnTo>
                  <a:pt x="465041" y="64144"/>
                </a:lnTo>
                <a:lnTo>
                  <a:pt x="459882" y="62458"/>
                </a:lnTo>
                <a:lnTo>
                  <a:pt x="451945" y="55711"/>
                </a:lnTo>
                <a:lnTo>
                  <a:pt x="449981" y="51246"/>
                </a:lnTo>
                <a:lnTo>
                  <a:pt x="450070" y="41423"/>
                </a:lnTo>
                <a:lnTo>
                  <a:pt x="451051" y="38348"/>
                </a:lnTo>
                <a:lnTo>
                  <a:pt x="455417" y="32196"/>
                </a:lnTo>
                <a:lnTo>
                  <a:pt x="458543" y="30261"/>
                </a:lnTo>
                <a:lnTo>
                  <a:pt x="462611" y="29467"/>
                </a:lnTo>
                <a:lnTo>
                  <a:pt x="462611" y="29319"/>
                </a:lnTo>
                <a:lnTo>
                  <a:pt x="452490" y="10864"/>
                </a:lnTo>
                <a:lnTo>
                  <a:pt x="454276" y="7094"/>
                </a:lnTo>
                <a:lnTo>
                  <a:pt x="461519" y="1438"/>
                </a:lnTo>
                <a:lnTo>
                  <a:pt x="465983" y="0"/>
                </a:lnTo>
                <a:lnTo>
                  <a:pt x="476600" y="0"/>
                </a:lnTo>
                <a:lnTo>
                  <a:pt x="481115" y="1438"/>
                </a:lnTo>
                <a:lnTo>
                  <a:pt x="485376" y="4762"/>
                </a:lnTo>
                <a:lnTo>
                  <a:pt x="467621" y="4762"/>
                </a:lnTo>
                <a:lnTo>
                  <a:pt x="464446" y="5754"/>
                </a:lnTo>
                <a:lnTo>
                  <a:pt x="459286" y="9723"/>
                </a:lnTo>
                <a:lnTo>
                  <a:pt x="458045" y="12253"/>
                </a:lnTo>
                <a:lnTo>
                  <a:pt x="457997" y="19198"/>
                </a:lnTo>
                <a:lnTo>
                  <a:pt x="459187" y="22026"/>
                </a:lnTo>
                <a:lnTo>
                  <a:pt x="463950" y="26193"/>
                </a:lnTo>
                <a:lnTo>
                  <a:pt x="467125" y="27235"/>
                </a:lnTo>
                <a:lnTo>
                  <a:pt x="484935" y="27235"/>
                </a:lnTo>
                <a:lnTo>
                  <a:pt x="483297" y="28326"/>
                </a:lnTo>
                <a:lnTo>
                  <a:pt x="480023" y="29319"/>
                </a:lnTo>
                <a:lnTo>
                  <a:pt x="480023" y="29467"/>
                </a:lnTo>
                <a:lnTo>
                  <a:pt x="484190" y="30360"/>
                </a:lnTo>
                <a:lnTo>
                  <a:pt x="486765" y="31849"/>
                </a:lnTo>
                <a:lnTo>
                  <a:pt x="466282" y="31849"/>
                </a:lnTo>
                <a:lnTo>
                  <a:pt x="462412" y="33089"/>
                </a:lnTo>
                <a:lnTo>
                  <a:pt x="459634" y="35569"/>
                </a:lnTo>
                <a:lnTo>
                  <a:pt x="456955" y="38050"/>
                </a:lnTo>
                <a:lnTo>
                  <a:pt x="455656" y="41225"/>
                </a:lnTo>
                <a:lnTo>
                  <a:pt x="455616" y="49758"/>
                </a:lnTo>
                <a:lnTo>
                  <a:pt x="457054" y="53181"/>
                </a:lnTo>
                <a:lnTo>
                  <a:pt x="462809" y="58142"/>
                </a:lnTo>
                <a:lnTo>
                  <a:pt x="466628" y="59382"/>
                </a:lnTo>
                <a:lnTo>
                  <a:pt x="486689" y="59382"/>
                </a:lnTo>
                <a:lnTo>
                  <a:pt x="482901" y="62507"/>
                </a:lnTo>
                <a:lnTo>
                  <a:pt x="477741" y="64144"/>
                </a:lnTo>
                <a:close/>
              </a:path>
              <a:path w="542289" h="75564">
                <a:moveTo>
                  <a:pt x="484935" y="27235"/>
                </a:moveTo>
                <a:lnTo>
                  <a:pt x="475558" y="27235"/>
                </a:lnTo>
                <a:lnTo>
                  <a:pt x="478932" y="26193"/>
                </a:lnTo>
                <a:lnTo>
                  <a:pt x="481214" y="24110"/>
                </a:lnTo>
                <a:lnTo>
                  <a:pt x="483496" y="21927"/>
                </a:lnTo>
                <a:lnTo>
                  <a:pt x="484597" y="19198"/>
                </a:lnTo>
                <a:lnTo>
                  <a:pt x="484637" y="12253"/>
                </a:lnTo>
                <a:lnTo>
                  <a:pt x="483447" y="9624"/>
                </a:lnTo>
                <a:lnTo>
                  <a:pt x="481065" y="7739"/>
                </a:lnTo>
                <a:lnTo>
                  <a:pt x="478684" y="5754"/>
                </a:lnTo>
                <a:lnTo>
                  <a:pt x="475459" y="4762"/>
                </a:lnTo>
                <a:lnTo>
                  <a:pt x="485376" y="4762"/>
                </a:lnTo>
                <a:lnTo>
                  <a:pt x="488457" y="7094"/>
                </a:lnTo>
                <a:lnTo>
                  <a:pt x="490292" y="10864"/>
                </a:lnTo>
                <a:lnTo>
                  <a:pt x="490200" y="19198"/>
                </a:lnTo>
                <a:lnTo>
                  <a:pt x="489400" y="21778"/>
                </a:lnTo>
                <a:lnTo>
                  <a:pt x="487614" y="24258"/>
                </a:lnTo>
                <a:lnTo>
                  <a:pt x="485828" y="26640"/>
                </a:lnTo>
                <a:lnTo>
                  <a:pt x="484935" y="27235"/>
                </a:lnTo>
                <a:close/>
              </a:path>
              <a:path w="542289" h="75564">
                <a:moveTo>
                  <a:pt x="486689" y="59382"/>
                </a:moveTo>
                <a:lnTo>
                  <a:pt x="476253" y="59382"/>
                </a:lnTo>
                <a:lnTo>
                  <a:pt x="480073" y="58142"/>
                </a:lnTo>
                <a:lnTo>
                  <a:pt x="482851" y="55661"/>
                </a:lnTo>
                <a:lnTo>
                  <a:pt x="485728" y="53181"/>
                </a:lnTo>
                <a:lnTo>
                  <a:pt x="487167" y="49758"/>
                </a:lnTo>
                <a:lnTo>
                  <a:pt x="487082" y="41225"/>
                </a:lnTo>
                <a:lnTo>
                  <a:pt x="485777" y="38199"/>
                </a:lnTo>
                <a:lnTo>
                  <a:pt x="483000" y="35718"/>
                </a:lnTo>
                <a:lnTo>
                  <a:pt x="480221" y="33139"/>
                </a:lnTo>
                <a:lnTo>
                  <a:pt x="476303" y="31849"/>
                </a:lnTo>
                <a:lnTo>
                  <a:pt x="486765" y="31849"/>
                </a:lnTo>
                <a:lnTo>
                  <a:pt x="487365" y="32196"/>
                </a:lnTo>
                <a:lnTo>
                  <a:pt x="491730" y="37752"/>
                </a:lnTo>
                <a:lnTo>
                  <a:pt x="492822" y="41225"/>
                </a:lnTo>
                <a:lnTo>
                  <a:pt x="492822" y="51246"/>
                </a:lnTo>
                <a:lnTo>
                  <a:pt x="490838" y="55860"/>
                </a:lnTo>
                <a:lnTo>
                  <a:pt x="486689" y="59382"/>
                </a:lnTo>
                <a:close/>
              </a:path>
              <a:path w="542289" h="75564">
                <a:moveTo>
                  <a:pt x="541939" y="47327"/>
                </a:moveTo>
                <a:lnTo>
                  <a:pt x="498779" y="47327"/>
                </a:lnTo>
                <a:lnTo>
                  <a:pt x="498779" y="41969"/>
                </a:lnTo>
                <a:lnTo>
                  <a:pt x="527502" y="595"/>
                </a:lnTo>
                <a:lnTo>
                  <a:pt x="532563" y="595"/>
                </a:lnTo>
                <a:lnTo>
                  <a:pt x="532563" y="8780"/>
                </a:lnTo>
                <a:lnTo>
                  <a:pt x="527354" y="8780"/>
                </a:lnTo>
                <a:lnTo>
                  <a:pt x="503840" y="42564"/>
                </a:lnTo>
                <a:lnTo>
                  <a:pt x="541939" y="42564"/>
                </a:lnTo>
                <a:lnTo>
                  <a:pt x="541939" y="47327"/>
                </a:lnTo>
                <a:close/>
              </a:path>
              <a:path w="542289" h="75564">
                <a:moveTo>
                  <a:pt x="532563" y="42564"/>
                </a:moveTo>
                <a:lnTo>
                  <a:pt x="527502" y="42564"/>
                </a:lnTo>
                <a:lnTo>
                  <a:pt x="527502" y="8780"/>
                </a:lnTo>
                <a:lnTo>
                  <a:pt x="532563" y="8780"/>
                </a:lnTo>
                <a:lnTo>
                  <a:pt x="532563" y="42564"/>
                </a:lnTo>
                <a:close/>
              </a:path>
              <a:path w="542289" h="75564">
                <a:moveTo>
                  <a:pt x="532563" y="62805"/>
                </a:moveTo>
                <a:lnTo>
                  <a:pt x="527502" y="62805"/>
                </a:lnTo>
                <a:lnTo>
                  <a:pt x="527502" y="47327"/>
                </a:lnTo>
                <a:lnTo>
                  <a:pt x="532563" y="47327"/>
                </a:lnTo>
                <a:lnTo>
                  <a:pt x="532563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48914" y="28179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48914" y="28179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392868" y="2842509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48914" y="26587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48914" y="26587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585043" y="2682742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48914" y="249956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909"/>
                </a:lnTo>
                <a:lnTo>
                  <a:pt x="0" y="10890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48914" y="249956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909"/>
                </a:lnTo>
                <a:lnTo>
                  <a:pt x="0" y="10890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504348" y="2522221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248914" y="234038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248914" y="234038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04348" y="2363049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248914" y="202203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48914" y="202203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508623" y="2044705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60" h="66675">
                <a:moveTo>
                  <a:pt x="43637" y="60870"/>
                </a:moveTo>
                <a:lnTo>
                  <a:pt x="31005" y="60870"/>
                </a:lnTo>
                <a:lnTo>
                  <a:pt x="34875" y="59729"/>
                </a:lnTo>
                <a:lnTo>
                  <a:pt x="38248" y="57447"/>
                </a:lnTo>
                <a:lnTo>
                  <a:pt x="41721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0" y="38844"/>
                </a:lnTo>
                <a:lnTo>
                  <a:pt x="31104" y="36760"/>
                </a:lnTo>
                <a:lnTo>
                  <a:pt x="22870" y="34776"/>
                </a:lnTo>
                <a:lnTo>
                  <a:pt x="17958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4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0" y="1785"/>
                </a:lnTo>
                <a:lnTo>
                  <a:pt x="16817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5" y="5060"/>
                </a:lnTo>
                <a:lnTo>
                  <a:pt x="19000" y="5060"/>
                </a:lnTo>
                <a:lnTo>
                  <a:pt x="15080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7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2" y="37355"/>
                </a:lnTo>
                <a:lnTo>
                  <a:pt x="48170" y="40034"/>
                </a:lnTo>
                <a:lnTo>
                  <a:pt x="49559" y="43556"/>
                </a:lnTo>
                <a:lnTo>
                  <a:pt x="49559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60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0" y="11509"/>
                </a:lnTo>
                <a:lnTo>
                  <a:pt x="32742" y="6350"/>
                </a:lnTo>
                <a:lnTo>
                  <a:pt x="28723" y="5060"/>
                </a:lnTo>
                <a:lnTo>
                  <a:pt x="40265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60" h="66675">
                <a:moveTo>
                  <a:pt x="33337" y="66079"/>
                </a:moveTo>
                <a:lnTo>
                  <a:pt x="17462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1" y="43904"/>
                </a:lnTo>
                <a:lnTo>
                  <a:pt x="6101" y="49906"/>
                </a:lnTo>
                <a:lnTo>
                  <a:pt x="7838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89" y="64392"/>
                </a:lnTo>
                <a:lnTo>
                  <a:pt x="33337" y="66079"/>
                </a:lnTo>
                <a:close/>
              </a:path>
              <a:path w="314960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0" y="54669"/>
                </a:lnTo>
                <a:lnTo>
                  <a:pt x="55816" y="48865"/>
                </a:lnTo>
                <a:lnTo>
                  <a:pt x="55816" y="34776"/>
                </a:lnTo>
                <a:lnTo>
                  <a:pt x="57800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1" y="19843"/>
                </a:lnTo>
                <a:lnTo>
                  <a:pt x="91509" y="22324"/>
                </a:lnTo>
                <a:lnTo>
                  <a:pt x="72633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3" y="61317"/>
                </a:lnTo>
                <a:lnTo>
                  <a:pt x="91502" y="61317"/>
                </a:lnTo>
                <a:lnTo>
                  <a:pt x="89302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60" h="66675">
                <a:moveTo>
                  <a:pt x="91502" y="61317"/>
                </a:moveTo>
                <a:lnTo>
                  <a:pt x="82407" y="61317"/>
                </a:lnTo>
                <a:lnTo>
                  <a:pt x="86276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3" y="27979"/>
                </a:lnTo>
                <a:lnTo>
                  <a:pt x="86276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4" y="34776"/>
                </a:lnTo>
                <a:lnTo>
                  <a:pt x="99274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6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60" h="66675">
                <a:moveTo>
                  <a:pt x="116243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1" y="6201"/>
                </a:lnTo>
                <a:lnTo>
                  <a:pt x="115152" y="2331"/>
                </a:lnTo>
                <a:lnTo>
                  <a:pt x="117980" y="1339"/>
                </a:lnTo>
                <a:lnTo>
                  <a:pt x="124032" y="1339"/>
                </a:lnTo>
                <a:lnTo>
                  <a:pt x="125570" y="1438"/>
                </a:lnTo>
                <a:lnTo>
                  <a:pt x="126364" y="1637"/>
                </a:lnTo>
                <a:lnTo>
                  <a:pt x="126364" y="5953"/>
                </a:lnTo>
                <a:lnTo>
                  <a:pt x="120163" y="5953"/>
                </a:lnTo>
                <a:lnTo>
                  <a:pt x="118575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3" y="10417"/>
                </a:lnTo>
                <a:lnTo>
                  <a:pt x="116243" y="18901"/>
                </a:lnTo>
                <a:close/>
              </a:path>
              <a:path w="314960" h="66675">
                <a:moveTo>
                  <a:pt x="139535" y="18901"/>
                </a:moveTo>
                <a:lnTo>
                  <a:pt x="133879" y="18901"/>
                </a:lnTo>
                <a:lnTo>
                  <a:pt x="133879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60" h="66675">
                <a:moveTo>
                  <a:pt x="126364" y="6548"/>
                </a:moveTo>
                <a:lnTo>
                  <a:pt x="125669" y="6350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2" y="5953"/>
                </a:lnTo>
                <a:lnTo>
                  <a:pt x="126364" y="5953"/>
                </a:lnTo>
                <a:lnTo>
                  <a:pt x="126364" y="6548"/>
                </a:lnTo>
                <a:close/>
              </a:path>
              <a:path w="314960" h="66675">
                <a:moveTo>
                  <a:pt x="125173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3" y="18901"/>
                </a:lnTo>
                <a:lnTo>
                  <a:pt x="125173" y="23663"/>
                </a:lnTo>
                <a:close/>
              </a:path>
              <a:path w="314960" h="66675">
                <a:moveTo>
                  <a:pt x="148762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2" y="18901"/>
                </a:lnTo>
                <a:lnTo>
                  <a:pt x="148762" y="23663"/>
                </a:lnTo>
                <a:close/>
              </a:path>
              <a:path w="314960" h="66675">
                <a:moveTo>
                  <a:pt x="116243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3" y="23663"/>
                </a:lnTo>
                <a:lnTo>
                  <a:pt x="116243" y="64740"/>
                </a:lnTo>
                <a:close/>
              </a:path>
              <a:path w="314960" h="66675">
                <a:moveTo>
                  <a:pt x="147175" y="65186"/>
                </a:moveTo>
                <a:lnTo>
                  <a:pt x="140081" y="65186"/>
                </a:lnTo>
                <a:lnTo>
                  <a:pt x="137451" y="64492"/>
                </a:lnTo>
                <a:lnTo>
                  <a:pt x="135963" y="63103"/>
                </a:lnTo>
                <a:lnTo>
                  <a:pt x="134574" y="61713"/>
                </a:lnTo>
                <a:lnTo>
                  <a:pt x="133974" y="59531"/>
                </a:lnTo>
                <a:lnTo>
                  <a:pt x="133879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8" y="60225"/>
                </a:lnTo>
                <a:lnTo>
                  <a:pt x="142759" y="60572"/>
                </a:lnTo>
                <a:lnTo>
                  <a:pt x="148762" y="60572"/>
                </a:lnTo>
                <a:lnTo>
                  <a:pt x="148762" y="65037"/>
                </a:lnTo>
                <a:lnTo>
                  <a:pt x="147968" y="65136"/>
                </a:lnTo>
                <a:lnTo>
                  <a:pt x="147175" y="65186"/>
                </a:lnTo>
                <a:close/>
              </a:path>
              <a:path w="314960" h="66675">
                <a:moveTo>
                  <a:pt x="148762" y="60572"/>
                </a:moveTo>
                <a:lnTo>
                  <a:pt x="146232" y="60572"/>
                </a:lnTo>
                <a:lnTo>
                  <a:pt x="148762" y="60275"/>
                </a:lnTo>
                <a:lnTo>
                  <a:pt x="148762" y="60572"/>
                </a:lnTo>
                <a:close/>
              </a:path>
              <a:path w="314960" h="66675">
                <a:moveTo>
                  <a:pt x="166066" y="26640"/>
                </a:moveTo>
                <a:lnTo>
                  <a:pt x="162254" y="26640"/>
                </a:lnTo>
                <a:lnTo>
                  <a:pt x="163841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5" y="18305"/>
                </a:lnTo>
                <a:lnTo>
                  <a:pt x="173911" y="17561"/>
                </a:lnTo>
                <a:lnTo>
                  <a:pt x="180460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29" y="22324"/>
                </a:lnTo>
                <a:lnTo>
                  <a:pt x="168207" y="23862"/>
                </a:lnTo>
                <a:lnTo>
                  <a:pt x="166066" y="26640"/>
                </a:lnTo>
                <a:close/>
              </a:path>
              <a:path w="314960" h="66675">
                <a:moveTo>
                  <a:pt x="194549" y="26491"/>
                </a:moveTo>
                <a:lnTo>
                  <a:pt x="190382" y="26491"/>
                </a:lnTo>
                <a:lnTo>
                  <a:pt x="191818" y="23713"/>
                </a:lnTo>
                <a:lnTo>
                  <a:pt x="191915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4" y="18355"/>
                </a:lnTo>
                <a:lnTo>
                  <a:pt x="201841" y="17561"/>
                </a:lnTo>
                <a:lnTo>
                  <a:pt x="210176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2" y="23713"/>
                </a:lnTo>
                <a:lnTo>
                  <a:pt x="194549" y="26491"/>
                </a:lnTo>
                <a:close/>
              </a:path>
              <a:path w="314960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4" y="18901"/>
                </a:lnTo>
                <a:lnTo>
                  <a:pt x="162104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60" h="66675">
                <a:moveTo>
                  <a:pt x="191424" y="64740"/>
                </a:moveTo>
                <a:lnTo>
                  <a:pt x="185768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7" y="25300"/>
                </a:lnTo>
                <a:lnTo>
                  <a:pt x="181800" y="23316"/>
                </a:lnTo>
                <a:lnTo>
                  <a:pt x="179368" y="22324"/>
                </a:lnTo>
                <a:lnTo>
                  <a:pt x="188522" y="22324"/>
                </a:lnTo>
                <a:lnTo>
                  <a:pt x="189451" y="23564"/>
                </a:lnTo>
                <a:lnTo>
                  <a:pt x="189566" y="23862"/>
                </a:lnTo>
                <a:lnTo>
                  <a:pt x="190382" y="26491"/>
                </a:lnTo>
                <a:lnTo>
                  <a:pt x="194549" y="26491"/>
                </a:lnTo>
                <a:lnTo>
                  <a:pt x="192465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60" h="66675">
                <a:moveTo>
                  <a:pt x="220148" y="64740"/>
                </a:moveTo>
                <a:lnTo>
                  <a:pt x="214641" y="64740"/>
                </a:lnTo>
                <a:lnTo>
                  <a:pt x="214531" y="29269"/>
                </a:lnTo>
                <a:lnTo>
                  <a:pt x="213748" y="26789"/>
                </a:lnTo>
                <a:lnTo>
                  <a:pt x="211962" y="25003"/>
                </a:lnTo>
                <a:lnTo>
                  <a:pt x="210275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60" h="66675">
                <a:moveTo>
                  <a:pt x="235969" y="32890"/>
                </a:moveTo>
                <a:lnTo>
                  <a:pt x="230314" y="32890"/>
                </a:lnTo>
                <a:lnTo>
                  <a:pt x="230611" y="27930"/>
                </a:lnTo>
                <a:lnTo>
                  <a:pt x="232347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2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6" y="22324"/>
                </a:lnTo>
                <a:lnTo>
                  <a:pt x="244402" y="22324"/>
                </a:lnTo>
                <a:lnTo>
                  <a:pt x="241425" y="23217"/>
                </a:lnTo>
                <a:lnTo>
                  <a:pt x="239243" y="25003"/>
                </a:lnTo>
                <a:lnTo>
                  <a:pt x="237159" y="26789"/>
                </a:lnTo>
                <a:lnTo>
                  <a:pt x="236068" y="29418"/>
                </a:lnTo>
                <a:lnTo>
                  <a:pt x="235969" y="32890"/>
                </a:lnTo>
                <a:close/>
              </a:path>
              <a:path w="314960" h="66675">
                <a:moveTo>
                  <a:pt x="247627" y="66079"/>
                </a:moveTo>
                <a:lnTo>
                  <a:pt x="239194" y="66079"/>
                </a:lnTo>
                <a:lnTo>
                  <a:pt x="235423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2" y="42713"/>
                </a:lnTo>
                <a:lnTo>
                  <a:pt x="236068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1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5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6" y="22324"/>
                </a:lnTo>
                <a:lnTo>
                  <a:pt x="264494" y="23911"/>
                </a:lnTo>
                <a:lnTo>
                  <a:pt x="265883" y="27433"/>
                </a:lnTo>
                <a:lnTo>
                  <a:pt x="265883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0" y="42763"/>
                </a:lnTo>
                <a:lnTo>
                  <a:pt x="244898" y="43457"/>
                </a:lnTo>
                <a:lnTo>
                  <a:pt x="241326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6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3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60" h="66675">
                <a:moveTo>
                  <a:pt x="257103" y="61317"/>
                </a:moveTo>
                <a:lnTo>
                  <a:pt x="248867" y="61317"/>
                </a:lnTo>
                <a:lnTo>
                  <a:pt x="252637" y="59977"/>
                </a:lnTo>
                <a:lnTo>
                  <a:pt x="258689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3" y="39736"/>
                </a:lnTo>
                <a:lnTo>
                  <a:pt x="265883" y="56703"/>
                </a:lnTo>
                <a:lnTo>
                  <a:pt x="260526" y="56703"/>
                </a:lnTo>
                <a:lnTo>
                  <a:pt x="258244" y="60176"/>
                </a:lnTo>
                <a:lnTo>
                  <a:pt x="257103" y="61317"/>
                </a:lnTo>
                <a:close/>
              </a:path>
              <a:path w="314960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3" y="56703"/>
                </a:lnTo>
                <a:lnTo>
                  <a:pt x="265883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60" h="66675">
                <a:moveTo>
                  <a:pt x="270795" y="59977"/>
                </a:moveTo>
                <a:lnTo>
                  <a:pt x="270051" y="59977"/>
                </a:lnTo>
                <a:lnTo>
                  <a:pt x="270596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60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6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5" y="36313"/>
                </a:lnTo>
                <a:lnTo>
                  <a:pt x="296373" y="40778"/>
                </a:lnTo>
                <a:lnTo>
                  <a:pt x="299952" y="45541"/>
                </a:lnTo>
                <a:lnTo>
                  <a:pt x="292801" y="45541"/>
                </a:lnTo>
                <a:lnTo>
                  <a:pt x="278663" y="64740"/>
                </a:lnTo>
                <a:close/>
              </a:path>
              <a:path w="314960" h="66675">
                <a:moveTo>
                  <a:pt x="299775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2" y="18901"/>
                </a:lnTo>
                <a:lnTo>
                  <a:pt x="299775" y="36313"/>
                </a:lnTo>
                <a:close/>
              </a:path>
              <a:path w="314960" h="66675">
                <a:moveTo>
                  <a:pt x="314382" y="64740"/>
                </a:moveTo>
                <a:lnTo>
                  <a:pt x="307238" y="64740"/>
                </a:lnTo>
                <a:lnTo>
                  <a:pt x="292801" y="45541"/>
                </a:lnTo>
                <a:lnTo>
                  <a:pt x="299952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48914" y="218121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48914" y="218121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4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504348" y="2203877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1" y="64740"/>
                </a:lnTo>
                <a:lnTo>
                  <a:pt x="153571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60" y="14485"/>
                </a:lnTo>
                <a:lnTo>
                  <a:pt x="145782" y="14039"/>
                </a:lnTo>
                <a:lnTo>
                  <a:pt x="147766" y="13245"/>
                </a:lnTo>
                <a:lnTo>
                  <a:pt x="149850" y="12451"/>
                </a:lnTo>
                <a:lnTo>
                  <a:pt x="151388" y="11211"/>
                </a:lnTo>
                <a:lnTo>
                  <a:pt x="152380" y="9524"/>
                </a:lnTo>
                <a:lnTo>
                  <a:pt x="153472" y="7838"/>
                </a:lnTo>
                <a:lnTo>
                  <a:pt x="154216" y="5506"/>
                </a:lnTo>
                <a:lnTo>
                  <a:pt x="154613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9246" y="66079"/>
                </a:moveTo>
                <a:lnTo>
                  <a:pt x="245057" y="66079"/>
                </a:lnTo>
                <a:lnTo>
                  <a:pt x="239650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50" y="4613"/>
                </a:lnTo>
                <a:lnTo>
                  <a:pt x="245057" y="1934"/>
                </a:lnTo>
                <a:lnTo>
                  <a:pt x="259246" y="1934"/>
                </a:lnTo>
                <a:lnTo>
                  <a:pt x="264653" y="4663"/>
                </a:lnTo>
                <a:lnTo>
                  <a:pt x="266021" y="6697"/>
                </a:lnTo>
                <a:lnTo>
                  <a:pt x="246794" y="6697"/>
                </a:lnTo>
                <a:lnTo>
                  <a:pt x="242825" y="8979"/>
                </a:lnTo>
                <a:lnTo>
                  <a:pt x="240046" y="13543"/>
                </a:lnTo>
                <a:lnTo>
                  <a:pt x="237368" y="18008"/>
                </a:lnTo>
                <a:lnTo>
                  <a:pt x="236029" y="24804"/>
                </a:lnTo>
                <a:lnTo>
                  <a:pt x="236029" y="43060"/>
                </a:lnTo>
                <a:lnTo>
                  <a:pt x="237368" y="49906"/>
                </a:lnTo>
                <a:lnTo>
                  <a:pt x="242726" y="59035"/>
                </a:lnTo>
                <a:lnTo>
                  <a:pt x="246744" y="61317"/>
                </a:lnTo>
                <a:lnTo>
                  <a:pt x="266081" y="61317"/>
                </a:lnTo>
                <a:lnTo>
                  <a:pt x="264653" y="63400"/>
                </a:lnTo>
                <a:lnTo>
                  <a:pt x="259246" y="66079"/>
                </a:lnTo>
                <a:close/>
              </a:path>
              <a:path w="323850" h="66675">
                <a:moveTo>
                  <a:pt x="266081" y="61317"/>
                </a:moveTo>
                <a:lnTo>
                  <a:pt x="257460" y="61317"/>
                </a:lnTo>
                <a:lnTo>
                  <a:pt x="261477" y="59035"/>
                </a:lnTo>
                <a:lnTo>
                  <a:pt x="266835" y="49906"/>
                </a:lnTo>
                <a:lnTo>
                  <a:pt x="268175" y="43060"/>
                </a:lnTo>
                <a:lnTo>
                  <a:pt x="268156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10" y="6697"/>
                </a:lnTo>
                <a:lnTo>
                  <a:pt x="266021" y="6697"/>
                </a:lnTo>
                <a:lnTo>
                  <a:pt x="271995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5" y="52685"/>
                </a:lnTo>
                <a:lnTo>
                  <a:pt x="266081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2" y="66079"/>
                </a:lnTo>
                <a:lnTo>
                  <a:pt x="289064" y="63400"/>
                </a:lnTo>
                <a:lnTo>
                  <a:pt x="285294" y="58042"/>
                </a:lnTo>
                <a:lnTo>
                  <a:pt x="281623" y="52685"/>
                </a:lnTo>
                <a:lnTo>
                  <a:pt x="279787" y="44697"/>
                </a:lnTo>
                <a:lnTo>
                  <a:pt x="279787" y="23365"/>
                </a:lnTo>
                <a:lnTo>
                  <a:pt x="281623" y="15329"/>
                </a:lnTo>
                <a:lnTo>
                  <a:pt x="285294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9" y="8979"/>
                </a:lnTo>
                <a:lnTo>
                  <a:pt x="289461" y="13543"/>
                </a:lnTo>
                <a:lnTo>
                  <a:pt x="286782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2" y="49906"/>
                </a:lnTo>
                <a:lnTo>
                  <a:pt x="292140" y="59035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2" y="59035"/>
                </a:lnTo>
                <a:lnTo>
                  <a:pt x="316250" y="49906"/>
                </a:lnTo>
                <a:lnTo>
                  <a:pt x="317589" y="43060"/>
                </a:lnTo>
                <a:lnTo>
                  <a:pt x="317570" y="24804"/>
                </a:lnTo>
                <a:lnTo>
                  <a:pt x="316250" y="18107"/>
                </a:lnTo>
                <a:lnTo>
                  <a:pt x="310892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10" y="15577"/>
                </a:lnTo>
                <a:lnTo>
                  <a:pt x="323211" y="23365"/>
                </a:lnTo>
                <a:lnTo>
                  <a:pt x="323234" y="44697"/>
                </a:lnTo>
                <a:lnTo>
                  <a:pt x="321410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858409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58409" y="345586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194535" y="3479868"/>
            <a:ext cx="159407" cy="6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858409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858409" y="393339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184352" y="3957394"/>
            <a:ext cx="182872" cy="80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58409" y="297834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858409" y="297834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194535" y="3002352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858409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858409" y="250082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194535" y="2524827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856684" y="170175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856684" y="170175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92820" y="1725767"/>
            <a:ext cx="159407" cy="647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859234" y="90907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859234" y="90907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195364" y="933079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859234" y="2723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859234" y="27237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118943" y="295044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59" h="66675">
                <a:moveTo>
                  <a:pt x="43637" y="60870"/>
                </a:moveTo>
                <a:lnTo>
                  <a:pt x="31005" y="60870"/>
                </a:lnTo>
                <a:lnTo>
                  <a:pt x="34875" y="59729"/>
                </a:lnTo>
                <a:lnTo>
                  <a:pt x="38248" y="57447"/>
                </a:lnTo>
                <a:lnTo>
                  <a:pt x="41721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0" y="38844"/>
                </a:lnTo>
                <a:lnTo>
                  <a:pt x="31104" y="36760"/>
                </a:lnTo>
                <a:lnTo>
                  <a:pt x="22870" y="34776"/>
                </a:lnTo>
                <a:lnTo>
                  <a:pt x="17958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4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0" y="1785"/>
                </a:lnTo>
                <a:lnTo>
                  <a:pt x="16817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5" y="5060"/>
                </a:lnTo>
                <a:lnTo>
                  <a:pt x="19000" y="5060"/>
                </a:lnTo>
                <a:lnTo>
                  <a:pt x="15080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7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2" y="37355"/>
                </a:lnTo>
                <a:lnTo>
                  <a:pt x="48170" y="40034"/>
                </a:lnTo>
                <a:lnTo>
                  <a:pt x="49559" y="43556"/>
                </a:lnTo>
                <a:lnTo>
                  <a:pt x="49559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59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0" y="11509"/>
                </a:lnTo>
                <a:lnTo>
                  <a:pt x="32742" y="6350"/>
                </a:lnTo>
                <a:lnTo>
                  <a:pt x="28723" y="5060"/>
                </a:lnTo>
                <a:lnTo>
                  <a:pt x="40265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59" h="66675">
                <a:moveTo>
                  <a:pt x="33337" y="66079"/>
                </a:moveTo>
                <a:lnTo>
                  <a:pt x="17462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1" y="43904"/>
                </a:lnTo>
                <a:lnTo>
                  <a:pt x="6101" y="49906"/>
                </a:lnTo>
                <a:lnTo>
                  <a:pt x="7838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89" y="64392"/>
                </a:lnTo>
                <a:lnTo>
                  <a:pt x="33337" y="66079"/>
                </a:lnTo>
                <a:close/>
              </a:path>
              <a:path w="314959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0" y="54669"/>
                </a:lnTo>
                <a:lnTo>
                  <a:pt x="55816" y="48865"/>
                </a:lnTo>
                <a:lnTo>
                  <a:pt x="55816" y="34776"/>
                </a:lnTo>
                <a:lnTo>
                  <a:pt x="57800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1" y="19843"/>
                </a:lnTo>
                <a:lnTo>
                  <a:pt x="91509" y="22324"/>
                </a:lnTo>
                <a:lnTo>
                  <a:pt x="72633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3" y="61317"/>
                </a:lnTo>
                <a:lnTo>
                  <a:pt x="91502" y="61317"/>
                </a:lnTo>
                <a:lnTo>
                  <a:pt x="89302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59" h="66675">
                <a:moveTo>
                  <a:pt x="91502" y="61317"/>
                </a:moveTo>
                <a:lnTo>
                  <a:pt x="82407" y="61317"/>
                </a:lnTo>
                <a:lnTo>
                  <a:pt x="86276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3" y="27979"/>
                </a:lnTo>
                <a:lnTo>
                  <a:pt x="86276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4" y="34776"/>
                </a:lnTo>
                <a:lnTo>
                  <a:pt x="99274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6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59" h="66675">
                <a:moveTo>
                  <a:pt x="116243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1" y="6201"/>
                </a:lnTo>
                <a:lnTo>
                  <a:pt x="115152" y="2331"/>
                </a:lnTo>
                <a:lnTo>
                  <a:pt x="117980" y="1339"/>
                </a:lnTo>
                <a:lnTo>
                  <a:pt x="124032" y="1339"/>
                </a:lnTo>
                <a:lnTo>
                  <a:pt x="125570" y="1438"/>
                </a:lnTo>
                <a:lnTo>
                  <a:pt x="126364" y="1637"/>
                </a:lnTo>
                <a:lnTo>
                  <a:pt x="126364" y="5953"/>
                </a:lnTo>
                <a:lnTo>
                  <a:pt x="120163" y="5953"/>
                </a:lnTo>
                <a:lnTo>
                  <a:pt x="118575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3" y="10417"/>
                </a:lnTo>
                <a:lnTo>
                  <a:pt x="116243" y="18901"/>
                </a:lnTo>
                <a:close/>
              </a:path>
              <a:path w="314959" h="66675">
                <a:moveTo>
                  <a:pt x="139535" y="18901"/>
                </a:moveTo>
                <a:lnTo>
                  <a:pt x="133879" y="18901"/>
                </a:lnTo>
                <a:lnTo>
                  <a:pt x="133879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59" h="66675">
                <a:moveTo>
                  <a:pt x="126364" y="6548"/>
                </a:moveTo>
                <a:lnTo>
                  <a:pt x="125669" y="6350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2" y="5953"/>
                </a:lnTo>
                <a:lnTo>
                  <a:pt x="126364" y="5953"/>
                </a:lnTo>
                <a:lnTo>
                  <a:pt x="126364" y="6548"/>
                </a:lnTo>
                <a:close/>
              </a:path>
              <a:path w="314959" h="66675">
                <a:moveTo>
                  <a:pt x="125173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3" y="18901"/>
                </a:lnTo>
                <a:lnTo>
                  <a:pt x="125173" y="23663"/>
                </a:lnTo>
                <a:close/>
              </a:path>
              <a:path w="314959" h="66675">
                <a:moveTo>
                  <a:pt x="148762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2" y="18901"/>
                </a:lnTo>
                <a:lnTo>
                  <a:pt x="148762" y="23663"/>
                </a:lnTo>
                <a:close/>
              </a:path>
              <a:path w="314959" h="66675">
                <a:moveTo>
                  <a:pt x="116243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3" y="23663"/>
                </a:lnTo>
                <a:lnTo>
                  <a:pt x="116243" y="64740"/>
                </a:lnTo>
                <a:close/>
              </a:path>
              <a:path w="314959" h="66675">
                <a:moveTo>
                  <a:pt x="147175" y="65186"/>
                </a:moveTo>
                <a:lnTo>
                  <a:pt x="140081" y="65186"/>
                </a:lnTo>
                <a:lnTo>
                  <a:pt x="137451" y="64492"/>
                </a:lnTo>
                <a:lnTo>
                  <a:pt x="135963" y="63103"/>
                </a:lnTo>
                <a:lnTo>
                  <a:pt x="134574" y="61713"/>
                </a:lnTo>
                <a:lnTo>
                  <a:pt x="133974" y="59531"/>
                </a:lnTo>
                <a:lnTo>
                  <a:pt x="133879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8" y="60225"/>
                </a:lnTo>
                <a:lnTo>
                  <a:pt x="142759" y="60572"/>
                </a:lnTo>
                <a:lnTo>
                  <a:pt x="148762" y="60572"/>
                </a:lnTo>
                <a:lnTo>
                  <a:pt x="148762" y="65037"/>
                </a:lnTo>
                <a:lnTo>
                  <a:pt x="147968" y="65136"/>
                </a:lnTo>
                <a:lnTo>
                  <a:pt x="147175" y="65186"/>
                </a:lnTo>
                <a:close/>
              </a:path>
              <a:path w="314959" h="66675">
                <a:moveTo>
                  <a:pt x="148762" y="60572"/>
                </a:moveTo>
                <a:lnTo>
                  <a:pt x="146232" y="60572"/>
                </a:lnTo>
                <a:lnTo>
                  <a:pt x="148762" y="60275"/>
                </a:lnTo>
                <a:lnTo>
                  <a:pt x="148762" y="60572"/>
                </a:lnTo>
                <a:close/>
              </a:path>
              <a:path w="314959" h="66675">
                <a:moveTo>
                  <a:pt x="166066" y="26640"/>
                </a:moveTo>
                <a:lnTo>
                  <a:pt x="162254" y="26640"/>
                </a:lnTo>
                <a:lnTo>
                  <a:pt x="163841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5" y="18305"/>
                </a:lnTo>
                <a:lnTo>
                  <a:pt x="173911" y="17561"/>
                </a:lnTo>
                <a:lnTo>
                  <a:pt x="180460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29" y="22324"/>
                </a:lnTo>
                <a:lnTo>
                  <a:pt x="168207" y="23862"/>
                </a:lnTo>
                <a:lnTo>
                  <a:pt x="166066" y="26640"/>
                </a:lnTo>
                <a:close/>
              </a:path>
              <a:path w="314959" h="66675">
                <a:moveTo>
                  <a:pt x="194549" y="26491"/>
                </a:moveTo>
                <a:lnTo>
                  <a:pt x="190382" y="26491"/>
                </a:lnTo>
                <a:lnTo>
                  <a:pt x="191818" y="23713"/>
                </a:lnTo>
                <a:lnTo>
                  <a:pt x="191915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4" y="18355"/>
                </a:lnTo>
                <a:lnTo>
                  <a:pt x="201841" y="17561"/>
                </a:lnTo>
                <a:lnTo>
                  <a:pt x="210176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2" y="23713"/>
                </a:lnTo>
                <a:lnTo>
                  <a:pt x="194549" y="26491"/>
                </a:lnTo>
                <a:close/>
              </a:path>
              <a:path w="314959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4" y="18901"/>
                </a:lnTo>
                <a:lnTo>
                  <a:pt x="162104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59" h="66675">
                <a:moveTo>
                  <a:pt x="191424" y="64740"/>
                </a:moveTo>
                <a:lnTo>
                  <a:pt x="185768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7" y="25300"/>
                </a:lnTo>
                <a:lnTo>
                  <a:pt x="181800" y="23316"/>
                </a:lnTo>
                <a:lnTo>
                  <a:pt x="179368" y="22324"/>
                </a:lnTo>
                <a:lnTo>
                  <a:pt x="188522" y="22324"/>
                </a:lnTo>
                <a:lnTo>
                  <a:pt x="189451" y="23564"/>
                </a:lnTo>
                <a:lnTo>
                  <a:pt x="189566" y="23862"/>
                </a:lnTo>
                <a:lnTo>
                  <a:pt x="190382" y="26491"/>
                </a:lnTo>
                <a:lnTo>
                  <a:pt x="194549" y="26491"/>
                </a:lnTo>
                <a:lnTo>
                  <a:pt x="192465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59" h="66675">
                <a:moveTo>
                  <a:pt x="220148" y="64740"/>
                </a:moveTo>
                <a:lnTo>
                  <a:pt x="214641" y="64740"/>
                </a:lnTo>
                <a:lnTo>
                  <a:pt x="214531" y="29269"/>
                </a:lnTo>
                <a:lnTo>
                  <a:pt x="213748" y="26789"/>
                </a:lnTo>
                <a:lnTo>
                  <a:pt x="211962" y="25003"/>
                </a:lnTo>
                <a:lnTo>
                  <a:pt x="210275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59" h="66675">
                <a:moveTo>
                  <a:pt x="235969" y="32890"/>
                </a:moveTo>
                <a:lnTo>
                  <a:pt x="230314" y="32890"/>
                </a:lnTo>
                <a:lnTo>
                  <a:pt x="230611" y="27930"/>
                </a:lnTo>
                <a:lnTo>
                  <a:pt x="232347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2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6" y="22324"/>
                </a:lnTo>
                <a:lnTo>
                  <a:pt x="244402" y="22324"/>
                </a:lnTo>
                <a:lnTo>
                  <a:pt x="241425" y="23217"/>
                </a:lnTo>
                <a:lnTo>
                  <a:pt x="239243" y="25003"/>
                </a:lnTo>
                <a:lnTo>
                  <a:pt x="237159" y="26789"/>
                </a:lnTo>
                <a:lnTo>
                  <a:pt x="236068" y="29418"/>
                </a:lnTo>
                <a:lnTo>
                  <a:pt x="235969" y="32890"/>
                </a:lnTo>
                <a:close/>
              </a:path>
              <a:path w="314959" h="66675">
                <a:moveTo>
                  <a:pt x="247627" y="66079"/>
                </a:moveTo>
                <a:lnTo>
                  <a:pt x="239194" y="66079"/>
                </a:lnTo>
                <a:lnTo>
                  <a:pt x="235423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2" y="42713"/>
                </a:lnTo>
                <a:lnTo>
                  <a:pt x="236068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1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5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6" y="22324"/>
                </a:lnTo>
                <a:lnTo>
                  <a:pt x="264494" y="23911"/>
                </a:lnTo>
                <a:lnTo>
                  <a:pt x="265883" y="27433"/>
                </a:lnTo>
                <a:lnTo>
                  <a:pt x="265883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0" y="42763"/>
                </a:lnTo>
                <a:lnTo>
                  <a:pt x="244898" y="43457"/>
                </a:lnTo>
                <a:lnTo>
                  <a:pt x="241326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6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3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59" h="66675">
                <a:moveTo>
                  <a:pt x="257103" y="61317"/>
                </a:moveTo>
                <a:lnTo>
                  <a:pt x="248867" y="61317"/>
                </a:lnTo>
                <a:lnTo>
                  <a:pt x="252637" y="59977"/>
                </a:lnTo>
                <a:lnTo>
                  <a:pt x="258689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3" y="39736"/>
                </a:lnTo>
                <a:lnTo>
                  <a:pt x="265883" y="56703"/>
                </a:lnTo>
                <a:lnTo>
                  <a:pt x="260526" y="56703"/>
                </a:lnTo>
                <a:lnTo>
                  <a:pt x="258244" y="60176"/>
                </a:lnTo>
                <a:lnTo>
                  <a:pt x="257103" y="61317"/>
                </a:lnTo>
                <a:close/>
              </a:path>
              <a:path w="314959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3" y="56703"/>
                </a:lnTo>
                <a:lnTo>
                  <a:pt x="265883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59" h="66675">
                <a:moveTo>
                  <a:pt x="270795" y="59977"/>
                </a:moveTo>
                <a:lnTo>
                  <a:pt x="270051" y="59977"/>
                </a:lnTo>
                <a:lnTo>
                  <a:pt x="270596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59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6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5" y="36313"/>
                </a:lnTo>
                <a:lnTo>
                  <a:pt x="296373" y="40778"/>
                </a:lnTo>
                <a:lnTo>
                  <a:pt x="299952" y="45541"/>
                </a:lnTo>
                <a:lnTo>
                  <a:pt x="292801" y="45541"/>
                </a:lnTo>
                <a:lnTo>
                  <a:pt x="278663" y="64740"/>
                </a:lnTo>
                <a:close/>
              </a:path>
              <a:path w="314959" h="66675">
                <a:moveTo>
                  <a:pt x="299775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2" y="18901"/>
                </a:lnTo>
                <a:lnTo>
                  <a:pt x="299775" y="36313"/>
                </a:lnTo>
                <a:close/>
              </a:path>
              <a:path w="314959" h="66675">
                <a:moveTo>
                  <a:pt x="314382" y="64740"/>
                </a:moveTo>
                <a:lnTo>
                  <a:pt x="307238" y="64740"/>
                </a:lnTo>
                <a:lnTo>
                  <a:pt x="292801" y="45541"/>
                </a:lnTo>
                <a:lnTo>
                  <a:pt x="299952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860884" y="10670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860884" y="10670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004836" y="1091627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858384" y="185839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858383" y="185839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002351" y="188299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856684" y="28191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856684" y="28191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000636" y="2843785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856684" y="26600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856684" y="266001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000636" y="2684613"/>
            <a:ext cx="542925" cy="75565"/>
          </a:xfrm>
          <a:custGeom>
            <a:avLst/>
            <a:gdLst/>
            <a:ahLst/>
            <a:cxnLst/>
            <a:rect l="l" t="t" r="r" b="b"/>
            <a:pathLst>
              <a:path w="542925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925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925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925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925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925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925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925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925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925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925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925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925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925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925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925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925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925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925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925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925" h="75564">
                <a:moveTo>
                  <a:pt x="407540" y="22175"/>
                </a:moveTo>
                <a:lnTo>
                  <a:pt x="402034" y="22175"/>
                </a:lnTo>
                <a:lnTo>
                  <a:pt x="402034" y="14833"/>
                </a:lnTo>
                <a:lnTo>
                  <a:pt x="403721" y="9673"/>
                </a:lnTo>
                <a:lnTo>
                  <a:pt x="407094" y="5804"/>
                </a:lnTo>
                <a:lnTo>
                  <a:pt x="410567" y="1934"/>
                </a:lnTo>
                <a:lnTo>
                  <a:pt x="415478" y="0"/>
                </a:lnTo>
                <a:lnTo>
                  <a:pt x="427682" y="0"/>
                </a:lnTo>
                <a:lnTo>
                  <a:pt x="432345" y="1587"/>
                </a:lnTo>
                <a:lnTo>
                  <a:pt x="435818" y="4762"/>
                </a:lnTo>
                <a:lnTo>
                  <a:pt x="417314" y="4762"/>
                </a:lnTo>
                <a:lnTo>
                  <a:pt x="413890" y="6201"/>
                </a:lnTo>
                <a:lnTo>
                  <a:pt x="409029" y="11856"/>
                </a:lnTo>
                <a:lnTo>
                  <a:pt x="407739" y="15775"/>
                </a:lnTo>
                <a:lnTo>
                  <a:pt x="407540" y="20835"/>
                </a:lnTo>
                <a:lnTo>
                  <a:pt x="407540" y="22175"/>
                </a:lnTo>
                <a:close/>
              </a:path>
              <a:path w="542925" h="75564">
                <a:moveTo>
                  <a:pt x="441473" y="62805"/>
                </a:moveTo>
                <a:lnTo>
                  <a:pt x="400546" y="62805"/>
                </a:lnTo>
                <a:lnTo>
                  <a:pt x="400546" y="58241"/>
                </a:lnTo>
                <a:lnTo>
                  <a:pt x="424904" y="34131"/>
                </a:lnTo>
                <a:lnTo>
                  <a:pt x="429418" y="30559"/>
                </a:lnTo>
                <a:lnTo>
                  <a:pt x="431799" y="27681"/>
                </a:lnTo>
                <a:lnTo>
                  <a:pt x="434280" y="24804"/>
                </a:lnTo>
                <a:lnTo>
                  <a:pt x="435520" y="21431"/>
                </a:lnTo>
                <a:lnTo>
                  <a:pt x="435520" y="13791"/>
                </a:lnTo>
                <a:lnTo>
                  <a:pt x="434230" y="10715"/>
                </a:lnTo>
                <a:lnTo>
                  <a:pt x="429071" y="5953"/>
                </a:lnTo>
                <a:lnTo>
                  <a:pt x="425747" y="4762"/>
                </a:lnTo>
                <a:lnTo>
                  <a:pt x="435818" y="4762"/>
                </a:lnTo>
                <a:lnTo>
                  <a:pt x="439390" y="7937"/>
                </a:lnTo>
                <a:lnTo>
                  <a:pt x="441176" y="12203"/>
                </a:lnTo>
                <a:lnTo>
                  <a:pt x="441060" y="22175"/>
                </a:lnTo>
                <a:lnTo>
                  <a:pt x="439836" y="25846"/>
                </a:lnTo>
                <a:lnTo>
                  <a:pt x="434578" y="33287"/>
                </a:lnTo>
                <a:lnTo>
                  <a:pt x="429766" y="37256"/>
                </a:lnTo>
                <a:lnTo>
                  <a:pt x="417165" y="44896"/>
                </a:lnTo>
                <a:lnTo>
                  <a:pt x="413246" y="47823"/>
                </a:lnTo>
                <a:lnTo>
                  <a:pt x="408681" y="52784"/>
                </a:lnTo>
                <a:lnTo>
                  <a:pt x="407292" y="55215"/>
                </a:lnTo>
                <a:lnTo>
                  <a:pt x="406796" y="57596"/>
                </a:lnTo>
                <a:lnTo>
                  <a:pt x="441473" y="57596"/>
                </a:lnTo>
                <a:lnTo>
                  <a:pt x="441473" y="62805"/>
                </a:lnTo>
                <a:close/>
              </a:path>
              <a:path w="542925" h="75564">
                <a:moveTo>
                  <a:pt x="456508" y="33635"/>
                </a:moveTo>
                <a:lnTo>
                  <a:pt x="451746" y="33635"/>
                </a:lnTo>
                <a:lnTo>
                  <a:pt x="457848" y="1488"/>
                </a:lnTo>
                <a:lnTo>
                  <a:pt x="488953" y="1488"/>
                </a:lnTo>
                <a:lnTo>
                  <a:pt x="488953" y="6548"/>
                </a:lnTo>
                <a:lnTo>
                  <a:pt x="461717" y="6548"/>
                </a:lnTo>
                <a:lnTo>
                  <a:pt x="457699" y="27235"/>
                </a:lnTo>
                <a:lnTo>
                  <a:pt x="457848" y="27384"/>
                </a:lnTo>
                <a:lnTo>
                  <a:pt x="464161" y="27384"/>
                </a:lnTo>
                <a:lnTo>
                  <a:pt x="462611" y="28128"/>
                </a:lnTo>
                <a:lnTo>
                  <a:pt x="460229" y="29319"/>
                </a:lnTo>
                <a:lnTo>
                  <a:pt x="458195" y="31154"/>
                </a:lnTo>
                <a:lnTo>
                  <a:pt x="456508" y="33635"/>
                </a:lnTo>
                <a:close/>
              </a:path>
              <a:path w="542925" h="75564">
                <a:moveTo>
                  <a:pt x="464161" y="27384"/>
                </a:moveTo>
                <a:lnTo>
                  <a:pt x="457848" y="27384"/>
                </a:lnTo>
                <a:lnTo>
                  <a:pt x="459534" y="25499"/>
                </a:lnTo>
                <a:lnTo>
                  <a:pt x="461519" y="24060"/>
                </a:lnTo>
                <a:lnTo>
                  <a:pt x="466083" y="22076"/>
                </a:lnTo>
                <a:lnTo>
                  <a:pt x="468514" y="21580"/>
                </a:lnTo>
                <a:lnTo>
                  <a:pt x="477444" y="21580"/>
                </a:lnTo>
                <a:lnTo>
                  <a:pt x="482504" y="23564"/>
                </a:lnTo>
                <a:lnTo>
                  <a:pt x="485143" y="26342"/>
                </a:lnTo>
                <a:lnTo>
                  <a:pt x="467670" y="26342"/>
                </a:lnTo>
                <a:lnTo>
                  <a:pt x="465091" y="26937"/>
                </a:lnTo>
                <a:lnTo>
                  <a:pt x="464161" y="27384"/>
                </a:lnTo>
                <a:close/>
              </a:path>
              <a:path w="542925" h="75564">
                <a:moveTo>
                  <a:pt x="484306" y="59382"/>
                </a:moveTo>
                <a:lnTo>
                  <a:pt x="475261" y="59382"/>
                </a:lnTo>
                <a:lnTo>
                  <a:pt x="478932" y="57745"/>
                </a:lnTo>
                <a:lnTo>
                  <a:pt x="481809" y="54471"/>
                </a:lnTo>
                <a:lnTo>
                  <a:pt x="484786" y="51196"/>
                </a:lnTo>
                <a:lnTo>
                  <a:pt x="486274" y="47178"/>
                </a:lnTo>
                <a:lnTo>
                  <a:pt x="486274" y="37752"/>
                </a:lnTo>
                <a:lnTo>
                  <a:pt x="484736" y="33932"/>
                </a:lnTo>
                <a:lnTo>
                  <a:pt x="481661" y="30956"/>
                </a:lnTo>
                <a:lnTo>
                  <a:pt x="478684" y="27880"/>
                </a:lnTo>
                <a:lnTo>
                  <a:pt x="474913" y="26342"/>
                </a:lnTo>
                <a:lnTo>
                  <a:pt x="485143" y="26342"/>
                </a:lnTo>
                <a:lnTo>
                  <a:pt x="490045" y="31501"/>
                </a:lnTo>
                <a:lnTo>
                  <a:pt x="491930" y="36661"/>
                </a:lnTo>
                <a:lnTo>
                  <a:pt x="491930" y="48964"/>
                </a:lnTo>
                <a:lnTo>
                  <a:pt x="489845" y="53974"/>
                </a:lnTo>
                <a:lnTo>
                  <a:pt x="484306" y="59382"/>
                </a:lnTo>
                <a:close/>
              </a:path>
              <a:path w="542925" h="75564">
                <a:moveTo>
                  <a:pt x="476402" y="64144"/>
                </a:moveTo>
                <a:lnTo>
                  <a:pt x="464694" y="64144"/>
                </a:lnTo>
                <a:lnTo>
                  <a:pt x="459931" y="62458"/>
                </a:lnTo>
                <a:lnTo>
                  <a:pt x="452192" y="55711"/>
                </a:lnTo>
                <a:lnTo>
                  <a:pt x="450159" y="50998"/>
                </a:lnTo>
                <a:lnTo>
                  <a:pt x="449960" y="44946"/>
                </a:lnTo>
                <a:lnTo>
                  <a:pt x="455467" y="44946"/>
                </a:lnTo>
                <a:lnTo>
                  <a:pt x="455665" y="49311"/>
                </a:lnTo>
                <a:lnTo>
                  <a:pt x="457153" y="52833"/>
                </a:lnTo>
                <a:lnTo>
                  <a:pt x="459931" y="55512"/>
                </a:lnTo>
                <a:lnTo>
                  <a:pt x="462809" y="58092"/>
                </a:lnTo>
                <a:lnTo>
                  <a:pt x="466430" y="59382"/>
                </a:lnTo>
                <a:lnTo>
                  <a:pt x="484306" y="59382"/>
                </a:lnTo>
                <a:lnTo>
                  <a:pt x="481511" y="62110"/>
                </a:lnTo>
                <a:lnTo>
                  <a:pt x="476402" y="64144"/>
                </a:lnTo>
                <a:close/>
              </a:path>
              <a:path w="542925" h="75564">
                <a:moveTo>
                  <a:pt x="527453" y="64144"/>
                </a:moveTo>
                <a:lnTo>
                  <a:pt x="513464" y="64144"/>
                </a:lnTo>
                <a:lnTo>
                  <a:pt x="507857" y="61565"/>
                </a:lnTo>
                <a:lnTo>
                  <a:pt x="499672" y="22125"/>
                </a:lnTo>
                <a:lnTo>
                  <a:pt x="501557" y="14634"/>
                </a:lnTo>
                <a:lnTo>
                  <a:pt x="509097" y="2927"/>
                </a:lnTo>
                <a:lnTo>
                  <a:pt x="514605" y="0"/>
                </a:lnTo>
                <a:lnTo>
                  <a:pt x="527602" y="0"/>
                </a:lnTo>
                <a:lnTo>
                  <a:pt x="532067" y="1438"/>
                </a:lnTo>
                <a:lnTo>
                  <a:pt x="535752" y="4762"/>
                </a:lnTo>
                <a:lnTo>
                  <a:pt x="516787" y="4762"/>
                </a:lnTo>
                <a:lnTo>
                  <a:pt x="512521" y="7193"/>
                </a:lnTo>
                <a:lnTo>
                  <a:pt x="509643" y="12055"/>
                </a:lnTo>
                <a:lnTo>
                  <a:pt x="506766" y="16817"/>
                </a:lnTo>
                <a:lnTo>
                  <a:pt x="505411" y="23266"/>
                </a:lnTo>
                <a:lnTo>
                  <a:pt x="505327" y="32593"/>
                </a:lnTo>
                <a:lnTo>
                  <a:pt x="509678" y="32593"/>
                </a:lnTo>
                <a:lnTo>
                  <a:pt x="507808" y="34528"/>
                </a:lnTo>
                <a:lnTo>
                  <a:pt x="506369" y="38496"/>
                </a:lnTo>
                <a:lnTo>
                  <a:pt x="506369" y="48418"/>
                </a:lnTo>
                <a:lnTo>
                  <a:pt x="507709" y="52337"/>
                </a:lnTo>
                <a:lnTo>
                  <a:pt x="510388" y="55215"/>
                </a:lnTo>
                <a:lnTo>
                  <a:pt x="513165" y="57993"/>
                </a:lnTo>
                <a:lnTo>
                  <a:pt x="516986" y="59382"/>
                </a:lnTo>
                <a:lnTo>
                  <a:pt x="535242" y="59382"/>
                </a:lnTo>
                <a:lnTo>
                  <a:pt x="532464" y="62160"/>
                </a:lnTo>
                <a:lnTo>
                  <a:pt x="527453" y="64144"/>
                </a:lnTo>
                <a:close/>
              </a:path>
              <a:path w="542925" h="75564">
                <a:moveTo>
                  <a:pt x="540897" y="16371"/>
                </a:moveTo>
                <a:lnTo>
                  <a:pt x="535391" y="16371"/>
                </a:lnTo>
                <a:lnTo>
                  <a:pt x="534895" y="12898"/>
                </a:lnTo>
                <a:lnTo>
                  <a:pt x="533505" y="10120"/>
                </a:lnTo>
                <a:lnTo>
                  <a:pt x="531224" y="8036"/>
                </a:lnTo>
                <a:lnTo>
                  <a:pt x="528942" y="5853"/>
                </a:lnTo>
                <a:lnTo>
                  <a:pt x="526015" y="4762"/>
                </a:lnTo>
                <a:lnTo>
                  <a:pt x="535752" y="4762"/>
                </a:lnTo>
                <a:lnTo>
                  <a:pt x="538417" y="7094"/>
                </a:lnTo>
                <a:lnTo>
                  <a:pt x="540302" y="11112"/>
                </a:lnTo>
                <a:lnTo>
                  <a:pt x="540897" y="16371"/>
                </a:lnTo>
                <a:close/>
              </a:path>
              <a:path w="542925" h="75564">
                <a:moveTo>
                  <a:pt x="509678" y="32593"/>
                </a:moveTo>
                <a:lnTo>
                  <a:pt x="505476" y="32593"/>
                </a:lnTo>
                <a:lnTo>
                  <a:pt x="506965" y="29418"/>
                </a:lnTo>
                <a:lnTo>
                  <a:pt x="509197" y="26937"/>
                </a:lnTo>
                <a:lnTo>
                  <a:pt x="512174" y="25151"/>
                </a:lnTo>
                <a:lnTo>
                  <a:pt x="515250" y="23266"/>
                </a:lnTo>
                <a:lnTo>
                  <a:pt x="518523" y="22324"/>
                </a:lnTo>
                <a:lnTo>
                  <a:pt x="528048" y="22324"/>
                </a:lnTo>
                <a:lnTo>
                  <a:pt x="532959" y="24258"/>
                </a:lnTo>
                <a:lnTo>
                  <a:pt x="535715" y="27086"/>
                </a:lnTo>
                <a:lnTo>
                  <a:pt x="517283" y="27086"/>
                </a:lnTo>
                <a:lnTo>
                  <a:pt x="513563" y="28574"/>
                </a:lnTo>
                <a:lnTo>
                  <a:pt x="509678" y="32593"/>
                </a:lnTo>
                <a:close/>
              </a:path>
              <a:path w="542925" h="75564">
                <a:moveTo>
                  <a:pt x="535242" y="59382"/>
                </a:moveTo>
                <a:lnTo>
                  <a:pt x="526213" y="59382"/>
                </a:lnTo>
                <a:lnTo>
                  <a:pt x="529785" y="57844"/>
                </a:lnTo>
                <a:lnTo>
                  <a:pt x="535441" y="51593"/>
                </a:lnTo>
                <a:lnTo>
                  <a:pt x="536879" y="47823"/>
                </a:lnTo>
                <a:lnTo>
                  <a:pt x="536809" y="38496"/>
                </a:lnTo>
                <a:lnTo>
                  <a:pt x="535490" y="34776"/>
                </a:lnTo>
                <a:lnTo>
                  <a:pt x="532712" y="31700"/>
                </a:lnTo>
                <a:lnTo>
                  <a:pt x="530033" y="28624"/>
                </a:lnTo>
                <a:lnTo>
                  <a:pt x="526411" y="27086"/>
                </a:lnTo>
                <a:lnTo>
                  <a:pt x="535715" y="27086"/>
                </a:lnTo>
                <a:lnTo>
                  <a:pt x="537226" y="28624"/>
                </a:lnTo>
                <a:lnTo>
                  <a:pt x="540599" y="31998"/>
                </a:lnTo>
                <a:lnTo>
                  <a:pt x="542535" y="36958"/>
                </a:lnTo>
                <a:lnTo>
                  <a:pt x="542535" y="49162"/>
                </a:lnTo>
                <a:lnTo>
                  <a:pt x="540500" y="54222"/>
                </a:lnTo>
                <a:lnTo>
                  <a:pt x="536432" y="58191"/>
                </a:lnTo>
                <a:lnTo>
                  <a:pt x="535242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856684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856684" y="329669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000636" y="3321301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856684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856684" y="313751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000636" y="3162129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2290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2290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2290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229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229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229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229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2290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2290" h="75564">
                <a:moveTo>
                  <a:pt x="427930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4" y="16668"/>
                </a:lnTo>
                <a:lnTo>
                  <a:pt x="405904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4" y="10517"/>
                </a:lnTo>
                <a:lnTo>
                  <a:pt x="420092" y="9276"/>
                </a:lnTo>
                <a:lnTo>
                  <a:pt x="421084" y="7590"/>
                </a:lnTo>
                <a:lnTo>
                  <a:pt x="422175" y="5903"/>
                </a:lnTo>
                <a:lnTo>
                  <a:pt x="422919" y="3571"/>
                </a:lnTo>
                <a:lnTo>
                  <a:pt x="423316" y="595"/>
                </a:lnTo>
                <a:lnTo>
                  <a:pt x="427930" y="595"/>
                </a:lnTo>
                <a:lnTo>
                  <a:pt x="427930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8" y="22175"/>
                </a:lnTo>
                <a:lnTo>
                  <a:pt x="451448" y="14833"/>
                </a:lnTo>
                <a:lnTo>
                  <a:pt x="453135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6" y="0"/>
                </a:lnTo>
                <a:lnTo>
                  <a:pt x="481760" y="1587"/>
                </a:lnTo>
                <a:lnTo>
                  <a:pt x="485233" y="4762"/>
                </a:lnTo>
                <a:lnTo>
                  <a:pt x="466728" y="4762"/>
                </a:lnTo>
                <a:lnTo>
                  <a:pt x="463305" y="6201"/>
                </a:lnTo>
                <a:lnTo>
                  <a:pt x="458444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3" y="30559"/>
                </a:lnTo>
                <a:lnTo>
                  <a:pt x="481214" y="27681"/>
                </a:lnTo>
                <a:lnTo>
                  <a:pt x="483694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5" y="10715"/>
                </a:lnTo>
                <a:lnTo>
                  <a:pt x="478485" y="5953"/>
                </a:lnTo>
                <a:lnTo>
                  <a:pt x="475162" y="4762"/>
                </a:lnTo>
                <a:lnTo>
                  <a:pt x="485233" y="4762"/>
                </a:lnTo>
                <a:lnTo>
                  <a:pt x="488804" y="7937"/>
                </a:lnTo>
                <a:lnTo>
                  <a:pt x="490590" y="12203"/>
                </a:lnTo>
                <a:lnTo>
                  <a:pt x="490475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60" y="47823"/>
                </a:lnTo>
                <a:lnTo>
                  <a:pt x="458096" y="52784"/>
                </a:lnTo>
                <a:lnTo>
                  <a:pt x="456707" y="55215"/>
                </a:lnTo>
                <a:lnTo>
                  <a:pt x="456211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6" y="64144"/>
                </a:moveTo>
                <a:lnTo>
                  <a:pt x="514455" y="64144"/>
                </a:lnTo>
                <a:lnTo>
                  <a:pt x="509296" y="62458"/>
                </a:lnTo>
                <a:lnTo>
                  <a:pt x="501358" y="55711"/>
                </a:lnTo>
                <a:lnTo>
                  <a:pt x="499396" y="51246"/>
                </a:lnTo>
                <a:lnTo>
                  <a:pt x="499485" y="41423"/>
                </a:lnTo>
                <a:lnTo>
                  <a:pt x="500466" y="38348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8" y="0"/>
                </a:lnTo>
                <a:lnTo>
                  <a:pt x="526015" y="0"/>
                </a:lnTo>
                <a:lnTo>
                  <a:pt x="530529" y="1438"/>
                </a:lnTo>
                <a:lnTo>
                  <a:pt x="534790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1" y="9723"/>
                </a:lnTo>
                <a:lnTo>
                  <a:pt x="507460" y="12253"/>
                </a:lnTo>
                <a:lnTo>
                  <a:pt x="507411" y="19198"/>
                </a:lnTo>
                <a:lnTo>
                  <a:pt x="508602" y="22026"/>
                </a:lnTo>
                <a:lnTo>
                  <a:pt x="513365" y="26193"/>
                </a:lnTo>
                <a:lnTo>
                  <a:pt x="516539" y="27235"/>
                </a:lnTo>
                <a:lnTo>
                  <a:pt x="534349" y="27235"/>
                </a:lnTo>
                <a:lnTo>
                  <a:pt x="532712" y="28326"/>
                </a:lnTo>
                <a:lnTo>
                  <a:pt x="529438" y="29319"/>
                </a:lnTo>
                <a:lnTo>
                  <a:pt x="529438" y="29467"/>
                </a:lnTo>
                <a:lnTo>
                  <a:pt x="533605" y="30360"/>
                </a:lnTo>
                <a:lnTo>
                  <a:pt x="536179" y="31849"/>
                </a:lnTo>
                <a:lnTo>
                  <a:pt x="515695" y="31849"/>
                </a:lnTo>
                <a:lnTo>
                  <a:pt x="511826" y="33089"/>
                </a:lnTo>
                <a:lnTo>
                  <a:pt x="509048" y="35569"/>
                </a:lnTo>
                <a:lnTo>
                  <a:pt x="506369" y="38050"/>
                </a:lnTo>
                <a:lnTo>
                  <a:pt x="505071" y="41225"/>
                </a:lnTo>
                <a:lnTo>
                  <a:pt x="505030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3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6" y="64144"/>
                </a:lnTo>
                <a:close/>
              </a:path>
              <a:path w="542290" h="75564">
                <a:moveTo>
                  <a:pt x="534349" y="27235"/>
                </a:moveTo>
                <a:lnTo>
                  <a:pt x="524973" y="27235"/>
                </a:lnTo>
                <a:lnTo>
                  <a:pt x="528346" y="26193"/>
                </a:lnTo>
                <a:lnTo>
                  <a:pt x="530629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4" y="4762"/>
                </a:lnTo>
                <a:lnTo>
                  <a:pt x="534790" y="4762"/>
                </a:lnTo>
                <a:lnTo>
                  <a:pt x="537871" y="7094"/>
                </a:lnTo>
                <a:lnTo>
                  <a:pt x="539707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9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2" y="49758"/>
                </a:lnTo>
                <a:lnTo>
                  <a:pt x="536496" y="41225"/>
                </a:lnTo>
                <a:lnTo>
                  <a:pt x="535192" y="38199"/>
                </a:lnTo>
                <a:lnTo>
                  <a:pt x="532415" y="35718"/>
                </a:lnTo>
                <a:lnTo>
                  <a:pt x="529636" y="33139"/>
                </a:lnTo>
                <a:lnTo>
                  <a:pt x="525717" y="31849"/>
                </a:lnTo>
                <a:lnTo>
                  <a:pt x="536179" y="31849"/>
                </a:lnTo>
                <a:lnTo>
                  <a:pt x="536780" y="32196"/>
                </a:lnTo>
                <a:lnTo>
                  <a:pt x="541145" y="37752"/>
                </a:lnTo>
                <a:lnTo>
                  <a:pt x="542237" y="41225"/>
                </a:lnTo>
                <a:lnTo>
                  <a:pt x="542237" y="51246"/>
                </a:lnTo>
                <a:lnTo>
                  <a:pt x="540253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856684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856684" y="361504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025344" y="3639654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856684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856684" y="3774217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025344" y="3798827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2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2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5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8" y="22225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0" y="62408"/>
                </a:lnTo>
                <a:lnTo>
                  <a:pt x="5903" y="58935"/>
                </a:lnTo>
                <a:lnTo>
                  <a:pt x="1934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2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69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0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3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6" y="22225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8" y="62408"/>
                </a:lnTo>
                <a:lnTo>
                  <a:pt x="98051" y="58935"/>
                </a:lnTo>
                <a:lnTo>
                  <a:pt x="94082" y="55364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0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0" y="62606"/>
                </a:lnTo>
                <a:lnTo>
                  <a:pt x="193283" y="64144"/>
                </a:lnTo>
                <a:close/>
              </a:path>
              <a:path w="49275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3" y="21332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5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5" y="64144"/>
                </a:lnTo>
                <a:close/>
              </a:path>
              <a:path w="49275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5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5" y="29964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69" y="32841"/>
                </a:lnTo>
                <a:lnTo>
                  <a:pt x="256069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2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4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4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0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49275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6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49275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49275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5" y="66526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4" y="64144"/>
                </a:moveTo>
                <a:lnTo>
                  <a:pt x="414634" y="64144"/>
                </a:lnTo>
                <a:lnTo>
                  <a:pt x="409028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8" y="2927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8" y="4762"/>
                </a:lnTo>
                <a:lnTo>
                  <a:pt x="413691" y="7193"/>
                </a:lnTo>
                <a:lnTo>
                  <a:pt x="410814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8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6" y="57993"/>
                </a:lnTo>
                <a:lnTo>
                  <a:pt x="418157" y="59382"/>
                </a:lnTo>
                <a:lnTo>
                  <a:pt x="436412" y="59382"/>
                </a:lnTo>
                <a:lnTo>
                  <a:pt x="433635" y="62160"/>
                </a:lnTo>
                <a:lnTo>
                  <a:pt x="428624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6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7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4" y="22324"/>
                </a:lnTo>
                <a:lnTo>
                  <a:pt x="429219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4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2" y="59382"/>
                </a:moveTo>
                <a:lnTo>
                  <a:pt x="427384" y="59382"/>
                </a:lnTo>
                <a:lnTo>
                  <a:pt x="430955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0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1" y="54222"/>
                </a:lnTo>
                <a:lnTo>
                  <a:pt x="437603" y="58191"/>
                </a:lnTo>
                <a:lnTo>
                  <a:pt x="436412" y="59382"/>
                </a:lnTo>
                <a:close/>
              </a:path>
              <a:path w="492759" h="75564">
                <a:moveTo>
                  <a:pt x="492524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4" y="42564"/>
                </a:lnTo>
                <a:lnTo>
                  <a:pt x="492524" y="42564"/>
                </a:lnTo>
                <a:lnTo>
                  <a:pt x="492524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859184" y="13843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859183" y="1384394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003151" y="1408999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859184" y="12252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859183" y="1225222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003151" y="1249818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5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5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5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5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5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5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862559" y="154357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862558" y="1543579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006522" y="156818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854984" y="217960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854984" y="2179605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998950" y="2204211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854984" y="202043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854984" y="2020433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98950" y="2045030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858359" y="233879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858359" y="2338790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002322" y="2363393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5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4">
                <a:moveTo>
                  <a:pt x="36052" y="59382"/>
                </a:moveTo>
                <a:lnTo>
                  <a:pt x="25698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8" y="38447"/>
                </a:lnTo>
                <a:lnTo>
                  <a:pt x="33139" y="36165"/>
                </a:lnTo>
                <a:lnTo>
                  <a:pt x="30460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7" y="27830"/>
                </a:lnTo>
                <a:lnTo>
                  <a:pt x="28674" y="26838"/>
                </a:lnTo>
                <a:lnTo>
                  <a:pt x="33536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6" y="9872"/>
                </a:lnTo>
                <a:lnTo>
                  <a:pt x="31056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8"/>
                </a:lnTo>
                <a:lnTo>
                  <a:pt x="39489" y="22225"/>
                </a:lnTo>
                <a:lnTo>
                  <a:pt x="35818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30" y="55463"/>
                </a:lnTo>
                <a:lnTo>
                  <a:pt x="36052" y="59382"/>
                </a:lnTo>
                <a:close/>
              </a:path>
              <a:path w="540384" h="75564">
                <a:moveTo>
                  <a:pt x="27484" y="64144"/>
                </a:moveTo>
                <a:lnTo>
                  <a:pt x="15081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5" y="55364"/>
                </a:lnTo>
                <a:lnTo>
                  <a:pt x="112" y="50899"/>
                </a:lnTo>
                <a:lnTo>
                  <a:pt x="0" y="43209"/>
                </a:lnTo>
                <a:lnTo>
                  <a:pt x="100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700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4" y="64144"/>
                </a:lnTo>
                <a:close/>
              </a:path>
              <a:path w="540384" h="75564">
                <a:moveTo>
                  <a:pt x="53680" y="62805"/>
                </a:moveTo>
                <a:lnTo>
                  <a:pt x="46835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9" y="16966"/>
                </a:lnTo>
                <a:lnTo>
                  <a:pt x="68266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540384" h="75564">
                <a:moveTo>
                  <a:pt x="74793" y="34379"/>
                </a:moveTo>
                <a:lnTo>
                  <a:pt x="68266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540384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3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4">
                <a:moveTo>
                  <a:pt x="128199" y="59382"/>
                </a:moveTo>
                <a:lnTo>
                  <a:pt x="117845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6" y="38447"/>
                </a:lnTo>
                <a:lnTo>
                  <a:pt x="125286" y="36165"/>
                </a:lnTo>
                <a:lnTo>
                  <a:pt x="122608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2" y="26838"/>
                </a:lnTo>
                <a:lnTo>
                  <a:pt x="125684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4" y="9872"/>
                </a:lnTo>
                <a:lnTo>
                  <a:pt x="123203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8"/>
                </a:lnTo>
                <a:lnTo>
                  <a:pt x="131637" y="22225"/>
                </a:lnTo>
                <a:lnTo>
                  <a:pt x="127966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8" y="55463"/>
                </a:lnTo>
                <a:lnTo>
                  <a:pt x="128199" y="59382"/>
                </a:lnTo>
                <a:close/>
              </a:path>
              <a:path w="540384" h="75564">
                <a:moveTo>
                  <a:pt x="119631" y="64144"/>
                </a:moveTo>
                <a:lnTo>
                  <a:pt x="107229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3" y="55364"/>
                </a:lnTo>
                <a:lnTo>
                  <a:pt x="92260" y="50899"/>
                </a:lnTo>
                <a:lnTo>
                  <a:pt x="92147" y="43209"/>
                </a:lnTo>
                <a:lnTo>
                  <a:pt x="92247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8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1" y="64144"/>
                </a:lnTo>
                <a:close/>
              </a:path>
              <a:path w="540384" h="75564">
                <a:moveTo>
                  <a:pt x="193284" y="64144"/>
                </a:moveTo>
                <a:lnTo>
                  <a:pt x="181775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7" y="17908"/>
                </a:lnTo>
                <a:lnTo>
                  <a:pt x="181676" y="15626"/>
                </a:lnTo>
                <a:lnTo>
                  <a:pt x="193582" y="15626"/>
                </a:lnTo>
                <a:lnTo>
                  <a:pt x="197849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1" y="34428"/>
                </a:lnTo>
                <a:lnTo>
                  <a:pt x="172151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540384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1" y="25003"/>
                </a:lnTo>
                <a:lnTo>
                  <a:pt x="196708" y="23217"/>
                </a:lnTo>
                <a:lnTo>
                  <a:pt x="194524" y="21332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8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540384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5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3" y="15626"/>
                </a:lnTo>
                <a:lnTo>
                  <a:pt x="240890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8" y="34428"/>
                </a:lnTo>
                <a:lnTo>
                  <a:pt x="218268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6" y="63053"/>
                </a:lnTo>
                <a:lnTo>
                  <a:pt x="238806" y="64144"/>
                </a:lnTo>
                <a:close/>
              </a:path>
              <a:path w="540384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3" y="45342"/>
                </a:lnTo>
                <a:lnTo>
                  <a:pt x="250383" y="34428"/>
                </a:lnTo>
                <a:lnTo>
                  <a:pt x="248926" y="29964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4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7" y="48170"/>
                </a:lnTo>
                <a:lnTo>
                  <a:pt x="253540" y="51940"/>
                </a:lnTo>
                <a:lnTo>
                  <a:pt x="251952" y="55612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540384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7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4">
                <a:moveTo>
                  <a:pt x="269915" y="62805"/>
                </a:moveTo>
                <a:lnTo>
                  <a:pt x="264260" y="62805"/>
                </a:lnTo>
                <a:lnTo>
                  <a:pt x="264260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3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540384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8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540384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540384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540384" h="75564">
                <a:moveTo>
                  <a:pt x="356086" y="75009"/>
                </a:moveTo>
                <a:lnTo>
                  <a:pt x="356086" y="71139"/>
                </a:lnTo>
                <a:lnTo>
                  <a:pt x="357376" y="70643"/>
                </a:lnTo>
                <a:lnTo>
                  <a:pt x="358368" y="69601"/>
                </a:lnTo>
                <a:lnTo>
                  <a:pt x="359063" y="68014"/>
                </a:lnTo>
                <a:lnTo>
                  <a:pt x="359856" y="66526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3" y="62805"/>
                </a:lnTo>
                <a:lnTo>
                  <a:pt x="356533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1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6" y="75009"/>
                </a:lnTo>
                <a:close/>
              </a:path>
              <a:path w="540384" h="75564">
                <a:moveTo>
                  <a:pt x="407094" y="33635"/>
                </a:moveTo>
                <a:lnTo>
                  <a:pt x="402332" y="33635"/>
                </a:lnTo>
                <a:lnTo>
                  <a:pt x="408434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5" y="27235"/>
                </a:lnTo>
                <a:lnTo>
                  <a:pt x="408434" y="27384"/>
                </a:lnTo>
                <a:lnTo>
                  <a:pt x="414746" y="27384"/>
                </a:lnTo>
                <a:lnTo>
                  <a:pt x="413196" y="28128"/>
                </a:lnTo>
                <a:lnTo>
                  <a:pt x="410815" y="29319"/>
                </a:lnTo>
                <a:lnTo>
                  <a:pt x="408781" y="31154"/>
                </a:lnTo>
                <a:lnTo>
                  <a:pt x="407094" y="33635"/>
                </a:lnTo>
                <a:close/>
              </a:path>
              <a:path w="540384" h="75564">
                <a:moveTo>
                  <a:pt x="414746" y="27384"/>
                </a:moveTo>
                <a:lnTo>
                  <a:pt x="408434" y="27384"/>
                </a:lnTo>
                <a:lnTo>
                  <a:pt x="410120" y="25499"/>
                </a:lnTo>
                <a:lnTo>
                  <a:pt x="412104" y="24060"/>
                </a:lnTo>
                <a:lnTo>
                  <a:pt x="416669" y="22076"/>
                </a:lnTo>
                <a:lnTo>
                  <a:pt x="419100" y="21580"/>
                </a:lnTo>
                <a:lnTo>
                  <a:pt x="428029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4">
                <a:moveTo>
                  <a:pt x="434892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1"/>
                </a:lnTo>
                <a:lnTo>
                  <a:pt x="435371" y="51196"/>
                </a:lnTo>
                <a:lnTo>
                  <a:pt x="436860" y="47178"/>
                </a:lnTo>
                <a:lnTo>
                  <a:pt x="436860" y="37752"/>
                </a:lnTo>
                <a:lnTo>
                  <a:pt x="435322" y="33932"/>
                </a:lnTo>
                <a:lnTo>
                  <a:pt x="432246" y="30956"/>
                </a:lnTo>
                <a:lnTo>
                  <a:pt x="429269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30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2" y="53974"/>
                </a:lnTo>
                <a:lnTo>
                  <a:pt x="434892" y="59382"/>
                </a:lnTo>
                <a:close/>
              </a:path>
              <a:path w="540384" h="75564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4" y="50998"/>
                </a:lnTo>
                <a:lnTo>
                  <a:pt x="400546" y="44946"/>
                </a:lnTo>
                <a:lnTo>
                  <a:pt x="406052" y="44946"/>
                </a:lnTo>
                <a:lnTo>
                  <a:pt x="406250" y="49311"/>
                </a:lnTo>
                <a:lnTo>
                  <a:pt x="407739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2" y="59382"/>
                </a:lnTo>
                <a:lnTo>
                  <a:pt x="432097" y="62110"/>
                </a:lnTo>
                <a:lnTo>
                  <a:pt x="426987" y="64144"/>
                </a:lnTo>
                <a:close/>
              </a:path>
              <a:path w="540384" h="75564">
                <a:moveTo>
                  <a:pt x="477344" y="62805"/>
                </a:moveTo>
                <a:lnTo>
                  <a:pt x="471689" y="62805"/>
                </a:lnTo>
                <a:lnTo>
                  <a:pt x="471689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8" y="12551"/>
                </a:lnTo>
                <a:lnTo>
                  <a:pt x="463900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8" y="7590"/>
                </a:lnTo>
                <a:lnTo>
                  <a:pt x="471590" y="5903"/>
                </a:lnTo>
                <a:lnTo>
                  <a:pt x="472334" y="3571"/>
                </a:lnTo>
                <a:lnTo>
                  <a:pt x="472731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4">
                <a:moveTo>
                  <a:pt x="506369" y="22175"/>
                </a:moveTo>
                <a:lnTo>
                  <a:pt x="500863" y="22175"/>
                </a:lnTo>
                <a:lnTo>
                  <a:pt x="500863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1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9" y="20835"/>
                </a:lnTo>
                <a:lnTo>
                  <a:pt x="506369" y="22175"/>
                </a:lnTo>
                <a:close/>
              </a:path>
              <a:path w="540384" h="75564">
                <a:moveTo>
                  <a:pt x="540302" y="62805"/>
                </a:moveTo>
                <a:lnTo>
                  <a:pt x="499374" y="62805"/>
                </a:lnTo>
                <a:lnTo>
                  <a:pt x="499374" y="58241"/>
                </a:lnTo>
                <a:lnTo>
                  <a:pt x="523732" y="34131"/>
                </a:lnTo>
                <a:lnTo>
                  <a:pt x="528247" y="30559"/>
                </a:lnTo>
                <a:lnTo>
                  <a:pt x="530629" y="27681"/>
                </a:lnTo>
                <a:lnTo>
                  <a:pt x="533109" y="24804"/>
                </a:lnTo>
                <a:lnTo>
                  <a:pt x="534349" y="21431"/>
                </a:lnTo>
                <a:lnTo>
                  <a:pt x="534349" y="13791"/>
                </a:lnTo>
                <a:lnTo>
                  <a:pt x="533059" y="10715"/>
                </a:lnTo>
                <a:lnTo>
                  <a:pt x="527900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4" y="37256"/>
                </a:lnTo>
                <a:lnTo>
                  <a:pt x="515993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6" y="57596"/>
                </a:lnTo>
                <a:lnTo>
                  <a:pt x="540302" y="57596"/>
                </a:lnTo>
                <a:lnTo>
                  <a:pt x="540302" y="62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854984" y="59072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854984" y="590726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110411" y="613392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854984" y="43155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854984" y="431551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20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110411" y="454218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1" y="64740"/>
                </a:lnTo>
                <a:lnTo>
                  <a:pt x="153571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60" y="14485"/>
                </a:lnTo>
                <a:lnTo>
                  <a:pt x="145782" y="14039"/>
                </a:lnTo>
                <a:lnTo>
                  <a:pt x="147766" y="13245"/>
                </a:lnTo>
                <a:lnTo>
                  <a:pt x="149850" y="12451"/>
                </a:lnTo>
                <a:lnTo>
                  <a:pt x="151388" y="11211"/>
                </a:lnTo>
                <a:lnTo>
                  <a:pt x="152380" y="9524"/>
                </a:lnTo>
                <a:lnTo>
                  <a:pt x="153472" y="7838"/>
                </a:lnTo>
                <a:lnTo>
                  <a:pt x="154216" y="5506"/>
                </a:lnTo>
                <a:lnTo>
                  <a:pt x="154613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9246" y="66079"/>
                </a:moveTo>
                <a:lnTo>
                  <a:pt x="245057" y="66079"/>
                </a:lnTo>
                <a:lnTo>
                  <a:pt x="239650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50" y="4613"/>
                </a:lnTo>
                <a:lnTo>
                  <a:pt x="245057" y="1934"/>
                </a:lnTo>
                <a:lnTo>
                  <a:pt x="259246" y="1934"/>
                </a:lnTo>
                <a:lnTo>
                  <a:pt x="264653" y="4663"/>
                </a:lnTo>
                <a:lnTo>
                  <a:pt x="266021" y="6697"/>
                </a:lnTo>
                <a:lnTo>
                  <a:pt x="246794" y="6697"/>
                </a:lnTo>
                <a:lnTo>
                  <a:pt x="242825" y="8979"/>
                </a:lnTo>
                <a:lnTo>
                  <a:pt x="240046" y="13543"/>
                </a:lnTo>
                <a:lnTo>
                  <a:pt x="237368" y="18008"/>
                </a:lnTo>
                <a:lnTo>
                  <a:pt x="236029" y="24804"/>
                </a:lnTo>
                <a:lnTo>
                  <a:pt x="236029" y="43060"/>
                </a:lnTo>
                <a:lnTo>
                  <a:pt x="237368" y="49906"/>
                </a:lnTo>
                <a:lnTo>
                  <a:pt x="242726" y="59035"/>
                </a:lnTo>
                <a:lnTo>
                  <a:pt x="246744" y="61317"/>
                </a:lnTo>
                <a:lnTo>
                  <a:pt x="266081" y="61317"/>
                </a:lnTo>
                <a:lnTo>
                  <a:pt x="264653" y="63400"/>
                </a:lnTo>
                <a:lnTo>
                  <a:pt x="259246" y="66079"/>
                </a:lnTo>
                <a:close/>
              </a:path>
              <a:path w="323850" h="66675">
                <a:moveTo>
                  <a:pt x="266081" y="61317"/>
                </a:moveTo>
                <a:lnTo>
                  <a:pt x="257460" y="61317"/>
                </a:lnTo>
                <a:lnTo>
                  <a:pt x="261477" y="59035"/>
                </a:lnTo>
                <a:lnTo>
                  <a:pt x="266835" y="49906"/>
                </a:lnTo>
                <a:lnTo>
                  <a:pt x="268175" y="43060"/>
                </a:lnTo>
                <a:lnTo>
                  <a:pt x="268156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10" y="6697"/>
                </a:lnTo>
                <a:lnTo>
                  <a:pt x="266021" y="6697"/>
                </a:lnTo>
                <a:lnTo>
                  <a:pt x="271995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5" y="52685"/>
                </a:lnTo>
                <a:lnTo>
                  <a:pt x="266081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2" y="66079"/>
                </a:lnTo>
                <a:lnTo>
                  <a:pt x="289064" y="63400"/>
                </a:lnTo>
                <a:lnTo>
                  <a:pt x="285294" y="58042"/>
                </a:lnTo>
                <a:lnTo>
                  <a:pt x="281623" y="52685"/>
                </a:lnTo>
                <a:lnTo>
                  <a:pt x="279787" y="44697"/>
                </a:lnTo>
                <a:lnTo>
                  <a:pt x="279787" y="23365"/>
                </a:lnTo>
                <a:lnTo>
                  <a:pt x="281623" y="15329"/>
                </a:lnTo>
                <a:lnTo>
                  <a:pt x="285294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9" y="8979"/>
                </a:lnTo>
                <a:lnTo>
                  <a:pt x="289461" y="13543"/>
                </a:lnTo>
                <a:lnTo>
                  <a:pt x="286782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2" y="49906"/>
                </a:lnTo>
                <a:lnTo>
                  <a:pt x="292140" y="59035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2" y="59035"/>
                </a:lnTo>
                <a:lnTo>
                  <a:pt x="316250" y="49906"/>
                </a:lnTo>
                <a:lnTo>
                  <a:pt x="317589" y="43060"/>
                </a:lnTo>
                <a:lnTo>
                  <a:pt x="317570" y="24804"/>
                </a:lnTo>
                <a:lnTo>
                  <a:pt x="316250" y="18107"/>
                </a:lnTo>
                <a:lnTo>
                  <a:pt x="310892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10" y="15577"/>
                </a:lnTo>
                <a:lnTo>
                  <a:pt x="323211" y="23365"/>
                </a:lnTo>
                <a:lnTo>
                  <a:pt x="323234" y="44697"/>
                </a:lnTo>
                <a:lnTo>
                  <a:pt x="321410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854984" y="74989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854984" y="749898"/>
            <a:ext cx="831215" cy="109220"/>
          </a:xfrm>
          <a:custGeom>
            <a:avLst/>
            <a:gdLst/>
            <a:ahLst/>
            <a:cxnLst/>
            <a:rect l="l" t="t" r="r" b="b"/>
            <a:pathLst>
              <a:path w="831215" h="109219">
                <a:moveTo>
                  <a:pt x="0" y="0"/>
                </a:moveTo>
                <a:lnTo>
                  <a:pt x="830698" y="0"/>
                </a:lnTo>
                <a:lnTo>
                  <a:pt x="830698" y="108899"/>
                </a:lnTo>
                <a:lnTo>
                  <a:pt x="0" y="108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110411" y="772566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2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2" y="6548"/>
                </a:lnTo>
                <a:lnTo>
                  <a:pt x="6102" y="29319"/>
                </a:lnTo>
                <a:lnTo>
                  <a:pt x="36463" y="29319"/>
                </a:lnTo>
                <a:lnTo>
                  <a:pt x="36463" y="34528"/>
                </a:lnTo>
                <a:lnTo>
                  <a:pt x="6102" y="34528"/>
                </a:lnTo>
                <a:lnTo>
                  <a:pt x="6102" y="64740"/>
                </a:lnTo>
                <a:close/>
              </a:path>
              <a:path w="323850" h="66675">
                <a:moveTo>
                  <a:pt x="81903" y="66079"/>
                </a:moveTo>
                <a:lnTo>
                  <a:pt x="65432" y="66079"/>
                </a:lnTo>
                <a:lnTo>
                  <a:pt x="58140" y="63003"/>
                </a:lnTo>
                <a:lnTo>
                  <a:pt x="52782" y="56852"/>
                </a:lnTo>
                <a:lnTo>
                  <a:pt x="47424" y="50601"/>
                </a:lnTo>
                <a:lnTo>
                  <a:pt x="44746" y="42664"/>
                </a:lnTo>
                <a:lnTo>
                  <a:pt x="44746" y="23316"/>
                </a:lnTo>
                <a:lnTo>
                  <a:pt x="47474" y="15378"/>
                </a:lnTo>
                <a:lnTo>
                  <a:pt x="58388" y="3075"/>
                </a:lnTo>
                <a:lnTo>
                  <a:pt x="65631" y="0"/>
                </a:lnTo>
                <a:lnTo>
                  <a:pt x="81109" y="0"/>
                </a:lnTo>
                <a:lnTo>
                  <a:pt x="86715" y="1835"/>
                </a:lnTo>
                <a:lnTo>
                  <a:pt x="90898" y="5060"/>
                </a:lnTo>
                <a:lnTo>
                  <a:pt x="67317" y="5060"/>
                </a:lnTo>
                <a:lnTo>
                  <a:pt x="61464" y="7689"/>
                </a:lnTo>
                <a:lnTo>
                  <a:pt x="57098" y="12947"/>
                </a:lnTo>
                <a:lnTo>
                  <a:pt x="52832" y="18206"/>
                </a:lnTo>
                <a:lnTo>
                  <a:pt x="50699" y="24903"/>
                </a:lnTo>
                <a:lnTo>
                  <a:pt x="50699" y="41076"/>
                </a:lnTo>
                <a:lnTo>
                  <a:pt x="52782" y="47724"/>
                </a:lnTo>
                <a:lnTo>
                  <a:pt x="56949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4" y="60870"/>
                </a:lnTo>
                <a:lnTo>
                  <a:pt x="87856" y="63847"/>
                </a:lnTo>
                <a:lnTo>
                  <a:pt x="81903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7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1" y="6399"/>
                </a:lnTo>
                <a:lnTo>
                  <a:pt x="79324" y="5060"/>
                </a:lnTo>
                <a:lnTo>
                  <a:pt x="90898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4" y="60870"/>
                </a:moveTo>
                <a:lnTo>
                  <a:pt x="80117" y="60870"/>
                </a:lnTo>
                <a:lnTo>
                  <a:pt x="84681" y="59035"/>
                </a:lnTo>
                <a:lnTo>
                  <a:pt x="92122" y="51593"/>
                </a:lnTo>
                <a:lnTo>
                  <a:pt x="94355" y="46682"/>
                </a:lnTo>
                <a:lnTo>
                  <a:pt x="95049" y="40629"/>
                </a:lnTo>
                <a:lnTo>
                  <a:pt x="101002" y="40629"/>
                </a:lnTo>
                <a:lnTo>
                  <a:pt x="100109" y="48567"/>
                </a:lnTo>
                <a:lnTo>
                  <a:pt x="97282" y="54818"/>
                </a:lnTo>
                <a:lnTo>
                  <a:pt x="90964" y="60870"/>
                </a:lnTo>
                <a:close/>
              </a:path>
              <a:path w="323850" h="66675">
                <a:moveTo>
                  <a:pt x="174407" y="49261"/>
                </a:moveTo>
                <a:lnTo>
                  <a:pt x="131246" y="49261"/>
                </a:lnTo>
                <a:lnTo>
                  <a:pt x="131246" y="43904"/>
                </a:lnTo>
                <a:lnTo>
                  <a:pt x="159971" y="2530"/>
                </a:lnTo>
                <a:lnTo>
                  <a:pt x="165030" y="2530"/>
                </a:lnTo>
                <a:lnTo>
                  <a:pt x="165030" y="10715"/>
                </a:lnTo>
                <a:lnTo>
                  <a:pt x="159821" y="10715"/>
                </a:lnTo>
                <a:lnTo>
                  <a:pt x="136307" y="44499"/>
                </a:lnTo>
                <a:lnTo>
                  <a:pt x="174407" y="44499"/>
                </a:lnTo>
                <a:lnTo>
                  <a:pt x="174407" y="49261"/>
                </a:lnTo>
                <a:close/>
              </a:path>
              <a:path w="323850" h="66675">
                <a:moveTo>
                  <a:pt x="165030" y="44499"/>
                </a:moveTo>
                <a:lnTo>
                  <a:pt x="159971" y="44499"/>
                </a:lnTo>
                <a:lnTo>
                  <a:pt x="159971" y="10715"/>
                </a:lnTo>
                <a:lnTo>
                  <a:pt x="165030" y="10715"/>
                </a:lnTo>
                <a:lnTo>
                  <a:pt x="165030" y="44499"/>
                </a:lnTo>
                <a:close/>
              </a:path>
              <a:path w="323850" h="66675">
                <a:moveTo>
                  <a:pt x="165030" y="64740"/>
                </a:moveTo>
                <a:lnTo>
                  <a:pt x="159971" y="64740"/>
                </a:lnTo>
                <a:lnTo>
                  <a:pt x="159971" y="49261"/>
                </a:lnTo>
                <a:lnTo>
                  <a:pt x="165030" y="49261"/>
                </a:lnTo>
                <a:lnTo>
                  <a:pt x="165030" y="64740"/>
                </a:lnTo>
                <a:close/>
              </a:path>
              <a:path w="323850" h="66675">
                <a:moveTo>
                  <a:pt x="209831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5" y="58042"/>
                </a:lnTo>
                <a:lnTo>
                  <a:pt x="182794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4" y="15329"/>
                </a:lnTo>
                <a:lnTo>
                  <a:pt x="186465" y="9971"/>
                </a:lnTo>
                <a:lnTo>
                  <a:pt x="190235" y="4613"/>
                </a:lnTo>
                <a:lnTo>
                  <a:pt x="195643" y="1934"/>
                </a:lnTo>
                <a:lnTo>
                  <a:pt x="209831" y="1934"/>
                </a:lnTo>
                <a:lnTo>
                  <a:pt x="215238" y="4663"/>
                </a:lnTo>
                <a:lnTo>
                  <a:pt x="216607" y="6697"/>
                </a:lnTo>
                <a:lnTo>
                  <a:pt x="197379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4" y="24804"/>
                </a:lnTo>
                <a:lnTo>
                  <a:pt x="186614" y="43060"/>
                </a:lnTo>
                <a:lnTo>
                  <a:pt x="187953" y="49906"/>
                </a:lnTo>
                <a:lnTo>
                  <a:pt x="193311" y="59035"/>
                </a:lnTo>
                <a:lnTo>
                  <a:pt x="197329" y="61317"/>
                </a:lnTo>
                <a:lnTo>
                  <a:pt x="216666" y="61317"/>
                </a:lnTo>
                <a:lnTo>
                  <a:pt x="215238" y="63400"/>
                </a:lnTo>
                <a:lnTo>
                  <a:pt x="209831" y="66079"/>
                </a:lnTo>
                <a:close/>
              </a:path>
              <a:path w="323850" h="66675">
                <a:moveTo>
                  <a:pt x="216666" y="61317"/>
                </a:moveTo>
                <a:lnTo>
                  <a:pt x="208045" y="61317"/>
                </a:lnTo>
                <a:lnTo>
                  <a:pt x="212064" y="59035"/>
                </a:lnTo>
                <a:lnTo>
                  <a:pt x="217421" y="49906"/>
                </a:lnTo>
                <a:lnTo>
                  <a:pt x="218761" y="43060"/>
                </a:lnTo>
                <a:lnTo>
                  <a:pt x="218741" y="24804"/>
                </a:lnTo>
                <a:lnTo>
                  <a:pt x="217421" y="18107"/>
                </a:lnTo>
                <a:lnTo>
                  <a:pt x="212064" y="8979"/>
                </a:lnTo>
                <a:lnTo>
                  <a:pt x="207996" y="6697"/>
                </a:lnTo>
                <a:lnTo>
                  <a:pt x="216607" y="6697"/>
                </a:lnTo>
                <a:lnTo>
                  <a:pt x="222580" y="15577"/>
                </a:lnTo>
                <a:lnTo>
                  <a:pt x="224382" y="23365"/>
                </a:lnTo>
                <a:lnTo>
                  <a:pt x="224405" y="44697"/>
                </a:lnTo>
                <a:lnTo>
                  <a:pt x="222580" y="52685"/>
                </a:lnTo>
                <a:lnTo>
                  <a:pt x="216666" y="61317"/>
                </a:lnTo>
                <a:close/>
              </a:path>
              <a:path w="323850" h="66675">
                <a:moveTo>
                  <a:pt x="254284" y="43904"/>
                </a:moveTo>
                <a:lnTo>
                  <a:pt x="244858" y="43904"/>
                </a:lnTo>
                <a:lnTo>
                  <a:pt x="239898" y="41969"/>
                </a:lnTo>
                <a:lnTo>
                  <a:pt x="236029" y="38099"/>
                </a:lnTo>
                <a:lnTo>
                  <a:pt x="232258" y="34131"/>
                </a:lnTo>
                <a:lnTo>
                  <a:pt x="230373" y="29120"/>
                </a:lnTo>
                <a:lnTo>
                  <a:pt x="230373" y="17015"/>
                </a:lnTo>
                <a:lnTo>
                  <a:pt x="232357" y="12005"/>
                </a:lnTo>
                <a:lnTo>
                  <a:pt x="240394" y="3968"/>
                </a:lnTo>
                <a:lnTo>
                  <a:pt x="245454" y="1934"/>
                </a:lnTo>
                <a:lnTo>
                  <a:pt x="259345" y="1934"/>
                </a:lnTo>
                <a:lnTo>
                  <a:pt x="264901" y="4564"/>
                </a:lnTo>
                <a:lnTo>
                  <a:pt x="266229" y="6697"/>
                </a:lnTo>
                <a:lnTo>
                  <a:pt x="246644" y="6697"/>
                </a:lnTo>
                <a:lnTo>
                  <a:pt x="243072" y="8235"/>
                </a:lnTo>
                <a:lnTo>
                  <a:pt x="240196" y="11310"/>
                </a:lnTo>
                <a:lnTo>
                  <a:pt x="237417" y="14386"/>
                </a:lnTo>
                <a:lnTo>
                  <a:pt x="236029" y="18206"/>
                </a:lnTo>
                <a:lnTo>
                  <a:pt x="236029" y="27533"/>
                </a:lnTo>
                <a:lnTo>
                  <a:pt x="237368" y="31452"/>
                </a:lnTo>
                <a:lnTo>
                  <a:pt x="240046" y="34528"/>
                </a:lnTo>
                <a:lnTo>
                  <a:pt x="242825" y="37603"/>
                </a:lnTo>
                <a:lnTo>
                  <a:pt x="246496" y="39141"/>
                </a:lnTo>
                <a:lnTo>
                  <a:pt x="263682" y="39141"/>
                </a:lnTo>
                <a:lnTo>
                  <a:pt x="263413" y="39439"/>
                </a:lnTo>
                <a:lnTo>
                  <a:pt x="257460" y="43011"/>
                </a:lnTo>
                <a:lnTo>
                  <a:pt x="254284" y="43904"/>
                </a:lnTo>
                <a:close/>
              </a:path>
              <a:path w="323850" h="66675">
                <a:moveTo>
                  <a:pt x="263682" y="39141"/>
                </a:moveTo>
                <a:lnTo>
                  <a:pt x="255624" y="39141"/>
                </a:lnTo>
                <a:lnTo>
                  <a:pt x="259345" y="37603"/>
                </a:lnTo>
                <a:lnTo>
                  <a:pt x="265099" y="31452"/>
                </a:lnTo>
                <a:lnTo>
                  <a:pt x="266538" y="27533"/>
                </a:lnTo>
                <a:lnTo>
                  <a:pt x="266538" y="17809"/>
                </a:lnTo>
                <a:lnTo>
                  <a:pt x="265199" y="13890"/>
                </a:lnTo>
                <a:lnTo>
                  <a:pt x="259841" y="8135"/>
                </a:lnTo>
                <a:lnTo>
                  <a:pt x="255971" y="6697"/>
                </a:lnTo>
                <a:lnTo>
                  <a:pt x="266229" y="6697"/>
                </a:lnTo>
                <a:lnTo>
                  <a:pt x="273182" y="33486"/>
                </a:lnTo>
                <a:lnTo>
                  <a:pt x="267430" y="33486"/>
                </a:lnTo>
                <a:lnTo>
                  <a:pt x="265745" y="36859"/>
                </a:lnTo>
                <a:lnTo>
                  <a:pt x="263682" y="39141"/>
                </a:lnTo>
                <a:close/>
              </a:path>
              <a:path w="323850" h="66675">
                <a:moveTo>
                  <a:pt x="264992" y="61317"/>
                </a:moveTo>
                <a:lnTo>
                  <a:pt x="256021" y="61317"/>
                </a:lnTo>
                <a:lnTo>
                  <a:pt x="260237" y="58935"/>
                </a:lnTo>
                <a:lnTo>
                  <a:pt x="263115" y="54173"/>
                </a:lnTo>
                <a:lnTo>
                  <a:pt x="266091" y="49410"/>
                </a:lnTo>
                <a:lnTo>
                  <a:pt x="267473" y="43011"/>
                </a:lnTo>
                <a:lnTo>
                  <a:pt x="267580" y="33486"/>
                </a:lnTo>
                <a:lnTo>
                  <a:pt x="273182" y="33486"/>
                </a:lnTo>
                <a:lnTo>
                  <a:pt x="273223" y="43904"/>
                </a:lnTo>
                <a:lnTo>
                  <a:pt x="271350" y="51345"/>
                </a:lnTo>
                <a:lnTo>
                  <a:pt x="267580" y="57298"/>
                </a:lnTo>
                <a:lnTo>
                  <a:pt x="264992" y="61317"/>
                </a:lnTo>
                <a:close/>
              </a:path>
              <a:path w="323850" h="66675">
                <a:moveTo>
                  <a:pt x="258303" y="66079"/>
                </a:moveTo>
                <a:lnTo>
                  <a:pt x="245504" y="66079"/>
                </a:lnTo>
                <a:lnTo>
                  <a:pt x="241088" y="64740"/>
                </a:lnTo>
                <a:lnTo>
                  <a:pt x="234540" y="59382"/>
                </a:lnTo>
                <a:lnTo>
                  <a:pt x="232556" y="55314"/>
                </a:lnTo>
                <a:lnTo>
                  <a:pt x="231861" y="49857"/>
                </a:lnTo>
                <a:lnTo>
                  <a:pt x="237516" y="49857"/>
                </a:lnTo>
                <a:lnTo>
                  <a:pt x="238112" y="53429"/>
                </a:lnTo>
                <a:lnTo>
                  <a:pt x="239551" y="56256"/>
                </a:lnTo>
                <a:lnTo>
                  <a:pt x="241832" y="58340"/>
                </a:lnTo>
                <a:lnTo>
                  <a:pt x="244114" y="60324"/>
                </a:lnTo>
                <a:lnTo>
                  <a:pt x="246992" y="61317"/>
                </a:lnTo>
                <a:lnTo>
                  <a:pt x="264992" y="61317"/>
                </a:lnTo>
                <a:lnTo>
                  <a:pt x="263809" y="63152"/>
                </a:lnTo>
                <a:lnTo>
                  <a:pt x="258303" y="66079"/>
                </a:lnTo>
                <a:close/>
              </a:path>
              <a:path w="323850" h="66675">
                <a:moveTo>
                  <a:pt x="308163" y="66079"/>
                </a:moveTo>
                <a:lnTo>
                  <a:pt x="294174" y="66079"/>
                </a:lnTo>
                <a:lnTo>
                  <a:pt x="288568" y="63499"/>
                </a:lnTo>
                <a:lnTo>
                  <a:pt x="280383" y="24060"/>
                </a:lnTo>
                <a:lnTo>
                  <a:pt x="282268" y="16569"/>
                </a:lnTo>
                <a:lnTo>
                  <a:pt x="289808" y="4861"/>
                </a:lnTo>
                <a:lnTo>
                  <a:pt x="295315" y="1934"/>
                </a:lnTo>
                <a:lnTo>
                  <a:pt x="308313" y="1934"/>
                </a:lnTo>
                <a:lnTo>
                  <a:pt x="312777" y="3373"/>
                </a:lnTo>
                <a:lnTo>
                  <a:pt x="316463" y="6697"/>
                </a:lnTo>
                <a:lnTo>
                  <a:pt x="297498" y="6697"/>
                </a:lnTo>
                <a:lnTo>
                  <a:pt x="293231" y="9128"/>
                </a:lnTo>
                <a:lnTo>
                  <a:pt x="290354" y="13989"/>
                </a:lnTo>
                <a:lnTo>
                  <a:pt x="287477" y="18752"/>
                </a:lnTo>
                <a:lnTo>
                  <a:pt x="286121" y="25201"/>
                </a:lnTo>
                <a:lnTo>
                  <a:pt x="286038" y="34528"/>
                </a:lnTo>
                <a:lnTo>
                  <a:pt x="290389" y="34528"/>
                </a:lnTo>
                <a:lnTo>
                  <a:pt x="288519" y="36462"/>
                </a:lnTo>
                <a:lnTo>
                  <a:pt x="287080" y="40431"/>
                </a:lnTo>
                <a:lnTo>
                  <a:pt x="287080" y="50353"/>
                </a:lnTo>
                <a:lnTo>
                  <a:pt x="288419" y="54272"/>
                </a:lnTo>
                <a:lnTo>
                  <a:pt x="291098" y="57149"/>
                </a:lnTo>
                <a:lnTo>
                  <a:pt x="293876" y="59928"/>
                </a:lnTo>
                <a:lnTo>
                  <a:pt x="297696" y="61317"/>
                </a:lnTo>
                <a:lnTo>
                  <a:pt x="315953" y="61317"/>
                </a:lnTo>
                <a:lnTo>
                  <a:pt x="313174" y="64095"/>
                </a:lnTo>
                <a:lnTo>
                  <a:pt x="308163" y="66079"/>
                </a:lnTo>
                <a:close/>
              </a:path>
              <a:path w="323850" h="66675">
                <a:moveTo>
                  <a:pt x="321608" y="18305"/>
                </a:moveTo>
                <a:lnTo>
                  <a:pt x="316101" y="18305"/>
                </a:lnTo>
                <a:lnTo>
                  <a:pt x="315605" y="14833"/>
                </a:lnTo>
                <a:lnTo>
                  <a:pt x="314216" y="12055"/>
                </a:lnTo>
                <a:lnTo>
                  <a:pt x="311934" y="9971"/>
                </a:lnTo>
                <a:lnTo>
                  <a:pt x="309652" y="7788"/>
                </a:lnTo>
                <a:lnTo>
                  <a:pt x="306725" y="6697"/>
                </a:lnTo>
                <a:lnTo>
                  <a:pt x="316463" y="6697"/>
                </a:lnTo>
                <a:lnTo>
                  <a:pt x="319127" y="9028"/>
                </a:lnTo>
                <a:lnTo>
                  <a:pt x="321012" y="13047"/>
                </a:lnTo>
                <a:lnTo>
                  <a:pt x="321608" y="18305"/>
                </a:lnTo>
                <a:close/>
              </a:path>
              <a:path w="323850" h="66675">
                <a:moveTo>
                  <a:pt x="290389" y="34528"/>
                </a:moveTo>
                <a:lnTo>
                  <a:pt x="286187" y="34528"/>
                </a:lnTo>
                <a:lnTo>
                  <a:pt x="287675" y="31353"/>
                </a:lnTo>
                <a:lnTo>
                  <a:pt x="289908" y="28872"/>
                </a:lnTo>
                <a:lnTo>
                  <a:pt x="292884" y="27086"/>
                </a:lnTo>
                <a:lnTo>
                  <a:pt x="295960" y="25201"/>
                </a:lnTo>
                <a:lnTo>
                  <a:pt x="299234" y="24258"/>
                </a:lnTo>
                <a:lnTo>
                  <a:pt x="308758" y="24258"/>
                </a:lnTo>
                <a:lnTo>
                  <a:pt x="313670" y="26193"/>
                </a:lnTo>
                <a:lnTo>
                  <a:pt x="316425" y="29021"/>
                </a:lnTo>
                <a:lnTo>
                  <a:pt x="297993" y="29021"/>
                </a:lnTo>
                <a:lnTo>
                  <a:pt x="294273" y="30509"/>
                </a:lnTo>
                <a:lnTo>
                  <a:pt x="290389" y="34528"/>
                </a:lnTo>
                <a:close/>
              </a:path>
              <a:path w="323850" h="66675">
                <a:moveTo>
                  <a:pt x="315953" y="61317"/>
                </a:moveTo>
                <a:lnTo>
                  <a:pt x="306923" y="61317"/>
                </a:lnTo>
                <a:lnTo>
                  <a:pt x="310495" y="59779"/>
                </a:lnTo>
                <a:lnTo>
                  <a:pt x="316151" y="53528"/>
                </a:lnTo>
                <a:lnTo>
                  <a:pt x="317589" y="49758"/>
                </a:lnTo>
                <a:lnTo>
                  <a:pt x="317519" y="40431"/>
                </a:lnTo>
                <a:lnTo>
                  <a:pt x="316200" y="36710"/>
                </a:lnTo>
                <a:lnTo>
                  <a:pt x="313422" y="33635"/>
                </a:lnTo>
                <a:lnTo>
                  <a:pt x="310743" y="30559"/>
                </a:lnTo>
                <a:lnTo>
                  <a:pt x="307122" y="29021"/>
                </a:lnTo>
                <a:lnTo>
                  <a:pt x="316425" y="29021"/>
                </a:lnTo>
                <a:lnTo>
                  <a:pt x="317937" y="30559"/>
                </a:lnTo>
                <a:lnTo>
                  <a:pt x="321310" y="33932"/>
                </a:lnTo>
                <a:lnTo>
                  <a:pt x="323245" y="38893"/>
                </a:lnTo>
                <a:lnTo>
                  <a:pt x="323245" y="51097"/>
                </a:lnTo>
                <a:lnTo>
                  <a:pt x="321210" y="56157"/>
                </a:lnTo>
                <a:lnTo>
                  <a:pt x="317143" y="60126"/>
                </a:lnTo>
                <a:lnTo>
                  <a:pt x="315953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5334091" y="4112429"/>
            <a:ext cx="647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AlexNet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6934287" y="4112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8001085" y="4112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6422668" y="3799413"/>
            <a:ext cx="321310" cy="63500"/>
          </a:xfrm>
          <a:custGeom>
            <a:avLst/>
            <a:gdLst/>
            <a:ahLst/>
            <a:cxnLst/>
            <a:rect l="l" t="t" r="r" b="b"/>
            <a:pathLst>
              <a:path w="321309" h="63500">
                <a:moveTo>
                  <a:pt x="29219" y="63401"/>
                </a:moveTo>
                <a:lnTo>
                  <a:pt x="16321" y="63401"/>
                </a:lnTo>
                <a:lnTo>
                  <a:pt x="10765" y="61218"/>
                </a:lnTo>
                <a:lnTo>
                  <a:pt x="6399" y="56851"/>
                </a:lnTo>
                <a:lnTo>
                  <a:pt x="2132" y="52486"/>
                </a:lnTo>
                <a:lnTo>
                  <a:pt x="0" y="46831"/>
                </a:lnTo>
                <a:lnTo>
                  <a:pt x="0" y="32444"/>
                </a:lnTo>
                <a:lnTo>
                  <a:pt x="2083" y="26441"/>
                </a:lnTo>
                <a:lnTo>
                  <a:pt x="6250" y="21877"/>
                </a:lnTo>
                <a:lnTo>
                  <a:pt x="10516" y="17313"/>
                </a:lnTo>
                <a:lnTo>
                  <a:pt x="16221" y="15031"/>
                </a:lnTo>
                <a:lnTo>
                  <a:pt x="29318" y="15031"/>
                </a:lnTo>
                <a:lnTo>
                  <a:pt x="34328" y="16569"/>
                </a:lnTo>
                <a:lnTo>
                  <a:pt x="42465" y="22721"/>
                </a:lnTo>
                <a:lnTo>
                  <a:pt x="43404" y="24556"/>
                </a:lnTo>
                <a:lnTo>
                  <a:pt x="19892" y="24556"/>
                </a:lnTo>
                <a:lnTo>
                  <a:pt x="17214" y="25945"/>
                </a:lnTo>
                <a:lnTo>
                  <a:pt x="15329" y="28723"/>
                </a:lnTo>
                <a:lnTo>
                  <a:pt x="13543" y="31501"/>
                </a:lnTo>
                <a:lnTo>
                  <a:pt x="12650" y="35073"/>
                </a:lnTo>
                <a:lnTo>
                  <a:pt x="12650" y="43904"/>
                </a:lnTo>
                <a:lnTo>
                  <a:pt x="13543" y="47476"/>
                </a:lnTo>
                <a:lnTo>
                  <a:pt x="15329" y="50154"/>
                </a:lnTo>
                <a:lnTo>
                  <a:pt x="17214" y="52735"/>
                </a:lnTo>
                <a:lnTo>
                  <a:pt x="19793" y="54024"/>
                </a:lnTo>
                <a:lnTo>
                  <a:pt x="42751" y="54024"/>
                </a:lnTo>
                <a:lnTo>
                  <a:pt x="42068" y="55363"/>
                </a:lnTo>
                <a:lnTo>
                  <a:pt x="34229" y="61813"/>
                </a:lnTo>
                <a:lnTo>
                  <a:pt x="29219" y="63401"/>
                </a:lnTo>
                <a:close/>
              </a:path>
              <a:path w="321309" h="63500">
                <a:moveTo>
                  <a:pt x="44945" y="32444"/>
                </a:moveTo>
                <a:lnTo>
                  <a:pt x="32593" y="32444"/>
                </a:lnTo>
                <a:lnTo>
                  <a:pt x="32196" y="29864"/>
                </a:lnTo>
                <a:lnTo>
                  <a:pt x="31203" y="27930"/>
                </a:lnTo>
                <a:lnTo>
                  <a:pt x="29616" y="26640"/>
                </a:lnTo>
                <a:lnTo>
                  <a:pt x="28128" y="25251"/>
                </a:lnTo>
                <a:lnTo>
                  <a:pt x="26045" y="24556"/>
                </a:lnTo>
                <a:lnTo>
                  <a:pt x="43404" y="24556"/>
                </a:lnTo>
                <a:lnTo>
                  <a:pt x="44648" y="26987"/>
                </a:lnTo>
                <a:lnTo>
                  <a:pt x="44945" y="32444"/>
                </a:lnTo>
                <a:close/>
              </a:path>
              <a:path w="321309" h="63500">
                <a:moveTo>
                  <a:pt x="42751" y="54024"/>
                </a:moveTo>
                <a:lnTo>
                  <a:pt x="25846" y="54024"/>
                </a:lnTo>
                <a:lnTo>
                  <a:pt x="28078" y="53230"/>
                </a:lnTo>
                <a:lnTo>
                  <a:pt x="31551" y="49956"/>
                </a:lnTo>
                <a:lnTo>
                  <a:pt x="32643" y="47624"/>
                </a:lnTo>
                <a:lnTo>
                  <a:pt x="33039" y="44648"/>
                </a:lnTo>
                <a:lnTo>
                  <a:pt x="45243" y="44648"/>
                </a:lnTo>
                <a:lnTo>
                  <a:pt x="44449" y="50700"/>
                </a:lnTo>
                <a:lnTo>
                  <a:pt x="42751" y="54024"/>
                </a:lnTo>
                <a:close/>
              </a:path>
              <a:path w="321309" h="63500">
                <a:moveTo>
                  <a:pt x="81826" y="63401"/>
                </a:moveTo>
                <a:lnTo>
                  <a:pt x="67538" y="63401"/>
                </a:lnTo>
                <a:lnTo>
                  <a:pt x="61784" y="61218"/>
                </a:lnTo>
                <a:lnTo>
                  <a:pt x="57418" y="56851"/>
                </a:lnTo>
                <a:lnTo>
                  <a:pt x="53152" y="52387"/>
                </a:lnTo>
                <a:lnTo>
                  <a:pt x="51055" y="46632"/>
                </a:lnTo>
                <a:lnTo>
                  <a:pt x="51019" y="32047"/>
                </a:lnTo>
                <a:lnTo>
                  <a:pt x="53152" y="26193"/>
                </a:lnTo>
                <a:lnTo>
                  <a:pt x="61685" y="17264"/>
                </a:lnTo>
                <a:lnTo>
                  <a:pt x="67439" y="15031"/>
                </a:lnTo>
                <a:lnTo>
                  <a:pt x="81926" y="15031"/>
                </a:lnTo>
                <a:lnTo>
                  <a:pt x="87680" y="17264"/>
                </a:lnTo>
                <a:lnTo>
                  <a:pt x="91946" y="21728"/>
                </a:lnTo>
                <a:lnTo>
                  <a:pt x="94711" y="24556"/>
                </a:lnTo>
                <a:lnTo>
                  <a:pt x="71309" y="24556"/>
                </a:lnTo>
                <a:lnTo>
                  <a:pt x="68630" y="25796"/>
                </a:lnTo>
                <a:lnTo>
                  <a:pt x="66646" y="28277"/>
                </a:lnTo>
                <a:lnTo>
                  <a:pt x="64662" y="30658"/>
                </a:lnTo>
                <a:lnTo>
                  <a:pt x="63669" y="34329"/>
                </a:lnTo>
                <a:lnTo>
                  <a:pt x="63669" y="44152"/>
                </a:lnTo>
                <a:lnTo>
                  <a:pt x="64662" y="47823"/>
                </a:lnTo>
                <a:lnTo>
                  <a:pt x="68630" y="52784"/>
                </a:lnTo>
                <a:lnTo>
                  <a:pt x="71309" y="54024"/>
                </a:lnTo>
                <a:lnTo>
                  <a:pt x="94774" y="54024"/>
                </a:lnTo>
                <a:lnTo>
                  <a:pt x="87581" y="61218"/>
                </a:lnTo>
                <a:lnTo>
                  <a:pt x="81826" y="63401"/>
                </a:lnTo>
                <a:close/>
              </a:path>
              <a:path w="321309" h="63500">
                <a:moveTo>
                  <a:pt x="94774" y="54024"/>
                </a:moveTo>
                <a:lnTo>
                  <a:pt x="78254" y="54024"/>
                </a:lnTo>
                <a:lnTo>
                  <a:pt x="80983" y="52735"/>
                </a:lnTo>
                <a:lnTo>
                  <a:pt x="82868" y="50154"/>
                </a:lnTo>
                <a:lnTo>
                  <a:pt x="84852" y="47575"/>
                </a:lnTo>
                <a:lnTo>
                  <a:pt x="85790" y="44152"/>
                </a:lnTo>
                <a:lnTo>
                  <a:pt x="85740" y="34329"/>
                </a:lnTo>
                <a:lnTo>
                  <a:pt x="84902" y="31154"/>
                </a:lnTo>
                <a:lnTo>
                  <a:pt x="83016" y="28574"/>
                </a:lnTo>
                <a:lnTo>
                  <a:pt x="81230" y="25896"/>
                </a:lnTo>
                <a:lnTo>
                  <a:pt x="78453" y="24556"/>
                </a:lnTo>
                <a:lnTo>
                  <a:pt x="94711" y="24556"/>
                </a:lnTo>
                <a:lnTo>
                  <a:pt x="96312" y="26193"/>
                </a:lnTo>
                <a:lnTo>
                  <a:pt x="98494" y="32047"/>
                </a:lnTo>
                <a:lnTo>
                  <a:pt x="98494" y="46632"/>
                </a:lnTo>
                <a:lnTo>
                  <a:pt x="96312" y="52486"/>
                </a:lnTo>
                <a:lnTo>
                  <a:pt x="94774" y="54024"/>
                </a:lnTo>
                <a:close/>
              </a:path>
              <a:path w="321309" h="63500">
                <a:moveTo>
                  <a:pt x="148495" y="22621"/>
                </a:moveTo>
                <a:lnTo>
                  <a:pt x="118985" y="22621"/>
                </a:lnTo>
                <a:lnTo>
                  <a:pt x="120472" y="20240"/>
                </a:lnTo>
                <a:lnTo>
                  <a:pt x="122456" y="18405"/>
                </a:lnTo>
                <a:lnTo>
                  <a:pt x="124938" y="17115"/>
                </a:lnTo>
                <a:lnTo>
                  <a:pt x="127418" y="15726"/>
                </a:lnTo>
                <a:lnTo>
                  <a:pt x="130096" y="15031"/>
                </a:lnTo>
                <a:lnTo>
                  <a:pt x="138828" y="15031"/>
                </a:lnTo>
                <a:lnTo>
                  <a:pt x="143094" y="16519"/>
                </a:lnTo>
                <a:lnTo>
                  <a:pt x="148452" y="22472"/>
                </a:lnTo>
                <a:lnTo>
                  <a:pt x="148495" y="22621"/>
                </a:lnTo>
                <a:close/>
              </a:path>
              <a:path w="321309" h="63500">
                <a:moveTo>
                  <a:pt x="119282" y="62210"/>
                </a:moveTo>
                <a:lnTo>
                  <a:pt x="106632" y="62210"/>
                </a:lnTo>
                <a:lnTo>
                  <a:pt x="106632" y="16222"/>
                </a:lnTo>
                <a:lnTo>
                  <a:pt x="118686" y="16222"/>
                </a:lnTo>
                <a:lnTo>
                  <a:pt x="118686" y="22621"/>
                </a:lnTo>
                <a:lnTo>
                  <a:pt x="148495" y="22621"/>
                </a:lnTo>
                <a:lnTo>
                  <a:pt x="149179" y="25003"/>
                </a:lnTo>
                <a:lnTo>
                  <a:pt x="125632" y="25003"/>
                </a:lnTo>
                <a:lnTo>
                  <a:pt x="123102" y="26044"/>
                </a:lnTo>
                <a:lnTo>
                  <a:pt x="121514" y="28128"/>
                </a:lnTo>
                <a:lnTo>
                  <a:pt x="120026" y="30212"/>
                </a:lnTo>
                <a:lnTo>
                  <a:pt x="119282" y="33386"/>
                </a:lnTo>
                <a:lnTo>
                  <a:pt x="119282" y="62210"/>
                </a:lnTo>
                <a:close/>
              </a:path>
              <a:path w="321309" h="63500">
                <a:moveTo>
                  <a:pt x="149791" y="62210"/>
                </a:moveTo>
                <a:lnTo>
                  <a:pt x="137141" y="62210"/>
                </a:lnTo>
                <a:lnTo>
                  <a:pt x="137141" y="32295"/>
                </a:lnTo>
                <a:lnTo>
                  <a:pt x="136496" y="29616"/>
                </a:lnTo>
                <a:lnTo>
                  <a:pt x="135207" y="27830"/>
                </a:lnTo>
                <a:lnTo>
                  <a:pt x="134016" y="25945"/>
                </a:lnTo>
                <a:lnTo>
                  <a:pt x="131981" y="25003"/>
                </a:lnTo>
                <a:lnTo>
                  <a:pt x="149179" y="25003"/>
                </a:lnTo>
                <a:lnTo>
                  <a:pt x="149791" y="27136"/>
                </a:lnTo>
                <a:lnTo>
                  <a:pt x="149791" y="62210"/>
                </a:lnTo>
                <a:close/>
              </a:path>
              <a:path w="321309" h="63500">
                <a:moveTo>
                  <a:pt x="184749" y="62210"/>
                </a:moveTo>
                <a:lnTo>
                  <a:pt x="170760" y="62210"/>
                </a:lnTo>
                <a:lnTo>
                  <a:pt x="154983" y="16222"/>
                </a:lnTo>
                <a:lnTo>
                  <a:pt x="168229" y="16222"/>
                </a:lnTo>
                <a:lnTo>
                  <a:pt x="177903" y="47624"/>
                </a:lnTo>
                <a:lnTo>
                  <a:pt x="189705" y="47624"/>
                </a:lnTo>
                <a:lnTo>
                  <a:pt x="184749" y="62210"/>
                </a:lnTo>
                <a:close/>
              </a:path>
              <a:path w="321309" h="63500">
                <a:moveTo>
                  <a:pt x="189705" y="47624"/>
                </a:moveTo>
                <a:lnTo>
                  <a:pt x="178052" y="47624"/>
                </a:lnTo>
                <a:lnTo>
                  <a:pt x="187725" y="16222"/>
                </a:lnTo>
                <a:lnTo>
                  <a:pt x="200377" y="16222"/>
                </a:lnTo>
                <a:lnTo>
                  <a:pt x="189705" y="47624"/>
                </a:lnTo>
                <a:close/>
              </a:path>
              <a:path w="321309" h="63500">
                <a:moveTo>
                  <a:pt x="235567" y="62210"/>
                </a:moveTo>
                <a:lnTo>
                  <a:pt x="222916" y="62210"/>
                </a:lnTo>
                <a:lnTo>
                  <a:pt x="222916" y="21877"/>
                </a:lnTo>
                <a:lnTo>
                  <a:pt x="207290" y="21877"/>
                </a:lnTo>
                <a:lnTo>
                  <a:pt x="207290" y="12352"/>
                </a:lnTo>
                <a:lnTo>
                  <a:pt x="213243" y="12352"/>
                </a:lnTo>
                <a:lnTo>
                  <a:pt x="217211" y="11310"/>
                </a:lnTo>
                <a:lnTo>
                  <a:pt x="220088" y="9227"/>
                </a:lnTo>
                <a:lnTo>
                  <a:pt x="223065" y="7143"/>
                </a:lnTo>
                <a:lnTo>
                  <a:pt x="224851" y="4067"/>
                </a:lnTo>
                <a:lnTo>
                  <a:pt x="225446" y="0"/>
                </a:lnTo>
                <a:lnTo>
                  <a:pt x="235567" y="0"/>
                </a:lnTo>
                <a:lnTo>
                  <a:pt x="235567" y="62210"/>
                </a:lnTo>
                <a:close/>
              </a:path>
              <a:path w="321309" h="63500">
                <a:moveTo>
                  <a:pt x="281558" y="43309"/>
                </a:moveTo>
                <a:lnTo>
                  <a:pt x="254918" y="43309"/>
                </a:lnTo>
                <a:lnTo>
                  <a:pt x="254918" y="32593"/>
                </a:lnTo>
                <a:lnTo>
                  <a:pt x="281558" y="32593"/>
                </a:lnTo>
                <a:lnTo>
                  <a:pt x="281558" y="43309"/>
                </a:lnTo>
                <a:close/>
              </a:path>
              <a:path w="321309" h="63500">
                <a:moveTo>
                  <a:pt x="321163" y="62210"/>
                </a:moveTo>
                <a:lnTo>
                  <a:pt x="308513" y="62210"/>
                </a:lnTo>
                <a:lnTo>
                  <a:pt x="308513" y="21877"/>
                </a:lnTo>
                <a:lnTo>
                  <a:pt x="292886" y="21877"/>
                </a:lnTo>
                <a:lnTo>
                  <a:pt x="292886" y="12352"/>
                </a:lnTo>
                <a:lnTo>
                  <a:pt x="298839" y="12352"/>
                </a:lnTo>
                <a:lnTo>
                  <a:pt x="302808" y="11310"/>
                </a:lnTo>
                <a:lnTo>
                  <a:pt x="305685" y="9227"/>
                </a:lnTo>
                <a:lnTo>
                  <a:pt x="308661" y="7143"/>
                </a:lnTo>
                <a:lnTo>
                  <a:pt x="310447" y="4067"/>
                </a:lnTo>
                <a:lnTo>
                  <a:pt x="311043" y="0"/>
                </a:lnTo>
                <a:lnTo>
                  <a:pt x="321163" y="0"/>
                </a:lnTo>
                <a:lnTo>
                  <a:pt x="321163" y="6221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422668" y="3645822"/>
            <a:ext cx="334010" cy="64769"/>
          </a:xfrm>
          <a:custGeom>
            <a:avLst/>
            <a:gdLst/>
            <a:ahLst/>
            <a:cxnLst/>
            <a:rect l="l" t="t" r="r" b="b"/>
            <a:pathLst>
              <a:path w="334009" h="64770">
                <a:moveTo>
                  <a:pt x="29219" y="64591"/>
                </a:moveTo>
                <a:lnTo>
                  <a:pt x="16321" y="64591"/>
                </a:lnTo>
                <a:lnTo>
                  <a:pt x="10765" y="62408"/>
                </a:lnTo>
                <a:lnTo>
                  <a:pt x="6399" y="58042"/>
                </a:lnTo>
                <a:lnTo>
                  <a:pt x="2132" y="53677"/>
                </a:lnTo>
                <a:lnTo>
                  <a:pt x="0" y="48022"/>
                </a:lnTo>
                <a:lnTo>
                  <a:pt x="0" y="33635"/>
                </a:lnTo>
                <a:lnTo>
                  <a:pt x="2083" y="27632"/>
                </a:lnTo>
                <a:lnTo>
                  <a:pt x="6250" y="23068"/>
                </a:lnTo>
                <a:lnTo>
                  <a:pt x="10516" y="18504"/>
                </a:lnTo>
                <a:lnTo>
                  <a:pt x="16221" y="16222"/>
                </a:lnTo>
                <a:lnTo>
                  <a:pt x="29318" y="16222"/>
                </a:lnTo>
                <a:lnTo>
                  <a:pt x="34328" y="17760"/>
                </a:lnTo>
                <a:lnTo>
                  <a:pt x="42465" y="23911"/>
                </a:lnTo>
                <a:lnTo>
                  <a:pt x="43404" y="25747"/>
                </a:lnTo>
                <a:lnTo>
                  <a:pt x="19892" y="25747"/>
                </a:lnTo>
                <a:lnTo>
                  <a:pt x="17214" y="27136"/>
                </a:lnTo>
                <a:lnTo>
                  <a:pt x="15329" y="29914"/>
                </a:lnTo>
                <a:lnTo>
                  <a:pt x="13543" y="32692"/>
                </a:lnTo>
                <a:lnTo>
                  <a:pt x="12650" y="36264"/>
                </a:lnTo>
                <a:lnTo>
                  <a:pt x="12650" y="45095"/>
                </a:lnTo>
                <a:lnTo>
                  <a:pt x="13543" y="48666"/>
                </a:lnTo>
                <a:lnTo>
                  <a:pt x="15329" y="51345"/>
                </a:lnTo>
                <a:lnTo>
                  <a:pt x="17214" y="53925"/>
                </a:lnTo>
                <a:lnTo>
                  <a:pt x="19793" y="55215"/>
                </a:lnTo>
                <a:lnTo>
                  <a:pt x="42751" y="55215"/>
                </a:lnTo>
                <a:lnTo>
                  <a:pt x="42068" y="56554"/>
                </a:lnTo>
                <a:lnTo>
                  <a:pt x="34229" y="63003"/>
                </a:lnTo>
                <a:lnTo>
                  <a:pt x="29219" y="64591"/>
                </a:lnTo>
                <a:close/>
              </a:path>
              <a:path w="334009" h="64770">
                <a:moveTo>
                  <a:pt x="44945" y="33635"/>
                </a:moveTo>
                <a:lnTo>
                  <a:pt x="32593" y="33635"/>
                </a:lnTo>
                <a:lnTo>
                  <a:pt x="32196" y="31055"/>
                </a:lnTo>
                <a:lnTo>
                  <a:pt x="31203" y="29120"/>
                </a:lnTo>
                <a:lnTo>
                  <a:pt x="29616" y="27830"/>
                </a:lnTo>
                <a:lnTo>
                  <a:pt x="28128" y="26441"/>
                </a:lnTo>
                <a:lnTo>
                  <a:pt x="26045" y="25747"/>
                </a:lnTo>
                <a:lnTo>
                  <a:pt x="43404" y="25747"/>
                </a:lnTo>
                <a:lnTo>
                  <a:pt x="44648" y="28178"/>
                </a:lnTo>
                <a:lnTo>
                  <a:pt x="44945" y="33635"/>
                </a:lnTo>
                <a:close/>
              </a:path>
              <a:path w="334009" h="64770">
                <a:moveTo>
                  <a:pt x="42751" y="55215"/>
                </a:moveTo>
                <a:lnTo>
                  <a:pt x="25846" y="55215"/>
                </a:lnTo>
                <a:lnTo>
                  <a:pt x="28078" y="54420"/>
                </a:lnTo>
                <a:lnTo>
                  <a:pt x="31551" y="51147"/>
                </a:lnTo>
                <a:lnTo>
                  <a:pt x="32643" y="48815"/>
                </a:lnTo>
                <a:lnTo>
                  <a:pt x="33039" y="45838"/>
                </a:lnTo>
                <a:lnTo>
                  <a:pt x="45243" y="45838"/>
                </a:lnTo>
                <a:lnTo>
                  <a:pt x="44449" y="51891"/>
                </a:lnTo>
                <a:lnTo>
                  <a:pt x="42751" y="55215"/>
                </a:lnTo>
                <a:close/>
              </a:path>
              <a:path w="334009" h="64770">
                <a:moveTo>
                  <a:pt x="81826" y="64591"/>
                </a:moveTo>
                <a:lnTo>
                  <a:pt x="67538" y="64591"/>
                </a:lnTo>
                <a:lnTo>
                  <a:pt x="61784" y="62408"/>
                </a:lnTo>
                <a:lnTo>
                  <a:pt x="57418" y="58042"/>
                </a:lnTo>
                <a:lnTo>
                  <a:pt x="53152" y="53578"/>
                </a:lnTo>
                <a:lnTo>
                  <a:pt x="51055" y="47823"/>
                </a:lnTo>
                <a:lnTo>
                  <a:pt x="51019" y="33238"/>
                </a:lnTo>
                <a:lnTo>
                  <a:pt x="53152" y="27384"/>
                </a:lnTo>
                <a:lnTo>
                  <a:pt x="61685" y="18454"/>
                </a:lnTo>
                <a:lnTo>
                  <a:pt x="67439" y="16222"/>
                </a:lnTo>
                <a:lnTo>
                  <a:pt x="81926" y="16222"/>
                </a:lnTo>
                <a:lnTo>
                  <a:pt x="87680" y="18454"/>
                </a:lnTo>
                <a:lnTo>
                  <a:pt x="91946" y="22919"/>
                </a:lnTo>
                <a:lnTo>
                  <a:pt x="94711" y="25747"/>
                </a:lnTo>
                <a:lnTo>
                  <a:pt x="71309" y="25747"/>
                </a:lnTo>
                <a:lnTo>
                  <a:pt x="68630" y="26987"/>
                </a:lnTo>
                <a:lnTo>
                  <a:pt x="66646" y="29467"/>
                </a:lnTo>
                <a:lnTo>
                  <a:pt x="64662" y="31849"/>
                </a:lnTo>
                <a:lnTo>
                  <a:pt x="63669" y="35520"/>
                </a:lnTo>
                <a:lnTo>
                  <a:pt x="63669" y="45342"/>
                </a:lnTo>
                <a:lnTo>
                  <a:pt x="64662" y="49013"/>
                </a:lnTo>
                <a:lnTo>
                  <a:pt x="68630" y="53975"/>
                </a:lnTo>
                <a:lnTo>
                  <a:pt x="71309" y="55215"/>
                </a:lnTo>
                <a:lnTo>
                  <a:pt x="94774" y="55215"/>
                </a:lnTo>
                <a:lnTo>
                  <a:pt x="87581" y="62408"/>
                </a:lnTo>
                <a:lnTo>
                  <a:pt x="81826" y="64591"/>
                </a:lnTo>
                <a:close/>
              </a:path>
              <a:path w="334009" h="64770">
                <a:moveTo>
                  <a:pt x="94774" y="55215"/>
                </a:moveTo>
                <a:lnTo>
                  <a:pt x="78254" y="55215"/>
                </a:lnTo>
                <a:lnTo>
                  <a:pt x="80983" y="53925"/>
                </a:lnTo>
                <a:lnTo>
                  <a:pt x="82868" y="51345"/>
                </a:lnTo>
                <a:lnTo>
                  <a:pt x="84852" y="48765"/>
                </a:lnTo>
                <a:lnTo>
                  <a:pt x="85790" y="45342"/>
                </a:lnTo>
                <a:lnTo>
                  <a:pt x="85740" y="35520"/>
                </a:lnTo>
                <a:lnTo>
                  <a:pt x="84902" y="32345"/>
                </a:lnTo>
                <a:lnTo>
                  <a:pt x="83016" y="29765"/>
                </a:lnTo>
                <a:lnTo>
                  <a:pt x="81230" y="27086"/>
                </a:lnTo>
                <a:lnTo>
                  <a:pt x="78453" y="25747"/>
                </a:lnTo>
                <a:lnTo>
                  <a:pt x="94711" y="25747"/>
                </a:lnTo>
                <a:lnTo>
                  <a:pt x="96312" y="27384"/>
                </a:lnTo>
                <a:lnTo>
                  <a:pt x="98494" y="33238"/>
                </a:lnTo>
                <a:lnTo>
                  <a:pt x="98494" y="47823"/>
                </a:lnTo>
                <a:lnTo>
                  <a:pt x="96312" y="53677"/>
                </a:lnTo>
                <a:lnTo>
                  <a:pt x="94774" y="55215"/>
                </a:lnTo>
                <a:close/>
              </a:path>
              <a:path w="334009" h="64770">
                <a:moveTo>
                  <a:pt x="148495" y="23812"/>
                </a:moveTo>
                <a:lnTo>
                  <a:pt x="118985" y="23812"/>
                </a:lnTo>
                <a:lnTo>
                  <a:pt x="120472" y="21431"/>
                </a:lnTo>
                <a:lnTo>
                  <a:pt x="122456" y="19595"/>
                </a:lnTo>
                <a:lnTo>
                  <a:pt x="124938" y="18305"/>
                </a:lnTo>
                <a:lnTo>
                  <a:pt x="127418" y="16916"/>
                </a:lnTo>
                <a:lnTo>
                  <a:pt x="130096" y="16222"/>
                </a:lnTo>
                <a:lnTo>
                  <a:pt x="138828" y="16222"/>
                </a:lnTo>
                <a:lnTo>
                  <a:pt x="143094" y="17710"/>
                </a:lnTo>
                <a:lnTo>
                  <a:pt x="148452" y="23663"/>
                </a:lnTo>
                <a:lnTo>
                  <a:pt x="148495" y="23812"/>
                </a:lnTo>
                <a:close/>
              </a:path>
              <a:path w="334009" h="64770">
                <a:moveTo>
                  <a:pt x="119282" y="63401"/>
                </a:moveTo>
                <a:lnTo>
                  <a:pt x="106632" y="63401"/>
                </a:lnTo>
                <a:lnTo>
                  <a:pt x="106632" y="17412"/>
                </a:lnTo>
                <a:lnTo>
                  <a:pt x="118686" y="17412"/>
                </a:lnTo>
                <a:lnTo>
                  <a:pt x="118686" y="23812"/>
                </a:lnTo>
                <a:lnTo>
                  <a:pt x="148495" y="23812"/>
                </a:lnTo>
                <a:lnTo>
                  <a:pt x="149179" y="26193"/>
                </a:lnTo>
                <a:lnTo>
                  <a:pt x="125632" y="26193"/>
                </a:lnTo>
                <a:lnTo>
                  <a:pt x="123102" y="27235"/>
                </a:lnTo>
                <a:lnTo>
                  <a:pt x="121514" y="29319"/>
                </a:lnTo>
                <a:lnTo>
                  <a:pt x="120026" y="31402"/>
                </a:lnTo>
                <a:lnTo>
                  <a:pt x="119282" y="34577"/>
                </a:lnTo>
                <a:lnTo>
                  <a:pt x="119282" y="63401"/>
                </a:lnTo>
                <a:close/>
              </a:path>
              <a:path w="334009" h="64770">
                <a:moveTo>
                  <a:pt x="149791" y="63401"/>
                </a:moveTo>
                <a:lnTo>
                  <a:pt x="137141" y="63401"/>
                </a:lnTo>
                <a:lnTo>
                  <a:pt x="137141" y="33486"/>
                </a:lnTo>
                <a:lnTo>
                  <a:pt x="136496" y="30807"/>
                </a:lnTo>
                <a:lnTo>
                  <a:pt x="135207" y="29021"/>
                </a:lnTo>
                <a:lnTo>
                  <a:pt x="134016" y="27136"/>
                </a:lnTo>
                <a:lnTo>
                  <a:pt x="131981" y="26193"/>
                </a:lnTo>
                <a:lnTo>
                  <a:pt x="149179" y="26193"/>
                </a:lnTo>
                <a:lnTo>
                  <a:pt x="149791" y="28326"/>
                </a:lnTo>
                <a:lnTo>
                  <a:pt x="149791" y="63401"/>
                </a:lnTo>
                <a:close/>
              </a:path>
              <a:path w="334009" h="64770">
                <a:moveTo>
                  <a:pt x="184749" y="63401"/>
                </a:moveTo>
                <a:lnTo>
                  <a:pt x="170760" y="63401"/>
                </a:lnTo>
                <a:lnTo>
                  <a:pt x="154983" y="17412"/>
                </a:lnTo>
                <a:lnTo>
                  <a:pt x="168229" y="17412"/>
                </a:lnTo>
                <a:lnTo>
                  <a:pt x="177903" y="48815"/>
                </a:lnTo>
                <a:lnTo>
                  <a:pt x="189705" y="48815"/>
                </a:lnTo>
                <a:lnTo>
                  <a:pt x="184749" y="63401"/>
                </a:lnTo>
                <a:close/>
              </a:path>
              <a:path w="334009" h="64770">
                <a:moveTo>
                  <a:pt x="189705" y="48815"/>
                </a:moveTo>
                <a:lnTo>
                  <a:pt x="178052" y="48815"/>
                </a:lnTo>
                <a:lnTo>
                  <a:pt x="187725" y="17412"/>
                </a:lnTo>
                <a:lnTo>
                  <a:pt x="200377" y="17412"/>
                </a:lnTo>
                <a:lnTo>
                  <a:pt x="189705" y="48815"/>
                </a:lnTo>
                <a:close/>
              </a:path>
              <a:path w="334009" h="64770">
                <a:moveTo>
                  <a:pt x="235567" y="63401"/>
                </a:moveTo>
                <a:lnTo>
                  <a:pt x="222916" y="63401"/>
                </a:lnTo>
                <a:lnTo>
                  <a:pt x="222916" y="23068"/>
                </a:lnTo>
                <a:lnTo>
                  <a:pt x="207290" y="23068"/>
                </a:lnTo>
                <a:lnTo>
                  <a:pt x="207290" y="13543"/>
                </a:lnTo>
                <a:lnTo>
                  <a:pt x="213243" y="13543"/>
                </a:lnTo>
                <a:lnTo>
                  <a:pt x="217211" y="12501"/>
                </a:lnTo>
                <a:lnTo>
                  <a:pt x="220088" y="10417"/>
                </a:lnTo>
                <a:lnTo>
                  <a:pt x="223065" y="8334"/>
                </a:lnTo>
                <a:lnTo>
                  <a:pt x="224851" y="5258"/>
                </a:lnTo>
                <a:lnTo>
                  <a:pt x="225446" y="1190"/>
                </a:lnTo>
                <a:lnTo>
                  <a:pt x="235567" y="1190"/>
                </a:lnTo>
                <a:lnTo>
                  <a:pt x="235567" y="63401"/>
                </a:lnTo>
                <a:close/>
              </a:path>
              <a:path w="334009" h="64770">
                <a:moveTo>
                  <a:pt x="281558" y="44499"/>
                </a:moveTo>
                <a:lnTo>
                  <a:pt x="254918" y="44499"/>
                </a:lnTo>
                <a:lnTo>
                  <a:pt x="254918" y="33783"/>
                </a:lnTo>
                <a:lnTo>
                  <a:pt x="281558" y="33783"/>
                </a:lnTo>
                <a:lnTo>
                  <a:pt x="281558" y="44499"/>
                </a:lnTo>
                <a:close/>
              </a:path>
              <a:path w="334009" h="64770">
                <a:moveTo>
                  <a:pt x="301667" y="25151"/>
                </a:moveTo>
                <a:lnTo>
                  <a:pt x="289611" y="25151"/>
                </a:lnTo>
                <a:lnTo>
                  <a:pt x="289611" y="16718"/>
                </a:lnTo>
                <a:lnTo>
                  <a:pt x="291646" y="10914"/>
                </a:lnTo>
                <a:lnTo>
                  <a:pt x="295714" y="6548"/>
                </a:lnTo>
                <a:lnTo>
                  <a:pt x="299881" y="2182"/>
                </a:lnTo>
                <a:lnTo>
                  <a:pt x="305388" y="0"/>
                </a:lnTo>
                <a:lnTo>
                  <a:pt x="318286" y="0"/>
                </a:lnTo>
                <a:lnTo>
                  <a:pt x="323346" y="1835"/>
                </a:lnTo>
                <a:lnTo>
                  <a:pt x="327414" y="5506"/>
                </a:lnTo>
                <a:lnTo>
                  <a:pt x="331482" y="9078"/>
                </a:lnTo>
                <a:lnTo>
                  <a:pt x="332269" y="10864"/>
                </a:lnTo>
                <a:lnTo>
                  <a:pt x="308463" y="10864"/>
                </a:lnTo>
                <a:lnTo>
                  <a:pt x="306032" y="12154"/>
                </a:lnTo>
                <a:lnTo>
                  <a:pt x="304346" y="14734"/>
                </a:lnTo>
                <a:lnTo>
                  <a:pt x="302659" y="17214"/>
                </a:lnTo>
                <a:lnTo>
                  <a:pt x="301766" y="20687"/>
                </a:lnTo>
                <a:lnTo>
                  <a:pt x="301667" y="25151"/>
                </a:lnTo>
                <a:close/>
              </a:path>
              <a:path w="334009" h="64770">
                <a:moveTo>
                  <a:pt x="333814" y="63401"/>
                </a:moveTo>
                <a:lnTo>
                  <a:pt x="288272" y="63401"/>
                </a:lnTo>
                <a:lnTo>
                  <a:pt x="288272" y="59333"/>
                </a:lnTo>
                <a:lnTo>
                  <a:pt x="312383" y="32593"/>
                </a:lnTo>
                <a:lnTo>
                  <a:pt x="315259" y="30608"/>
                </a:lnTo>
                <a:lnTo>
                  <a:pt x="317393" y="28674"/>
                </a:lnTo>
                <a:lnTo>
                  <a:pt x="318782" y="26789"/>
                </a:lnTo>
                <a:lnTo>
                  <a:pt x="320171" y="24804"/>
                </a:lnTo>
                <a:lnTo>
                  <a:pt x="320866" y="22671"/>
                </a:lnTo>
                <a:lnTo>
                  <a:pt x="320866" y="17611"/>
                </a:lnTo>
                <a:lnTo>
                  <a:pt x="320023" y="15329"/>
                </a:lnTo>
                <a:lnTo>
                  <a:pt x="316649" y="11757"/>
                </a:lnTo>
                <a:lnTo>
                  <a:pt x="314416" y="10864"/>
                </a:lnTo>
                <a:lnTo>
                  <a:pt x="332269" y="10864"/>
                </a:lnTo>
                <a:lnTo>
                  <a:pt x="333516" y="13692"/>
                </a:lnTo>
                <a:lnTo>
                  <a:pt x="333516" y="23415"/>
                </a:lnTo>
                <a:lnTo>
                  <a:pt x="332523" y="27037"/>
                </a:lnTo>
                <a:lnTo>
                  <a:pt x="330539" y="30212"/>
                </a:lnTo>
                <a:lnTo>
                  <a:pt x="328654" y="33387"/>
                </a:lnTo>
                <a:lnTo>
                  <a:pt x="324685" y="36909"/>
                </a:lnTo>
                <a:lnTo>
                  <a:pt x="318633" y="40779"/>
                </a:lnTo>
                <a:lnTo>
                  <a:pt x="314367" y="43457"/>
                </a:lnTo>
                <a:lnTo>
                  <a:pt x="311192" y="45690"/>
                </a:lnTo>
                <a:lnTo>
                  <a:pt x="309108" y="47476"/>
                </a:lnTo>
                <a:lnTo>
                  <a:pt x="307034" y="49361"/>
                </a:lnTo>
                <a:lnTo>
                  <a:pt x="305586" y="50949"/>
                </a:lnTo>
                <a:lnTo>
                  <a:pt x="304494" y="52535"/>
                </a:lnTo>
                <a:lnTo>
                  <a:pt x="333814" y="52535"/>
                </a:lnTo>
                <a:lnTo>
                  <a:pt x="333814" y="6340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422668" y="3341023"/>
            <a:ext cx="321310" cy="64769"/>
          </a:xfrm>
          <a:custGeom>
            <a:avLst/>
            <a:gdLst/>
            <a:ahLst/>
            <a:cxnLst/>
            <a:rect l="l" t="t" r="r" b="b"/>
            <a:pathLst>
              <a:path w="321309" h="64770">
                <a:moveTo>
                  <a:pt x="29219" y="64591"/>
                </a:moveTo>
                <a:lnTo>
                  <a:pt x="16321" y="64591"/>
                </a:lnTo>
                <a:lnTo>
                  <a:pt x="10765" y="62408"/>
                </a:lnTo>
                <a:lnTo>
                  <a:pt x="6399" y="58042"/>
                </a:lnTo>
                <a:lnTo>
                  <a:pt x="2132" y="53677"/>
                </a:lnTo>
                <a:lnTo>
                  <a:pt x="0" y="48022"/>
                </a:lnTo>
                <a:lnTo>
                  <a:pt x="0" y="33635"/>
                </a:lnTo>
                <a:lnTo>
                  <a:pt x="2083" y="27632"/>
                </a:lnTo>
                <a:lnTo>
                  <a:pt x="6250" y="23068"/>
                </a:lnTo>
                <a:lnTo>
                  <a:pt x="10516" y="18504"/>
                </a:lnTo>
                <a:lnTo>
                  <a:pt x="16221" y="16222"/>
                </a:lnTo>
                <a:lnTo>
                  <a:pt x="29318" y="16222"/>
                </a:lnTo>
                <a:lnTo>
                  <a:pt x="34328" y="17760"/>
                </a:lnTo>
                <a:lnTo>
                  <a:pt x="42465" y="23911"/>
                </a:lnTo>
                <a:lnTo>
                  <a:pt x="43404" y="25747"/>
                </a:lnTo>
                <a:lnTo>
                  <a:pt x="19892" y="25747"/>
                </a:lnTo>
                <a:lnTo>
                  <a:pt x="17214" y="27136"/>
                </a:lnTo>
                <a:lnTo>
                  <a:pt x="15329" y="29914"/>
                </a:lnTo>
                <a:lnTo>
                  <a:pt x="13543" y="32692"/>
                </a:lnTo>
                <a:lnTo>
                  <a:pt x="12650" y="36264"/>
                </a:lnTo>
                <a:lnTo>
                  <a:pt x="12650" y="45095"/>
                </a:lnTo>
                <a:lnTo>
                  <a:pt x="13543" y="48666"/>
                </a:lnTo>
                <a:lnTo>
                  <a:pt x="15329" y="51345"/>
                </a:lnTo>
                <a:lnTo>
                  <a:pt x="17214" y="53925"/>
                </a:lnTo>
                <a:lnTo>
                  <a:pt x="19793" y="55215"/>
                </a:lnTo>
                <a:lnTo>
                  <a:pt x="42751" y="55215"/>
                </a:lnTo>
                <a:lnTo>
                  <a:pt x="42068" y="56554"/>
                </a:lnTo>
                <a:lnTo>
                  <a:pt x="34229" y="63003"/>
                </a:lnTo>
                <a:lnTo>
                  <a:pt x="29219" y="64591"/>
                </a:lnTo>
                <a:close/>
              </a:path>
              <a:path w="321309" h="64770">
                <a:moveTo>
                  <a:pt x="44945" y="33635"/>
                </a:moveTo>
                <a:lnTo>
                  <a:pt x="32593" y="33635"/>
                </a:lnTo>
                <a:lnTo>
                  <a:pt x="32196" y="31055"/>
                </a:lnTo>
                <a:lnTo>
                  <a:pt x="31203" y="29120"/>
                </a:lnTo>
                <a:lnTo>
                  <a:pt x="29616" y="27830"/>
                </a:lnTo>
                <a:lnTo>
                  <a:pt x="28128" y="26441"/>
                </a:lnTo>
                <a:lnTo>
                  <a:pt x="26045" y="25747"/>
                </a:lnTo>
                <a:lnTo>
                  <a:pt x="43404" y="25747"/>
                </a:lnTo>
                <a:lnTo>
                  <a:pt x="44648" y="28178"/>
                </a:lnTo>
                <a:lnTo>
                  <a:pt x="44945" y="33635"/>
                </a:lnTo>
                <a:close/>
              </a:path>
              <a:path w="321309" h="64770">
                <a:moveTo>
                  <a:pt x="42751" y="55215"/>
                </a:moveTo>
                <a:lnTo>
                  <a:pt x="25846" y="55215"/>
                </a:lnTo>
                <a:lnTo>
                  <a:pt x="28078" y="54420"/>
                </a:lnTo>
                <a:lnTo>
                  <a:pt x="31551" y="51147"/>
                </a:lnTo>
                <a:lnTo>
                  <a:pt x="32643" y="48815"/>
                </a:lnTo>
                <a:lnTo>
                  <a:pt x="33039" y="45838"/>
                </a:lnTo>
                <a:lnTo>
                  <a:pt x="45243" y="45838"/>
                </a:lnTo>
                <a:lnTo>
                  <a:pt x="44449" y="51891"/>
                </a:lnTo>
                <a:lnTo>
                  <a:pt x="42751" y="55215"/>
                </a:lnTo>
                <a:close/>
              </a:path>
              <a:path w="321309" h="64770">
                <a:moveTo>
                  <a:pt x="81826" y="64591"/>
                </a:moveTo>
                <a:lnTo>
                  <a:pt x="67538" y="64591"/>
                </a:lnTo>
                <a:lnTo>
                  <a:pt x="61784" y="62408"/>
                </a:lnTo>
                <a:lnTo>
                  <a:pt x="57418" y="58042"/>
                </a:lnTo>
                <a:lnTo>
                  <a:pt x="53152" y="53578"/>
                </a:lnTo>
                <a:lnTo>
                  <a:pt x="51055" y="47823"/>
                </a:lnTo>
                <a:lnTo>
                  <a:pt x="51019" y="33238"/>
                </a:lnTo>
                <a:lnTo>
                  <a:pt x="53152" y="27384"/>
                </a:lnTo>
                <a:lnTo>
                  <a:pt x="61685" y="18454"/>
                </a:lnTo>
                <a:lnTo>
                  <a:pt x="67439" y="16222"/>
                </a:lnTo>
                <a:lnTo>
                  <a:pt x="81926" y="16222"/>
                </a:lnTo>
                <a:lnTo>
                  <a:pt x="87680" y="18454"/>
                </a:lnTo>
                <a:lnTo>
                  <a:pt x="91946" y="22919"/>
                </a:lnTo>
                <a:lnTo>
                  <a:pt x="94711" y="25747"/>
                </a:lnTo>
                <a:lnTo>
                  <a:pt x="71309" y="25747"/>
                </a:lnTo>
                <a:lnTo>
                  <a:pt x="68630" y="26987"/>
                </a:lnTo>
                <a:lnTo>
                  <a:pt x="66646" y="29467"/>
                </a:lnTo>
                <a:lnTo>
                  <a:pt x="64662" y="31849"/>
                </a:lnTo>
                <a:lnTo>
                  <a:pt x="63669" y="35520"/>
                </a:lnTo>
                <a:lnTo>
                  <a:pt x="63669" y="45342"/>
                </a:lnTo>
                <a:lnTo>
                  <a:pt x="64662" y="49013"/>
                </a:lnTo>
                <a:lnTo>
                  <a:pt x="68630" y="53975"/>
                </a:lnTo>
                <a:lnTo>
                  <a:pt x="71309" y="55215"/>
                </a:lnTo>
                <a:lnTo>
                  <a:pt x="94774" y="55215"/>
                </a:lnTo>
                <a:lnTo>
                  <a:pt x="87581" y="62408"/>
                </a:lnTo>
                <a:lnTo>
                  <a:pt x="81826" y="64591"/>
                </a:lnTo>
                <a:close/>
              </a:path>
              <a:path w="321309" h="64770">
                <a:moveTo>
                  <a:pt x="94774" y="55215"/>
                </a:moveTo>
                <a:lnTo>
                  <a:pt x="78254" y="55215"/>
                </a:lnTo>
                <a:lnTo>
                  <a:pt x="80983" y="53925"/>
                </a:lnTo>
                <a:lnTo>
                  <a:pt x="82868" y="51345"/>
                </a:lnTo>
                <a:lnTo>
                  <a:pt x="84852" y="48765"/>
                </a:lnTo>
                <a:lnTo>
                  <a:pt x="85790" y="45342"/>
                </a:lnTo>
                <a:lnTo>
                  <a:pt x="85740" y="35520"/>
                </a:lnTo>
                <a:lnTo>
                  <a:pt x="84902" y="32345"/>
                </a:lnTo>
                <a:lnTo>
                  <a:pt x="83016" y="29765"/>
                </a:lnTo>
                <a:lnTo>
                  <a:pt x="81230" y="27086"/>
                </a:lnTo>
                <a:lnTo>
                  <a:pt x="78453" y="25747"/>
                </a:lnTo>
                <a:lnTo>
                  <a:pt x="94711" y="25747"/>
                </a:lnTo>
                <a:lnTo>
                  <a:pt x="96312" y="27384"/>
                </a:lnTo>
                <a:lnTo>
                  <a:pt x="98494" y="33238"/>
                </a:lnTo>
                <a:lnTo>
                  <a:pt x="98494" y="47823"/>
                </a:lnTo>
                <a:lnTo>
                  <a:pt x="96312" y="53677"/>
                </a:lnTo>
                <a:lnTo>
                  <a:pt x="94774" y="55215"/>
                </a:lnTo>
                <a:close/>
              </a:path>
              <a:path w="321309" h="64770">
                <a:moveTo>
                  <a:pt x="148495" y="23812"/>
                </a:moveTo>
                <a:lnTo>
                  <a:pt x="118985" y="23812"/>
                </a:lnTo>
                <a:lnTo>
                  <a:pt x="120472" y="21431"/>
                </a:lnTo>
                <a:lnTo>
                  <a:pt x="122456" y="19595"/>
                </a:lnTo>
                <a:lnTo>
                  <a:pt x="124938" y="18305"/>
                </a:lnTo>
                <a:lnTo>
                  <a:pt x="127418" y="16916"/>
                </a:lnTo>
                <a:lnTo>
                  <a:pt x="130096" y="16222"/>
                </a:lnTo>
                <a:lnTo>
                  <a:pt x="138828" y="16222"/>
                </a:lnTo>
                <a:lnTo>
                  <a:pt x="143094" y="17710"/>
                </a:lnTo>
                <a:lnTo>
                  <a:pt x="148452" y="23663"/>
                </a:lnTo>
                <a:lnTo>
                  <a:pt x="148495" y="23812"/>
                </a:lnTo>
                <a:close/>
              </a:path>
              <a:path w="321309" h="64770">
                <a:moveTo>
                  <a:pt x="119282" y="63401"/>
                </a:moveTo>
                <a:lnTo>
                  <a:pt x="106632" y="63401"/>
                </a:lnTo>
                <a:lnTo>
                  <a:pt x="106632" y="17412"/>
                </a:lnTo>
                <a:lnTo>
                  <a:pt x="118686" y="17412"/>
                </a:lnTo>
                <a:lnTo>
                  <a:pt x="118686" y="23812"/>
                </a:lnTo>
                <a:lnTo>
                  <a:pt x="148495" y="23812"/>
                </a:lnTo>
                <a:lnTo>
                  <a:pt x="149179" y="26193"/>
                </a:lnTo>
                <a:lnTo>
                  <a:pt x="125632" y="26193"/>
                </a:lnTo>
                <a:lnTo>
                  <a:pt x="123102" y="27235"/>
                </a:lnTo>
                <a:lnTo>
                  <a:pt x="121514" y="29319"/>
                </a:lnTo>
                <a:lnTo>
                  <a:pt x="120026" y="31402"/>
                </a:lnTo>
                <a:lnTo>
                  <a:pt x="119282" y="34577"/>
                </a:lnTo>
                <a:lnTo>
                  <a:pt x="119282" y="63401"/>
                </a:lnTo>
                <a:close/>
              </a:path>
              <a:path w="321309" h="64770">
                <a:moveTo>
                  <a:pt x="149791" y="63401"/>
                </a:moveTo>
                <a:lnTo>
                  <a:pt x="137141" y="63401"/>
                </a:lnTo>
                <a:lnTo>
                  <a:pt x="137141" y="33486"/>
                </a:lnTo>
                <a:lnTo>
                  <a:pt x="136496" y="30807"/>
                </a:lnTo>
                <a:lnTo>
                  <a:pt x="135207" y="29021"/>
                </a:lnTo>
                <a:lnTo>
                  <a:pt x="134016" y="27136"/>
                </a:lnTo>
                <a:lnTo>
                  <a:pt x="131981" y="26193"/>
                </a:lnTo>
                <a:lnTo>
                  <a:pt x="149179" y="26193"/>
                </a:lnTo>
                <a:lnTo>
                  <a:pt x="149791" y="28326"/>
                </a:lnTo>
                <a:lnTo>
                  <a:pt x="149791" y="63401"/>
                </a:lnTo>
                <a:close/>
              </a:path>
              <a:path w="321309" h="64770">
                <a:moveTo>
                  <a:pt x="184749" y="63401"/>
                </a:moveTo>
                <a:lnTo>
                  <a:pt x="170760" y="63401"/>
                </a:lnTo>
                <a:lnTo>
                  <a:pt x="154983" y="17412"/>
                </a:lnTo>
                <a:lnTo>
                  <a:pt x="168229" y="17412"/>
                </a:lnTo>
                <a:lnTo>
                  <a:pt x="177903" y="48815"/>
                </a:lnTo>
                <a:lnTo>
                  <a:pt x="189705" y="48815"/>
                </a:lnTo>
                <a:lnTo>
                  <a:pt x="184749" y="63401"/>
                </a:lnTo>
                <a:close/>
              </a:path>
              <a:path w="321309" h="64770">
                <a:moveTo>
                  <a:pt x="189705" y="48815"/>
                </a:moveTo>
                <a:lnTo>
                  <a:pt x="178052" y="48815"/>
                </a:lnTo>
                <a:lnTo>
                  <a:pt x="187725" y="17412"/>
                </a:lnTo>
                <a:lnTo>
                  <a:pt x="200377" y="17412"/>
                </a:lnTo>
                <a:lnTo>
                  <a:pt x="189705" y="48815"/>
                </a:lnTo>
                <a:close/>
              </a:path>
              <a:path w="321309" h="64770">
                <a:moveTo>
                  <a:pt x="216070" y="25151"/>
                </a:moveTo>
                <a:lnTo>
                  <a:pt x="204015" y="25151"/>
                </a:lnTo>
                <a:lnTo>
                  <a:pt x="204015" y="16718"/>
                </a:lnTo>
                <a:lnTo>
                  <a:pt x="206050" y="10914"/>
                </a:lnTo>
                <a:lnTo>
                  <a:pt x="210117" y="6548"/>
                </a:lnTo>
                <a:lnTo>
                  <a:pt x="214284" y="2182"/>
                </a:lnTo>
                <a:lnTo>
                  <a:pt x="219791" y="0"/>
                </a:lnTo>
                <a:lnTo>
                  <a:pt x="232689" y="0"/>
                </a:lnTo>
                <a:lnTo>
                  <a:pt x="237750" y="1835"/>
                </a:lnTo>
                <a:lnTo>
                  <a:pt x="241818" y="5506"/>
                </a:lnTo>
                <a:lnTo>
                  <a:pt x="245885" y="9078"/>
                </a:lnTo>
                <a:lnTo>
                  <a:pt x="246673" y="10864"/>
                </a:lnTo>
                <a:lnTo>
                  <a:pt x="222867" y="10864"/>
                </a:lnTo>
                <a:lnTo>
                  <a:pt x="220436" y="12154"/>
                </a:lnTo>
                <a:lnTo>
                  <a:pt x="218749" y="14734"/>
                </a:lnTo>
                <a:lnTo>
                  <a:pt x="217062" y="17214"/>
                </a:lnTo>
                <a:lnTo>
                  <a:pt x="216170" y="20687"/>
                </a:lnTo>
                <a:lnTo>
                  <a:pt x="216070" y="25151"/>
                </a:lnTo>
                <a:close/>
              </a:path>
              <a:path w="321309" h="64770">
                <a:moveTo>
                  <a:pt x="248217" y="63401"/>
                </a:moveTo>
                <a:lnTo>
                  <a:pt x="202676" y="63401"/>
                </a:lnTo>
                <a:lnTo>
                  <a:pt x="202676" y="59333"/>
                </a:lnTo>
                <a:lnTo>
                  <a:pt x="226785" y="32593"/>
                </a:lnTo>
                <a:lnTo>
                  <a:pt x="229663" y="30608"/>
                </a:lnTo>
                <a:lnTo>
                  <a:pt x="231797" y="28674"/>
                </a:lnTo>
                <a:lnTo>
                  <a:pt x="233185" y="26789"/>
                </a:lnTo>
                <a:lnTo>
                  <a:pt x="234575" y="24804"/>
                </a:lnTo>
                <a:lnTo>
                  <a:pt x="235269" y="22671"/>
                </a:lnTo>
                <a:lnTo>
                  <a:pt x="235269" y="17611"/>
                </a:lnTo>
                <a:lnTo>
                  <a:pt x="234425" y="15329"/>
                </a:lnTo>
                <a:lnTo>
                  <a:pt x="231053" y="11757"/>
                </a:lnTo>
                <a:lnTo>
                  <a:pt x="228820" y="10864"/>
                </a:lnTo>
                <a:lnTo>
                  <a:pt x="246673" y="10864"/>
                </a:lnTo>
                <a:lnTo>
                  <a:pt x="247920" y="13692"/>
                </a:lnTo>
                <a:lnTo>
                  <a:pt x="247920" y="23415"/>
                </a:lnTo>
                <a:lnTo>
                  <a:pt x="246927" y="27037"/>
                </a:lnTo>
                <a:lnTo>
                  <a:pt x="244943" y="30212"/>
                </a:lnTo>
                <a:lnTo>
                  <a:pt x="243058" y="33387"/>
                </a:lnTo>
                <a:lnTo>
                  <a:pt x="239089" y="36909"/>
                </a:lnTo>
                <a:lnTo>
                  <a:pt x="233037" y="40779"/>
                </a:lnTo>
                <a:lnTo>
                  <a:pt x="228770" y="43457"/>
                </a:lnTo>
                <a:lnTo>
                  <a:pt x="225595" y="45690"/>
                </a:lnTo>
                <a:lnTo>
                  <a:pt x="223512" y="47476"/>
                </a:lnTo>
                <a:lnTo>
                  <a:pt x="221437" y="49361"/>
                </a:lnTo>
                <a:lnTo>
                  <a:pt x="219989" y="50949"/>
                </a:lnTo>
                <a:lnTo>
                  <a:pt x="218898" y="52535"/>
                </a:lnTo>
                <a:lnTo>
                  <a:pt x="248217" y="52535"/>
                </a:lnTo>
                <a:lnTo>
                  <a:pt x="248217" y="63401"/>
                </a:lnTo>
                <a:close/>
              </a:path>
              <a:path w="321309" h="64770">
                <a:moveTo>
                  <a:pt x="281558" y="44499"/>
                </a:moveTo>
                <a:lnTo>
                  <a:pt x="254918" y="44499"/>
                </a:lnTo>
                <a:lnTo>
                  <a:pt x="254918" y="33783"/>
                </a:lnTo>
                <a:lnTo>
                  <a:pt x="281558" y="33783"/>
                </a:lnTo>
                <a:lnTo>
                  <a:pt x="281558" y="44499"/>
                </a:lnTo>
                <a:close/>
              </a:path>
              <a:path w="321309" h="64770">
                <a:moveTo>
                  <a:pt x="321163" y="63401"/>
                </a:moveTo>
                <a:lnTo>
                  <a:pt x="308513" y="63401"/>
                </a:lnTo>
                <a:lnTo>
                  <a:pt x="308513" y="23068"/>
                </a:lnTo>
                <a:lnTo>
                  <a:pt x="292886" y="23068"/>
                </a:lnTo>
                <a:lnTo>
                  <a:pt x="292886" y="13543"/>
                </a:lnTo>
                <a:lnTo>
                  <a:pt x="298839" y="13543"/>
                </a:lnTo>
                <a:lnTo>
                  <a:pt x="302808" y="12501"/>
                </a:lnTo>
                <a:lnTo>
                  <a:pt x="305685" y="10417"/>
                </a:lnTo>
                <a:lnTo>
                  <a:pt x="308661" y="8334"/>
                </a:lnTo>
                <a:lnTo>
                  <a:pt x="310447" y="5258"/>
                </a:lnTo>
                <a:lnTo>
                  <a:pt x="311043" y="1190"/>
                </a:lnTo>
                <a:lnTo>
                  <a:pt x="321163" y="1190"/>
                </a:lnTo>
                <a:lnTo>
                  <a:pt x="321163" y="6340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422668" y="3188623"/>
            <a:ext cx="334010" cy="64769"/>
          </a:xfrm>
          <a:custGeom>
            <a:avLst/>
            <a:gdLst/>
            <a:ahLst/>
            <a:cxnLst/>
            <a:rect l="l" t="t" r="r" b="b"/>
            <a:pathLst>
              <a:path w="334009" h="64770">
                <a:moveTo>
                  <a:pt x="29219" y="64591"/>
                </a:moveTo>
                <a:lnTo>
                  <a:pt x="16321" y="64591"/>
                </a:lnTo>
                <a:lnTo>
                  <a:pt x="10765" y="62408"/>
                </a:lnTo>
                <a:lnTo>
                  <a:pt x="6399" y="58042"/>
                </a:lnTo>
                <a:lnTo>
                  <a:pt x="2132" y="53677"/>
                </a:lnTo>
                <a:lnTo>
                  <a:pt x="0" y="48022"/>
                </a:lnTo>
                <a:lnTo>
                  <a:pt x="0" y="33635"/>
                </a:lnTo>
                <a:lnTo>
                  <a:pt x="2083" y="27632"/>
                </a:lnTo>
                <a:lnTo>
                  <a:pt x="6250" y="23068"/>
                </a:lnTo>
                <a:lnTo>
                  <a:pt x="10516" y="18504"/>
                </a:lnTo>
                <a:lnTo>
                  <a:pt x="16221" y="16222"/>
                </a:lnTo>
                <a:lnTo>
                  <a:pt x="29318" y="16222"/>
                </a:lnTo>
                <a:lnTo>
                  <a:pt x="34328" y="17760"/>
                </a:lnTo>
                <a:lnTo>
                  <a:pt x="42465" y="23911"/>
                </a:lnTo>
                <a:lnTo>
                  <a:pt x="43404" y="25747"/>
                </a:lnTo>
                <a:lnTo>
                  <a:pt x="19892" y="25747"/>
                </a:lnTo>
                <a:lnTo>
                  <a:pt x="17214" y="27136"/>
                </a:lnTo>
                <a:lnTo>
                  <a:pt x="15329" y="29914"/>
                </a:lnTo>
                <a:lnTo>
                  <a:pt x="13543" y="32692"/>
                </a:lnTo>
                <a:lnTo>
                  <a:pt x="12650" y="36264"/>
                </a:lnTo>
                <a:lnTo>
                  <a:pt x="12650" y="45095"/>
                </a:lnTo>
                <a:lnTo>
                  <a:pt x="13543" y="48666"/>
                </a:lnTo>
                <a:lnTo>
                  <a:pt x="15329" y="51345"/>
                </a:lnTo>
                <a:lnTo>
                  <a:pt x="17214" y="53925"/>
                </a:lnTo>
                <a:lnTo>
                  <a:pt x="19793" y="55215"/>
                </a:lnTo>
                <a:lnTo>
                  <a:pt x="42751" y="55215"/>
                </a:lnTo>
                <a:lnTo>
                  <a:pt x="42068" y="56554"/>
                </a:lnTo>
                <a:lnTo>
                  <a:pt x="34229" y="63003"/>
                </a:lnTo>
                <a:lnTo>
                  <a:pt x="29219" y="64591"/>
                </a:lnTo>
                <a:close/>
              </a:path>
              <a:path w="334009" h="64770">
                <a:moveTo>
                  <a:pt x="44945" y="33635"/>
                </a:moveTo>
                <a:lnTo>
                  <a:pt x="32593" y="33635"/>
                </a:lnTo>
                <a:lnTo>
                  <a:pt x="32196" y="31055"/>
                </a:lnTo>
                <a:lnTo>
                  <a:pt x="31203" y="29120"/>
                </a:lnTo>
                <a:lnTo>
                  <a:pt x="29616" y="27830"/>
                </a:lnTo>
                <a:lnTo>
                  <a:pt x="28128" y="26441"/>
                </a:lnTo>
                <a:lnTo>
                  <a:pt x="26045" y="25747"/>
                </a:lnTo>
                <a:lnTo>
                  <a:pt x="43404" y="25747"/>
                </a:lnTo>
                <a:lnTo>
                  <a:pt x="44648" y="28178"/>
                </a:lnTo>
                <a:lnTo>
                  <a:pt x="44945" y="33635"/>
                </a:lnTo>
                <a:close/>
              </a:path>
              <a:path w="334009" h="64770">
                <a:moveTo>
                  <a:pt x="42751" y="55215"/>
                </a:moveTo>
                <a:lnTo>
                  <a:pt x="25846" y="55215"/>
                </a:lnTo>
                <a:lnTo>
                  <a:pt x="28078" y="54420"/>
                </a:lnTo>
                <a:lnTo>
                  <a:pt x="31551" y="51147"/>
                </a:lnTo>
                <a:lnTo>
                  <a:pt x="32643" y="48815"/>
                </a:lnTo>
                <a:lnTo>
                  <a:pt x="33039" y="45838"/>
                </a:lnTo>
                <a:lnTo>
                  <a:pt x="45243" y="45838"/>
                </a:lnTo>
                <a:lnTo>
                  <a:pt x="44449" y="51891"/>
                </a:lnTo>
                <a:lnTo>
                  <a:pt x="42751" y="55215"/>
                </a:lnTo>
                <a:close/>
              </a:path>
              <a:path w="334009" h="64770">
                <a:moveTo>
                  <a:pt x="81826" y="64591"/>
                </a:moveTo>
                <a:lnTo>
                  <a:pt x="67538" y="64591"/>
                </a:lnTo>
                <a:lnTo>
                  <a:pt x="61784" y="62408"/>
                </a:lnTo>
                <a:lnTo>
                  <a:pt x="57418" y="58042"/>
                </a:lnTo>
                <a:lnTo>
                  <a:pt x="53152" y="53578"/>
                </a:lnTo>
                <a:lnTo>
                  <a:pt x="51055" y="47823"/>
                </a:lnTo>
                <a:lnTo>
                  <a:pt x="51019" y="33238"/>
                </a:lnTo>
                <a:lnTo>
                  <a:pt x="53152" y="27384"/>
                </a:lnTo>
                <a:lnTo>
                  <a:pt x="61685" y="18454"/>
                </a:lnTo>
                <a:lnTo>
                  <a:pt x="67439" y="16222"/>
                </a:lnTo>
                <a:lnTo>
                  <a:pt x="81926" y="16222"/>
                </a:lnTo>
                <a:lnTo>
                  <a:pt x="87680" y="18454"/>
                </a:lnTo>
                <a:lnTo>
                  <a:pt x="91946" y="22919"/>
                </a:lnTo>
                <a:lnTo>
                  <a:pt x="94711" y="25747"/>
                </a:lnTo>
                <a:lnTo>
                  <a:pt x="71309" y="25747"/>
                </a:lnTo>
                <a:lnTo>
                  <a:pt x="68630" y="26987"/>
                </a:lnTo>
                <a:lnTo>
                  <a:pt x="66646" y="29467"/>
                </a:lnTo>
                <a:lnTo>
                  <a:pt x="64662" y="31849"/>
                </a:lnTo>
                <a:lnTo>
                  <a:pt x="63669" y="35520"/>
                </a:lnTo>
                <a:lnTo>
                  <a:pt x="63669" y="45342"/>
                </a:lnTo>
                <a:lnTo>
                  <a:pt x="64662" y="49013"/>
                </a:lnTo>
                <a:lnTo>
                  <a:pt x="68630" y="53975"/>
                </a:lnTo>
                <a:lnTo>
                  <a:pt x="71309" y="55215"/>
                </a:lnTo>
                <a:lnTo>
                  <a:pt x="94774" y="55215"/>
                </a:lnTo>
                <a:lnTo>
                  <a:pt x="87581" y="62408"/>
                </a:lnTo>
                <a:lnTo>
                  <a:pt x="81826" y="64591"/>
                </a:lnTo>
                <a:close/>
              </a:path>
              <a:path w="334009" h="64770">
                <a:moveTo>
                  <a:pt x="94774" y="55215"/>
                </a:moveTo>
                <a:lnTo>
                  <a:pt x="78254" y="55215"/>
                </a:lnTo>
                <a:lnTo>
                  <a:pt x="80983" y="53925"/>
                </a:lnTo>
                <a:lnTo>
                  <a:pt x="82868" y="51345"/>
                </a:lnTo>
                <a:lnTo>
                  <a:pt x="84852" y="48765"/>
                </a:lnTo>
                <a:lnTo>
                  <a:pt x="85790" y="45342"/>
                </a:lnTo>
                <a:lnTo>
                  <a:pt x="85740" y="35520"/>
                </a:lnTo>
                <a:lnTo>
                  <a:pt x="84902" y="32345"/>
                </a:lnTo>
                <a:lnTo>
                  <a:pt x="83016" y="29765"/>
                </a:lnTo>
                <a:lnTo>
                  <a:pt x="81230" y="27086"/>
                </a:lnTo>
                <a:lnTo>
                  <a:pt x="78453" y="25747"/>
                </a:lnTo>
                <a:lnTo>
                  <a:pt x="94711" y="25747"/>
                </a:lnTo>
                <a:lnTo>
                  <a:pt x="96312" y="27384"/>
                </a:lnTo>
                <a:lnTo>
                  <a:pt x="98494" y="33238"/>
                </a:lnTo>
                <a:lnTo>
                  <a:pt x="98494" y="47823"/>
                </a:lnTo>
                <a:lnTo>
                  <a:pt x="96312" y="53677"/>
                </a:lnTo>
                <a:lnTo>
                  <a:pt x="94774" y="55215"/>
                </a:lnTo>
                <a:close/>
              </a:path>
              <a:path w="334009" h="64770">
                <a:moveTo>
                  <a:pt x="148495" y="23812"/>
                </a:moveTo>
                <a:lnTo>
                  <a:pt x="118985" y="23812"/>
                </a:lnTo>
                <a:lnTo>
                  <a:pt x="120472" y="21431"/>
                </a:lnTo>
                <a:lnTo>
                  <a:pt x="122456" y="19595"/>
                </a:lnTo>
                <a:lnTo>
                  <a:pt x="124938" y="18305"/>
                </a:lnTo>
                <a:lnTo>
                  <a:pt x="127418" y="16916"/>
                </a:lnTo>
                <a:lnTo>
                  <a:pt x="130096" y="16222"/>
                </a:lnTo>
                <a:lnTo>
                  <a:pt x="138828" y="16222"/>
                </a:lnTo>
                <a:lnTo>
                  <a:pt x="143094" y="17710"/>
                </a:lnTo>
                <a:lnTo>
                  <a:pt x="148452" y="23663"/>
                </a:lnTo>
                <a:lnTo>
                  <a:pt x="148495" y="23812"/>
                </a:lnTo>
                <a:close/>
              </a:path>
              <a:path w="334009" h="64770">
                <a:moveTo>
                  <a:pt x="119282" y="63401"/>
                </a:moveTo>
                <a:lnTo>
                  <a:pt x="106632" y="63401"/>
                </a:lnTo>
                <a:lnTo>
                  <a:pt x="106632" y="17412"/>
                </a:lnTo>
                <a:lnTo>
                  <a:pt x="118686" y="17412"/>
                </a:lnTo>
                <a:lnTo>
                  <a:pt x="118686" y="23812"/>
                </a:lnTo>
                <a:lnTo>
                  <a:pt x="148495" y="23812"/>
                </a:lnTo>
                <a:lnTo>
                  <a:pt x="149179" y="26193"/>
                </a:lnTo>
                <a:lnTo>
                  <a:pt x="125632" y="26193"/>
                </a:lnTo>
                <a:lnTo>
                  <a:pt x="123102" y="27235"/>
                </a:lnTo>
                <a:lnTo>
                  <a:pt x="121514" y="29319"/>
                </a:lnTo>
                <a:lnTo>
                  <a:pt x="120026" y="31402"/>
                </a:lnTo>
                <a:lnTo>
                  <a:pt x="119282" y="34577"/>
                </a:lnTo>
                <a:lnTo>
                  <a:pt x="119282" y="63401"/>
                </a:lnTo>
                <a:close/>
              </a:path>
              <a:path w="334009" h="64770">
                <a:moveTo>
                  <a:pt x="149791" y="63401"/>
                </a:moveTo>
                <a:lnTo>
                  <a:pt x="137141" y="63401"/>
                </a:lnTo>
                <a:lnTo>
                  <a:pt x="137141" y="33486"/>
                </a:lnTo>
                <a:lnTo>
                  <a:pt x="136496" y="30807"/>
                </a:lnTo>
                <a:lnTo>
                  <a:pt x="135207" y="29021"/>
                </a:lnTo>
                <a:lnTo>
                  <a:pt x="134016" y="27136"/>
                </a:lnTo>
                <a:lnTo>
                  <a:pt x="131981" y="26193"/>
                </a:lnTo>
                <a:lnTo>
                  <a:pt x="149179" y="26193"/>
                </a:lnTo>
                <a:lnTo>
                  <a:pt x="149791" y="28326"/>
                </a:lnTo>
                <a:lnTo>
                  <a:pt x="149791" y="63401"/>
                </a:lnTo>
                <a:close/>
              </a:path>
              <a:path w="334009" h="64770">
                <a:moveTo>
                  <a:pt x="184749" y="63401"/>
                </a:moveTo>
                <a:lnTo>
                  <a:pt x="170760" y="63401"/>
                </a:lnTo>
                <a:lnTo>
                  <a:pt x="154983" y="17412"/>
                </a:lnTo>
                <a:lnTo>
                  <a:pt x="168229" y="17412"/>
                </a:lnTo>
                <a:lnTo>
                  <a:pt x="177903" y="48815"/>
                </a:lnTo>
                <a:lnTo>
                  <a:pt x="189705" y="48815"/>
                </a:lnTo>
                <a:lnTo>
                  <a:pt x="184749" y="63401"/>
                </a:lnTo>
                <a:close/>
              </a:path>
              <a:path w="334009" h="64770">
                <a:moveTo>
                  <a:pt x="189705" y="48815"/>
                </a:moveTo>
                <a:lnTo>
                  <a:pt x="178052" y="48815"/>
                </a:lnTo>
                <a:lnTo>
                  <a:pt x="187725" y="17412"/>
                </a:lnTo>
                <a:lnTo>
                  <a:pt x="200377" y="17412"/>
                </a:lnTo>
                <a:lnTo>
                  <a:pt x="189705" y="48815"/>
                </a:lnTo>
                <a:close/>
              </a:path>
              <a:path w="334009" h="64770">
                <a:moveTo>
                  <a:pt x="216070" y="25151"/>
                </a:moveTo>
                <a:lnTo>
                  <a:pt x="204015" y="25151"/>
                </a:lnTo>
                <a:lnTo>
                  <a:pt x="204015" y="16718"/>
                </a:lnTo>
                <a:lnTo>
                  <a:pt x="206050" y="10914"/>
                </a:lnTo>
                <a:lnTo>
                  <a:pt x="210117" y="6548"/>
                </a:lnTo>
                <a:lnTo>
                  <a:pt x="214284" y="2182"/>
                </a:lnTo>
                <a:lnTo>
                  <a:pt x="219791" y="0"/>
                </a:lnTo>
                <a:lnTo>
                  <a:pt x="232689" y="0"/>
                </a:lnTo>
                <a:lnTo>
                  <a:pt x="237750" y="1835"/>
                </a:lnTo>
                <a:lnTo>
                  <a:pt x="241818" y="5506"/>
                </a:lnTo>
                <a:lnTo>
                  <a:pt x="245885" y="9078"/>
                </a:lnTo>
                <a:lnTo>
                  <a:pt x="246673" y="10864"/>
                </a:lnTo>
                <a:lnTo>
                  <a:pt x="222867" y="10864"/>
                </a:lnTo>
                <a:lnTo>
                  <a:pt x="220436" y="12154"/>
                </a:lnTo>
                <a:lnTo>
                  <a:pt x="218749" y="14734"/>
                </a:lnTo>
                <a:lnTo>
                  <a:pt x="217062" y="17214"/>
                </a:lnTo>
                <a:lnTo>
                  <a:pt x="216170" y="20687"/>
                </a:lnTo>
                <a:lnTo>
                  <a:pt x="216070" y="25151"/>
                </a:lnTo>
                <a:close/>
              </a:path>
              <a:path w="334009" h="64770">
                <a:moveTo>
                  <a:pt x="248217" y="63401"/>
                </a:moveTo>
                <a:lnTo>
                  <a:pt x="202676" y="63401"/>
                </a:lnTo>
                <a:lnTo>
                  <a:pt x="202676" y="59333"/>
                </a:lnTo>
                <a:lnTo>
                  <a:pt x="226785" y="32593"/>
                </a:lnTo>
                <a:lnTo>
                  <a:pt x="229663" y="30608"/>
                </a:lnTo>
                <a:lnTo>
                  <a:pt x="231797" y="28674"/>
                </a:lnTo>
                <a:lnTo>
                  <a:pt x="233185" y="26789"/>
                </a:lnTo>
                <a:lnTo>
                  <a:pt x="234575" y="24804"/>
                </a:lnTo>
                <a:lnTo>
                  <a:pt x="235269" y="22671"/>
                </a:lnTo>
                <a:lnTo>
                  <a:pt x="235269" y="17611"/>
                </a:lnTo>
                <a:lnTo>
                  <a:pt x="234425" y="15329"/>
                </a:lnTo>
                <a:lnTo>
                  <a:pt x="231053" y="11757"/>
                </a:lnTo>
                <a:lnTo>
                  <a:pt x="228820" y="10864"/>
                </a:lnTo>
                <a:lnTo>
                  <a:pt x="246673" y="10864"/>
                </a:lnTo>
                <a:lnTo>
                  <a:pt x="247920" y="13692"/>
                </a:lnTo>
                <a:lnTo>
                  <a:pt x="247920" y="23415"/>
                </a:lnTo>
                <a:lnTo>
                  <a:pt x="246927" y="27037"/>
                </a:lnTo>
                <a:lnTo>
                  <a:pt x="244943" y="30212"/>
                </a:lnTo>
                <a:lnTo>
                  <a:pt x="243058" y="33387"/>
                </a:lnTo>
                <a:lnTo>
                  <a:pt x="239089" y="36909"/>
                </a:lnTo>
                <a:lnTo>
                  <a:pt x="233037" y="40779"/>
                </a:lnTo>
                <a:lnTo>
                  <a:pt x="228770" y="43457"/>
                </a:lnTo>
                <a:lnTo>
                  <a:pt x="225595" y="45690"/>
                </a:lnTo>
                <a:lnTo>
                  <a:pt x="223512" y="47476"/>
                </a:lnTo>
                <a:lnTo>
                  <a:pt x="221437" y="49361"/>
                </a:lnTo>
                <a:lnTo>
                  <a:pt x="219989" y="50949"/>
                </a:lnTo>
                <a:lnTo>
                  <a:pt x="218898" y="52535"/>
                </a:lnTo>
                <a:lnTo>
                  <a:pt x="248217" y="52535"/>
                </a:lnTo>
                <a:lnTo>
                  <a:pt x="248217" y="63401"/>
                </a:lnTo>
                <a:close/>
              </a:path>
              <a:path w="334009" h="64770">
                <a:moveTo>
                  <a:pt x="281558" y="44499"/>
                </a:moveTo>
                <a:lnTo>
                  <a:pt x="254918" y="44499"/>
                </a:lnTo>
                <a:lnTo>
                  <a:pt x="254918" y="33783"/>
                </a:lnTo>
                <a:lnTo>
                  <a:pt x="281558" y="33783"/>
                </a:lnTo>
                <a:lnTo>
                  <a:pt x="281558" y="44499"/>
                </a:lnTo>
                <a:close/>
              </a:path>
              <a:path w="334009" h="64770">
                <a:moveTo>
                  <a:pt x="301667" y="25151"/>
                </a:moveTo>
                <a:lnTo>
                  <a:pt x="289611" y="25151"/>
                </a:lnTo>
                <a:lnTo>
                  <a:pt x="289611" y="16718"/>
                </a:lnTo>
                <a:lnTo>
                  <a:pt x="291646" y="10914"/>
                </a:lnTo>
                <a:lnTo>
                  <a:pt x="295714" y="6548"/>
                </a:lnTo>
                <a:lnTo>
                  <a:pt x="299881" y="2182"/>
                </a:lnTo>
                <a:lnTo>
                  <a:pt x="305388" y="0"/>
                </a:lnTo>
                <a:lnTo>
                  <a:pt x="318286" y="0"/>
                </a:lnTo>
                <a:lnTo>
                  <a:pt x="323346" y="1835"/>
                </a:lnTo>
                <a:lnTo>
                  <a:pt x="327414" y="5506"/>
                </a:lnTo>
                <a:lnTo>
                  <a:pt x="331482" y="9078"/>
                </a:lnTo>
                <a:lnTo>
                  <a:pt x="332269" y="10864"/>
                </a:lnTo>
                <a:lnTo>
                  <a:pt x="308463" y="10864"/>
                </a:lnTo>
                <a:lnTo>
                  <a:pt x="306032" y="12154"/>
                </a:lnTo>
                <a:lnTo>
                  <a:pt x="304346" y="14734"/>
                </a:lnTo>
                <a:lnTo>
                  <a:pt x="302659" y="17214"/>
                </a:lnTo>
                <a:lnTo>
                  <a:pt x="301766" y="20687"/>
                </a:lnTo>
                <a:lnTo>
                  <a:pt x="301667" y="25151"/>
                </a:lnTo>
                <a:close/>
              </a:path>
              <a:path w="334009" h="64770">
                <a:moveTo>
                  <a:pt x="333814" y="63401"/>
                </a:moveTo>
                <a:lnTo>
                  <a:pt x="288272" y="63401"/>
                </a:lnTo>
                <a:lnTo>
                  <a:pt x="288272" y="59333"/>
                </a:lnTo>
                <a:lnTo>
                  <a:pt x="312383" y="32593"/>
                </a:lnTo>
                <a:lnTo>
                  <a:pt x="315259" y="30608"/>
                </a:lnTo>
                <a:lnTo>
                  <a:pt x="317393" y="28674"/>
                </a:lnTo>
                <a:lnTo>
                  <a:pt x="318782" y="26789"/>
                </a:lnTo>
                <a:lnTo>
                  <a:pt x="320171" y="24804"/>
                </a:lnTo>
                <a:lnTo>
                  <a:pt x="320866" y="22671"/>
                </a:lnTo>
                <a:lnTo>
                  <a:pt x="320866" y="17611"/>
                </a:lnTo>
                <a:lnTo>
                  <a:pt x="320023" y="15329"/>
                </a:lnTo>
                <a:lnTo>
                  <a:pt x="316649" y="11757"/>
                </a:lnTo>
                <a:lnTo>
                  <a:pt x="314416" y="10864"/>
                </a:lnTo>
                <a:lnTo>
                  <a:pt x="332269" y="10864"/>
                </a:lnTo>
                <a:lnTo>
                  <a:pt x="333516" y="13692"/>
                </a:lnTo>
                <a:lnTo>
                  <a:pt x="333516" y="23415"/>
                </a:lnTo>
                <a:lnTo>
                  <a:pt x="332523" y="27037"/>
                </a:lnTo>
                <a:lnTo>
                  <a:pt x="330539" y="30212"/>
                </a:lnTo>
                <a:lnTo>
                  <a:pt x="328654" y="33387"/>
                </a:lnTo>
                <a:lnTo>
                  <a:pt x="324685" y="36909"/>
                </a:lnTo>
                <a:lnTo>
                  <a:pt x="318633" y="40779"/>
                </a:lnTo>
                <a:lnTo>
                  <a:pt x="314367" y="43457"/>
                </a:lnTo>
                <a:lnTo>
                  <a:pt x="311192" y="45690"/>
                </a:lnTo>
                <a:lnTo>
                  <a:pt x="309108" y="47476"/>
                </a:lnTo>
                <a:lnTo>
                  <a:pt x="307034" y="49361"/>
                </a:lnTo>
                <a:lnTo>
                  <a:pt x="305586" y="50949"/>
                </a:lnTo>
                <a:lnTo>
                  <a:pt x="304494" y="52535"/>
                </a:lnTo>
                <a:lnTo>
                  <a:pt x="333814" y="52535"/>
                </a:lnTo>
                <a:lnTo>
                  <a:pt x="333814" y="6340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422668" y="2838275"/>
            <a:ext cx="321310" cy="64769"/>
          </a:xfrm>
          <a:custGeom>
            <a:avLst/>
            <a:gdLst/>
            <a:ahLst/>
            <a:cxnLst/>
            <a:rect l="l" t="t" r="r" b="b"/>
            <a:pathLst>
              <a:path w="321309" h="64769">
                <a:moveTo>
                  <a:pt x="29219" y="64591"/>
                </a:moveTo>
                <a:lnTo>
                  <a:pt x="16321" y="64591"/>
                </a:lnTo>
                <a:lnTo>
                  <a:pt x="10765" y="62408"/>
                </a:lnTo>
                <a:lnTo>
                  <a:pt x="6399" y="58042"/>
                </a:lnTo>
                <a:lnTo>
                  <a:pt x="2132" y="53677"/>
                </a:lnTo>
                <a:lnTo>
                  <a:pt x="0" y="48022"/>
                </a:lnTo>
                <a:lnTo>
                  <a:pt x="0" y="33635"/>
                </a:lnTo>
                <a:lnTo>
                  <a:pt x="2083" y="27632"/>
                </a:lnTo>
                <a:lnTo>
                  <a:pt x="6250" y="23068"/>
                </a:lnTo>
                <a:lnTo>
                  <a:pt x="10516" y="18504"/>
                </a:lnTo>
                <a:lnTo>
                  <a:pt x="16221" y="16222"/>
                </a:lnTo>
                <a:lnTo>
                  <a:pt x="29318" y="16222"/>
                </a:lnTo>
                <a:lnTo>
                  <a:pt x="34328" y="17760"/>
                </a:lnTo>
                <a:lnTo>
                  <a:pt x="42465" y="23911"/>
                </a:lnTo>
                <a:lnTo>
                  <a:pt x="43404" y="25747"/>
                </a:lnTo>
                <a:lnTo>
                  <a:pt x="19892" y="25747"/>
                </a:lnTo>
                <a:lnTo>
                  <a:pt x="17214" y="27136"/>
                </a:lnTo>
                <a:lnTo>
                  <a:pt x="15329" y="29914"/>
                </a:lnTo>
                <a:lnTo>
                  <a:pt x="13543" y="32692"/>
                </a:lnTo>
                <a:lnTo>
                  <a:pt x="12650" y="36264"/>
                </a:lnTo>
                <a:lnTo>
                  <a:pt x="12650" y="45095"/>
                </a:lnTo>
                <a:lnTo>
                  <a:pt x="13543" y="48666"/>
                </a:lnTo>
                <a:lnTo>
                  <a:pt x="15329" y="51345"/>
                </a:lnTo>
                <a:lnTo>
                  <a:pt x="17214" y="53925"/>
                </a:lnTo>
                <a:lnTo>
                  <a:pt x="19793" y="55215"/>
                </a:lnTo>
                <a:lnTo>
                  <a:pt x="42751" y="55215"/>
                </a:lnTo>
                <a:lnTo>
                  <a:pt x="42068" y="56554"/>
                </a:lnTo>
                <a:lnTo>
                  <a:pt x="34229" y="63003"/>
                </a:lnTo>
                <a:lnTo>
                  <a:pt x="29219" y="64591"/>
                </a:lnTo>
                <a:close/>
              </a:path>
              <a:path w="321309" h="64769">
                <a:moveTo>
                  <a:pt x="44945" y="33635"/>
                </a:moveTo>
                <a:lnTo>
                  <a:pt x="32593" y="33635"/>
                </a:lnTo>
                <a:lnTo>
                  <a:pt x="32196" y="31055"/>
                </a:lnTo>
                <a:lnTo>
                  <a:pt x="31203" y="29120"/>
                </a:lnTo>
                <a:lnTo>
                  <a:pt x="29616" y="27830"/>
                </a:lnTo>
                <a:lnTo>
                  <a:pt x="28128" y="26441"/>
                </a:lnTo>
                <a:lnTo>
                  <a:pt x="26045" y="25747"/>
                </a:lnTo>
                <a:lnTo>
                  <a:pt x="43404" y="25747"/>
                </a:lnTo>
                <a:lnTo>
                  <a:pt x="44648" y="28178"/>
                </a:lnTo>
                <a:lnTo>
                  <a:pt x="44945" y="33635"/>
                </a:lnTo>
                <a:close/>
              </a:path>
              <a:path w="321309" h="64769">
                <a:moveTo>
                  <a:pt x="42751" y="55215"/>
                </a:moveTo>
                <a:lnTo>
                  <a:pt x="25846" y="55215"/>
                </a:lnTo>
                <a:lnTo>
                  <a:pt x="28078" y="54420"/>
                </a:lnTo>
                <a:lnTo>
                  <a:pt x="31551" y="51147"/>
                </a:lnTo>
                <a:lnTo>
                  <a:pt x="32643" y="48815"/>
                </a:lnTo>
                <a:lnTo>
                  <a:pt x="33039" y="45838"/>
                </a:lnTo>
                <a:lnTo>
                  <a:pt x="45243" y="45838"/>
                </a:lnTo>
                <a:lnTo>
                  <a:pt x="44449" y="51891"/>
                </a:lnTo>
                <a:lnTo>
                  <a:pt x="42751" y="55215"/>
                </a:lnTo>
                <a:close/>
              </a:path>
              <a:path w="321309" h="64769">
                <a:moveTo>
                  <a:pt x="81826" y="64591"/>
                </a:moveTo>
                <a:lnTo>
                  <a:pt x="67538" y="64591"/>
                </a:lnTo>
                <a:lnTo>
                  <a:pt x="61784" y="62408"/>
                </a:lnTo>
                <a:lnTo>
                  <a:pt x="57418" y="58042"/>
                </a:lnTo>
                <a:lnTo>
                  <a:pt x="53152" y="53578"/>
                </a:lnTo>
                <a:lnTo>
                  <a:pt x="51055" y="47823"/>
                </a:lnTo>
                <a:lnTo>
                  <a:pt x="51019" y="33238"/>
                </a:lnTo>
                <a:lnTo>
                  <a:pt x="53152" y="27384"/>
                </a:lnTo>
                <a:lnTo>
                  <a:pt x="61685" y="18454"/>
                </a:lnTo>
                <a:lnTo>
                  <a:pt x="67439" y="16222"/>
                </a:lnTo>
                <a:lnTo>
                  <a:pt x="81926" y="16222"/>
                </a:lnTo>
                <a:lnTo>
                  <a:pt x="87680" y="18454"/>
                </a:lnTo>
                <a:lnTo>
                  <a:pt x="91946" y="22919"/>
                </a:lnTo>
                <a:lnTo>
                  <a:pt x="94711" y="25747"/>
                </a:lnTo>
                <a:lnTo>
                  <a:pt x="71309" y="25747"/>
                </a:lnTo>
                <a:lnTo>
                  <a:pt x="68630" y="26987"/>
                </a:lnTo>
                <a:lnTo>
                  <a:pt x="66646" y="29467"/>
                </a:lnTo>
                <a:lnTo>
                  <a:pt x="64662" y="31849"/>
                </a:lnTo>
                <a:lnTo>
                  <a:pt x="63669" y="35520"/>
                </a:lnTo>
                <a:lnTo>
                  <a:pt x="63669" y="45342"/>
                </a:lnTo>
                <a:lnTo>
                  <a:pt x="64662" y="49013"/>
                </a:lnTo>
                <a:lnTo>
                  <a:pt x="68630" y="53975"/>
                </a:lnTo>
                <a:lnTo>
                  <a:pt x="71309" y="55215"/>
                </a:lnTo>
                <a:lnTo>
                  <a:pt x="94774" y="55215"/>
                </a:lnTo>
                <a:lnTo>
                  <a:pt x="87581" y="62408"/>
                </a:lnTo>
                <a:lnTo>
                  <a:pt x="81826" y="64591"/>
                </a:lnTo>
                <a:close/>
              </a:path>
              <a:path w="321309" h="64769">
                <a:moveTo>
                  <a:pt x="94774" y="55215"/>
                </a:moveTo>
                <a:lnTo>
                  <a:pt x="78254" y="55215"/>
                </a:lnTo>
                <a:lnTo>
                  <a:pt x="80983" y="53925"/>
                </a:lnTo>
                <a:lnTo>
                  <a:pt x="82868" y="51345"/>
                </a:lnTo>
                <a:lnTo>
                  <a:pt x="84852" y="48765"/>
                </a:lnTo>
                <a:lnTo>
                  <a:pt x="85790" y="45342"/>
                </a:lnTo>
                <a:lnTo>
                  <a:pt x="85740" y="35520"/>
                </a:lnTo>
                <a:lnTo>
                  <a:pt x="84902" y="32345"/>
                </a:lnTo>
                <a:lnTo>
                  <a:pt x="83016" y="29765"/>
                </a:lnTo>
                <a:lnTo>
                  <a:pt x="81230" y="27086"/>
                </a:lnTo>
                <a:lnTo>
                  <a:pt x="78453" y="25747"/>
                </a:lnTo>
                <a:lnTo>
                  <a:pt x="94711" y="25747"/>
                </a:lnTo>
                <a:lnTo>
                  <a:pt x="96312" y="27384"/>
                </a:lnTo>
                <a:lnTo>
                  <a:pt x="98494" y="33238"/>
                </a:lnTo>
                <a:lnTo>
                  <a:pt x="98494" y="47823"/>
                </a:lnTo>
                <a:lnTo>
                  <a:pt x="96312" y="53677"/>
                </a:lnTo>
                <a:lnTo>
                  <a:pt x="94774" y="55215"/>
                </a:lnTo>
                <a:close/>
              </a:path>
              <a:path w="321309" h="64769">
                <a:moveTo>
                  <a:pt x="148495" y="23812"/>
                </a:moveTo>
                <a:lnTo>
                  <a:pt x="118985" y="23812"/>
                </a:lnTo>
                <a:lnTo>
                  <a:pt x="120472" y="21431"/>
                </a:lnTo>
                <a:lnTo>
                  <a:pt x="122456" y="19595"/>
                </a:lnTo>
                <a:lnTo>
                  <a:pt x="124938" y="18305"/>
                </a:lnTo>
                <a:lnTo>
                  <a:pt x="127418" y="16916"/>
                </a:lnTo>
                <a:lnTo>
                  <a:pt x="130096" y="16222"/>
                </a:lnTo>
                <a:lnTo>
                  <a:pt x="138828" y="16222"/>
                </a:lnTo>
                <a:lnTo>
                  <a:pt x="143094" y="17710"/>
                </a:lnTo>
                <a:lnTo>
                  <a:pt x="148452" y="23663"/>
                </a:lnTo>
                <a:lnTo>
                  <a:pt x="148495" y="23812"/>
                </a:lnTo>
                <a:close/>
              </a:path>
              <a:path w="321309" h="64769">
                <a:moveTo>
                  <a:pt x="119282" y="63401"/>
                </a:moveTo>
                <a:lnTo>
                  <a:pt x="106632" y="63401"/>
                </a:lnTo>
                <a:lnTo>
                  <a:pt x="106632" y="17412"/>
                </a:lnTo>
                <a:lnTo>
                  <a:pt x="118686" y="17412"/>
                </a:lnTo>
                <a:lnTo>
                  <a:pt x="118686" y="23812"/>
                </a:lnTo>
                <a:lnTo>
                  <a:pt x="148495" y="23812"/>
                </a:lnTo>
                <a:lnTo>
                  <a:pt x="149179" y="26193"/>
                </a:lnTo>
                <a:lnTo>
                  <a:pt x="125632" y="26193"/>
                </a:lnTo>
                <a:lnTo>
                  <a:pt x="123102" y="27235"/>
                </a:lnTo>
                <a:lnTo>
                  <a:pt x="121514" y="29319"/>
                </a:lnTo>
                <a:lnTo>
                  <a:pt x="120026" y="31402"/>
                </a:lnTo>
                <a:lnTo>
                  <a:pt x="119282" y="34577"/>
                </a:lnTo>
                <a:lnTo>
                  <a:pt x="119282" y="63401"/>
                </a:lnTo>
                <a:close/>
              </a:path>
              <a:path w="321309" h="64769">
                <a:moveTo>
                  <a:pt x="149791" y="63401"/>
                </a:moveTo>
                <a:lnTo>
                  <a:pt x="137141" y="63401"/>
                </a:lnTo>
                <a:lnTo>
                  <a:pt x="137141" y="33486"/>
                </a:lnTo>
                <a:lnTo>
                  <a:pt x="136496" y="30807"/>
                </a:lnTo>
                <a:lnTo>
                  <a:pt x="135207" y="29021"/>
                </a:lnTo>
                <a:lnTo>
                  <a:pt x="134016" y="27136"/>
                </a:lnTo>
                <a:lnTo>
                  <a:pt x="131981" y="26193"/>
                </a:lnTo>
                <a:lnTo>
                  <a:pt x="149179" y="26193"/>
                </a:lnTo>
                <a:lnTo>
                  <a:pt x="149791" y="28326"/>
                </a:lnTo>
                <a:lnTo>
                  <a:pt x="149791" y="63401"/>
                </a:lnTo>
                <a:close/>
              </a:path>
              <a:path w="321309" h="64769">
                <a:moveTo>
                  <a:pt x="184749" y="63401"/>
                </a:moveTo>
                <a:lnTo>
                  <a:pt x="170760" y="63401"/>
                </a:lnTo>
                <a:lnTo>
                  <a:pt x="154983" y="17412"/>
                </a:lnTo>
                <a:lnTo>
                  <a:pt x="168229" y="17412"/>
                </a:lnTo>
                <a:lnTo>
                  <a:pt x="177903" y="48815"/>
                </a:lnTo>
                <a:lnTo>
                  <a:pt x="189705" y="48815"/>
                </a:lnTo>
                <a:lnTo>
                  <a:pt x="184749" y="63401"/>
                </a:lnTo>
                <a:close/>
              </a:path>
              <a:path w="321309" h="64769">
                <a:moveTo>
                  <a:pt x="189705" y="48815"/>
                </a:moveTo>
                <a:lnTo>
                  <a:pt x="178052" y="48815"/>
                </a:lnTo>
                <a:lnTo>
                  <a:pt x="187725" y="17412"/>
                </a:lnTo>
                <a:lnTo>
                  <a:pt x="200377" y="17412"/>
                </a:lnTo>
                <a:lnTo>
                  <a:pt x="189705" y="48815"/>
                </a:lnTo>
                <a:close/>
              </a:path>
              <a:path w="321309" h="64769">
                <a:moveTo>
                  <a:pt x="215773" y="21431"/>
                </a:moveTo>
                <a:lnTo>
                  <a:pt x="203718" y="21431"/>
                </a:lnTo>
                <a:lnTo>
                  <a:pt x="204015" y="14882"/>
                </a:lnTo>
                <a:lnTo>
                  <a:pt x="206099" y="9673"/>
                </a:lnTo>
                <a:lnTo>
                  <a:pt x="213838" y="1934"/>
                </a:lnTo>
                <a:lnTo>
                  <a:pt x="218947" y="0"/>
                </a:lnTo>
                <a:lnTo>
                  <a:pt x="230953" y="0"/>
                </a:lnTo>
                <a:lnTo>
                  <a:pt x="235815" y="1637"/>
                </a:lnTo>
                <a:lnTo>
                  <a:pt x="239882" y="4911"/>
                </a:lnTo>
                <a:lnTo>
                  <a:pt x="244050" y="8185"/>
                </a:lnTo>
                <a:lnTo>
                  <a:pt x="245104" y="10269"/>
                </a:lnTo>
                <a:lnTo>
                  <a:pt x="222519" y="10269"/>
                </a:lnTo>
                <a:lnTo>
                  <a:pt x="220237" y="11211"/>
                </a:lnTo>
                <a:lnTo>
                  <a:pt x="216665" y="14982"/>
                </a:lnTo>
                <a:lnTo>
                  <a:pt x="215773" y="17760"/>
                </a:lnTo>
                <a:lnTo>
                  <a:pt x="215773" y="21431"/>
                </a:lnTo>
                <a:close/>
              </a:path>
              <a:path w="321309" h="64769">
                <a:moveTo>
                  <a:pt x="243028" y="26491"/>
                </a:moveTo>
                <a:lnTo>
                  <a:pt x="226637" y="26491"/>
                </a:lnTo>
                <a:lnTo>
                  <a:pt x="229366" y="25796"/>
                </a:lnTo>
                <a:lnTo>
                  <a:pt x="233136" y="23018"/>
                </a:lnTo>
                <a:lnTo>
                  <a:pt x="234079" y="21083"/>
                </a:lnTo>
                <a:lnTo>
                  <a:pt x="234079" y="16123"/>
                </a:lnTo>
                <a:lnTo>
                  <a:pt x="233235" y="14138"/>
                </a:lnTo>
                <a:lnTo>
                  <a:pt x="231548" y="12650"/>
                </a:lnTo>
                <a:lnTo>
                  <a:pt x="229961" y="11062"/>
                </a:lnTo>
                <a:lnTo>
                  <a:pt x="227877" y="10269"/>
                </a:lnTo>
                <a:lnTo>
                  <a:pt x="245104" y="10269"/>
                </a:lnTo>
                <a:lnTo>
                  <a:pt x="246134" y="12303"/>
                </a:lnTo>
                <a:lnTo>
                  <a:pt x="246134" y="20240"/>
                </a:lnTo>
                <a:lnTo>
                  <a:pt x="245390" y="22869"/>
                </a:lnTo>
                <a:lnTo>
                  <a:pt x="243028" y="26491"/>
                </a:lnTo>
                <a:close/>
              </a:path>
              <a:path w="321309" h="64769">
                <a:moveTo>
                  <a:pt x="246733" y="54173"/>
                </a:moveTo>
                <a:lnTo>
                  <a:pt x="228126" y="54173"/>
                </a:lnTo>
                <a:lnTo>
                  <a:pt x="230556" y="53279"/>
                </a:lnTo>
                <a:lnTo>
                  <a:pt x="232441" y="51494"/>
                </a:lnTo>
                <a:lnTo>
                  <a:pt x="234326" y="49608"/>
                </a:lnTo>
                <a:lnTo>
                  <a:pt x="235269" y="47277"/>
                </a:lnTo>
                <a:lnTo>
                  <a:pt x="235269" y="41424"/>
                </a:lnTo>
                <a:lnTo>
                  <a:pt x="234326" y="39141"/>
                </a:lnTo>
                <a:lnTo>
                  <a:pt x="232441" y="37653"/>
                </a:lnTo>
                <a:lnTo>
                  <a:pt x="230655" y="36066"/>
                </a:lnTo>
                <a:lnTo>
                  <a:pt x="227282" y="35271"/>
                </a:lnTo>
                <a:lnTo>
                  <a:pt x="220982" y="35271"/>
                </a:lnTo>
                <a:lnTo>
                  <a:pt x="220982" y="26342"/>
                </a:lnTo>
                <a:lnTo>
                  <a:pt x="223065" y="26491"/>
                </a:lnTo>
                <a:lnTo>
                  <a:pt x="243028" y="26491"/>
                </a:lnTo>
                <a:lnTo>
                  <a:pt x="242413" y="27433"/>
                </a:lnTo>
                <a:lnTo>
                  <a:pt x="240280" y="29021"/>
                </a:lnTo>
                <a:lnTo>
                  <a:pt x="237501" y="29914"/>
                </a:lnTo>
                <a:lnTo>
                  <a:pt x="237501" y="30063"/>
                </a:lnTo>
                <a:lnTo>
                  <a:pt x="240974" y="30856"/>
                </a:lnTo>
                <a:lnTo>
                  <a:pt x="243653" y="32543"/>
                </a:lnTo>
                <a:lnTo>
                  <a:pt x="245653" y="35271"/>
                </a:lnTo>
                <a:lnTo>
                  <a:pt x="247522" y="37702"/>
                </a:lnTo>
                <a:lnTo>
                  <a:pt x="248515" y="40728"/>
                </a:lnTo>
                <a:lnTo>
                  <a:pt x="248515" y="50253"/>
                </a:lnTo>
                <a:lnTo>
                  <a:pt x="246733" y="54173"/>
                </a:lnTo>
                <a:close/>
              </a:path>
              <a:path w="321309" h="64769">
                <a:moveTo>
                  <a:pt x="231846" y="64591"/>
                </a:moveTo>
                <a:lnTo>
                  <a:pt x="218352" y="64591"/>
                </a:lnTo>
                <a:lnTo>
                  <a:pt x="212747" y="62656"/>
                </a:lnTo>
                <a:lnTo>
                  <a:pt x="208480" y="58787"/>
                </a:lnTo>
                <a:lnTo>
                  <a:pt x="204313" y="54818"/>
                </a:lnTo>
                <a:lnTo>
                  <a:pt x="202287" y="49608"/>
                </a:lnTo>
                <a:lnTo>
                  <a:pt x="202229" y="41969"/>
                </a:lnTo>
                <a:lnTo>
                  <a:pt x="214284" y="41969"/>
                </a:lnTo>
                <a:lnTo>
                  <a:pt x="214483" y="45838"/>
                </a:lnTo>
                <a:lnTo>
                  <a:pt x="215525" y="48865"/>
                </a:lnTo>
                <a:lnTo>
                  <a:pt x="217410" y="51048"/>
                </a:lnTo>
                <a:lnTo>
                  <a:pt x="219295" y="53131"/>
                </a:lnTo>
                <a:lnTo>
                  <a:pt x="221874" y="54173"/>
                </a:lnTo>
                <a:lnTo>
                  <a:pt x="246733" y="54173"/>
                </a:lnTo>
                <a:lnTo>
                  <a:pt x="246282" y="55165"/>
                </a:lnTo>
                <a:lnTo>
                  <a:pt x="237353" y="62705"/>
                </a:lnTo>
                <a:lnTo>
                  <a:pt x="231846" y="64591"/>
                </a:lnTo>
                <a:close/>
              </a:path>
              <a:path w="321309" h="64769">
                <a:moveTo>
                  <a:pt x="281558" y="44499"/>
                </a:moveTo>
                <a:lnTo>
                  <a:pt x="254918" y="44499"/>
                </a:lnTo>
                <a:lnTo>
                  <a:pt x="254918" y="33783"/>
                </a:lnTo>
                <a:lnTo>
                  <a:pt x="281558" y="33783"/>
                </a:lnTo>
                <a:lnTo>
                  <a:pt x="281558" y="44499"/>
                </a:lnTo>
                <a:close/>
              </a:path>
              <a:path w="321309" h="64769">
                <a:moveTo>
                  <a:pt x="321163" y="63401"/>
                </a:moveTo>
                <a:lnTo>
                  <a:pt x="308513" y="63401"/>
                </a:lnTo>
                <a:lnTo>
                  <a:pt x="308513" y="23068"/>
                </a:lnTo>
                <a:lnTo>
                  <a:pt x="292886" y="23068"/>
                </a:lnTo>
                <a:lnTo>
                  <a:pt x="292886" y="13543"/>
                </a:lnTo>
                <a:lnTo>
                  <a:pt x="298839" y="13543"/>
                </a:lnTo>
                <a:lnTo>
                  <a:pt x="302808" y="12501"/>
                </a:lnTo>
                <a:lnTo>
                  <a:pt x="305685" y="10417"/>
                </a:lnTo>
                <a:lnTo>
                  <a:pt x="308661" y="8334"/>
                </a:lnTo>
                <a:lnTo>
                  <a:pt x="310447" y="5258"/>
                </a:lnTo>
                <a:lnTo>
                  <a:pt x="311043" y="1190"/>
                </a:lnTo>
                <a:lnTo>
                  <a:pt x="321163" y="1190"/>
                </a:lnTo>
                <a:lnTo>
                  <a:pt x="321163" y="6340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422668" y="2683999"/>
            <a:ext cx="334010" cy="64769"/>
          </a:xfrm>
          <a:custGeom>
            <a:avLst/>
            <a:gdLst/>
            <a:ahLst/>
            <a:cxnLst/>
            <a:rect l="l" t="t" r="r" b="b"/>
            <a:pathLst>
              <a:path w="334009" h="64769">
                <a:moveTo>
                  <a:pt x="29219" y="64591"/>
                </a:moveTo>
                <a:lnTo>
                  <a:pt x="16321" y="64591"/>
                </a:lnTo>
                <a:lnTo>
                  <a:pt x="10765" y="62408"/>
                </a:lnTo>
                <a:lnTo>
                  <a:pt x="6399" y="58042"/>
                </a:lnTo>
                <a:lnTo>
                  <a:pt x="2132" y="53677"/>
                </a:lnTo>
                <a:lnTo>
                  <a:pt x="0" y="48022"/>
                </a:lnTo>
                <a:lnTo>
                  <a:pt x="0" y="33635"/>
                </a:lnTo>
                <a:lnTo>
                  <a:pt x="2083" y="27632"/>
                </a:lnTo>
                <a:lnTo>
                  <a:pt x="6250" y="23068"/>
                </a:lnTo>
                <a:lnTo>
                  <a:pt x="10516" y="18504"/>
                </a:lnTo>
                <a:lnTo>
                  <a:pt x="16221" y="16222"/>
                </a:lnTo>
                <a:lnTo>
                  <a:pt x="29318" y="16222"/>
                </a:lnTo>
                <a:lnTo>
                  <a:pt x="34328" y="17760"/>
                </a:lnTo>
                <a:lnTo>
                  <a:pt x="42465" y="23911"/>
                </a:lnTo>
                <a:lnTo>
                  <a:pt x="43404" y="25747"/>
                </a:lnTo>
                <a:lnTo>
                  <a:pt x="19892" y="25747"/>
                </a:lnTo>
                <a:lnTo>
                  <a:pt x="17214" y="27136"/>
                </a:lnTo>
                <a:lnTo>
                  <a:pt x="15329" y="29914"/>
                </a:lnTo>
                <a:lnTo>
                  <a:pt x="13543" y="32692"/>
                </a:lnTo>
                <a:lnTo>
                  <a:pt x="12650" y="36264"/>
                </a:lnTo>
                <a:lnTo>
                  <a:pt x="12650" y="45095"/>
                </a:lnTo>
                <a:lnTo>
                  <a:pt x="13543" y="48666"/>
                </a:lnTo>
                <a:lnTo>
                  <a:pt x="15329" y="51345"/>
                </a:lnTo>
                <a:lnTo>
                  <a:pt x="17214" y="53925"/>
                </a:lnTo>
                <a:lnTo>
                  <a:pt x="19793" y="55215"/>
                </a:lnTo>
                <a:lnTo>
                  <a:pt x="42751" y="55215"/>
                </a:lnTo>
                <a:lnTo>
                  <a:pt x="42068" y="56554"/>
                </a:lnTo>
                <a:lnTo>
                  <a:pt x="34229" y="63003"/>
                </a:lnTo>
                <a:lnTo>
                  <a:pt x="29219" y="64591"/>
                </a:lnTo>
                <a:close/>
              </a:path>
              <a:path w="334009" h="64769">
                <a:moveTo>
                  <a:pt x="44945" y="33635"/>
                </a:moveTo>
                <a:lnTo>
                  <a:pt x="32593" y="33635"/>
                </a:lnTo>
                <a:lnTo>
                  <a:pt x="32196" y="31055"/>
                </a:lnTo>
                <a:lnTo>
                  <a:pt x="31203" y="29120"/>
                </a:lnTo>
                <a:lnTo>
                  <a:pt x="29616" y="27830"/>
                </a:lnTo>
                <a:lnTo>
                  <a:pt x="28128" y="26441"/>
                </a:lnTo>
                <a:lnTo>
                  <a:pt x="26045" y="25747"/>
                </a:lnTo>
                <a:lnTo>
                  <a:pt x="43404" y="25747"/>
                </a:lnTo>
                <a:lnTo>
                  <a:pt x="44648" y="28178"/>
                </a:lnTo>
                <a:lnTo>
                  <a:pt x="44945" y="33635"/>
                </a:lnTo>
                <a:close/>
              </a:path>
              <a:path w="334009" h="64769">
                <a:moveTo>
                  <a:pt x="42751" y="55215"/>
                </a:moveTo>
                <a:lnTo>
                  <a:pt x="25846" y="55215"/>
                </a:lnTo>
                <a:lnTo>
                  <a:pt x="28078" y="54420"/>
                </a:lnTo>
                <a:lnTo>
                  <a:pt x="31551" y="51147"/>
                </a:lnTo>
                <a:lnTo>
                  <a:pt x="32643" y="48815"/>
                </a:lnTo>
                <a:lnTo>
                  <a:pt x="33039" y="45838"/>
                </a:lnTo>
                <a:lnTo>
                  <a:pt x="45243" y="45838"/>
                </a:lnTo>
                <a:lnTo>
                  <a:pt x="44449" y="51891"/>
                </a:lnTo>
                <a:lnTo>
                  <a:pt x="42751" y="55215"/>
                </a:lnTo>
                <a:close/>
              </a:path>
              <a:path w="334009" h="64769">
                <a:moveTo>
                  <a:pt x="81826" y="64591"/>
                </a:moveTo>
                <a:lnTo>
                  <a:pt x="67538" y="64591"/>
                </a:lnTo>
                <a:lnTo>
                  <a:pt x="61784" y="62408"/>
                </a:lnTo>
                <a:lnTo>
                  <a:pt x="57418" y="58042"/>
                </a:lnTo>
                <a:lnTo>
                  <a:pt x="53152" y="53578"/>
                </a:lnTo>
                <a:lnTo>
                  <a:pt x="51055" y="47823"/>
                </a:lnTo>
                <a:lnTo>
                  <a:pt x="51019" y="33238"/>
                </a:lnTo>
                <a:lnTo>
                  <a:pt x="53152" y="27384"/>
                </a:lnTo>
                <a:lnTo>
                  <a:pt x="61685" y="18454"/>
                </a:lnTo>
                <a:lnTo>
                  <a:pt x="67439" y="16222"/>
                </a:lnTo>
                <a:lnTo>
                  <a:pt x="81926" y="16222"/>
                </a:lnTo>
                <a:lnTo>
                  <a:pt x="87680" y="18454"/>
                </a:lnTo>
                <a:lnTo>
                  <a:pt x="91946" y="22919"/>
                </a:lnTo>
                <a:lnTo>
                  <a:pt x="94711" y="25747"/>
                </a:lnTo>
                <a:lnTo>
                  <a:pt x="71309" y="25747"/>
                </a:lnTo>
                <a:lnTo>
                  <a:pt x="68630" y="26987"/>
                </a:lnTo>
                <a:lnTo>
                  <a:pt x="66646" y="29467"/>
                </a:lnTo>
                <a:lnTo>
                  <a:pt x="64662" y="31849"/>
                </a:lnTo>
                <a:lnTo>
                  <a:pt x="63669" y="35520"/>
                </a:lnTo>
                <a:lnTo>
                  <a:pt x="63669" y="45342"/>
                </a:lnTo>
                <a:lnTo>
                  <a:pt x="64662" y="49013"/>
                </a:lnTo>
                <a:lnTo>
                  <a:pt x="68630" y="53975"/>
                </a:lnTo>
                <a:lnTo>
                  <a:pt x="71309" y="55215"/>
                </a:lnTo>
                <a:lnTo>
                  <a:pt x="94774" y="55215"/>
                </a:lnTo>
                <a:lnTo>
                  <a:pt x="87581" y="62408"/>
                </a:lnTo>
                <a:lnTo>
                  <a:pt x="81826" y="64591"/>
                </a:lnTo>
                <a:close/>
              </a:path>
              <a:path w="334009" h="64769">
                <a:moveTo>
                  <a:pt x="94774" y="55215"/>
                </a:moveTo>
                <a:lnTo>
                  <a:pt x="78254" y="55215"/>
                </a:lnTo>
                <a:lnTo>
                  <a:pt x="80983" y="53925"/>
                </a:lnTo>
                <a:lnTo>
                  <a:pt x="82868" y="51345"/>
                </a:lnTo>
                <a:lnTo>
                  <a:pt x="84852" y="48765"/>
                </a:lnTo>
                <a:lnTo>
                  <a:pt x="85790" y="45342"/>
                </a:lnTo>
                <a:lnTo>
                  <a:pt x="85740" y="35520"/>
                </a:lnTo>
                <a:lnTo>
                  <a:pt x="84902" y="32345"/>
                </a:lnTo>
                <a:lnTo>
                  <a:pt x="83016" y="29765"/>
                </a:lnTo>
                <a:lnTo>
                  <a:pt x="81230" y="27086"/>
                </a:lnTo>
                <a:lnTo>
                  <a:pt x="78453" y="25747"/>
                </a:lnTo>
                <a:lnTo>
                  <a:pt x="94711" y="25747"/>
                </a:lnTo>
                <a:lnTo>
                  <a:pt x="96312" y="27384"/>
                </a:lnTo>
                <a:lnTo>
                  <a:pt x="98494" y="33238"/>
                </a:lnTo>
                <a:lnTo>
                  <a:pt x="98494" y="47823"/>
                </a:lnTo>
                <a:lnTo>
                  <a:pt x="96312" y="53677"/>
                </a:lnTo>
                <a:lnTo>
                  <a:pt x="94774" y="55215"/>
                </a:lnTo>
                <a:close/>
              </a:path>
              <a:path w="334009" h="64769">
                <a:moveTo>
                  <a:pt x="148495" y="23812"/>
                </a:moveTo>
                <a:lnTo>
                  <a:pt x="118985" y="23812"/>
                </a:lnTo>
                <a:lnTo>
                  <a:pt x="120472" y="21431"/>
                </a:lnTo>
                <a:lnTo>
                  <a:pt x="122456" y="19595"/>
                </a:lnTo>
                <a:lnTo>
                  <a:pt x="124938" y="18305"/>
                </a:lnTo>
                <a:lnTo>
                  <a:pt x="127418" y="16916"/>
                </a:lnTo>
                <a:lnTo>
                  <a:pt x="130096" y="16222"/>
                </a:lnTo>
                <a:lnTo>
                  <a:pt x="138828" y="16222"/>
                </a:lnTo>
                <a:lnTo>
                  <a:pt x="143094" y="17710"/>
                </a:lnTo>
                <a:lnTo>
                  <a:pt x="148452" y="23663"/>
                </a:lnTo>
                <a:lnTo>
                  <a:pt x="148495" y="23812"/>
                </a:lnTo>
                <a:close/>
              </a:path>
              <a:path w="334009" h="64769">
                <a:moveTo>
                  <a:pt x="119282" y="63401"/>
                </a:moveTo>
                <a:lnTo>
                  <a:pt x="106632" y="63401"/>
                </a:lnTo>
                <a:lnTo>
                  <a:pt x="106632" y="17412"/>
                </a:lnTo>
                <a:lnTo>
                  <a:pt x="118686" y="17412"/>
                </a:lnTo>
                <a:lnTo>
                  <a:pt x="118686" y="23812"/>
                </a:lnTo>
                <a:lnTo>
                  <a:pt x="148495" y="23812"/>
                </a:lnTo>
                <a:lnTo>
                  <a:pt x="149179" y="26193"/>
                </a:lnTo>
                <a:lnTo>
                  <a:pt x="125632" y="26193"/>
                </a:lnTo>
                <a:lnTo>
                  <a:pt x="123102" y="27235"/>
                </a:lnTo>
                <a:lnTo>
                  <a:pt x="121514" y="29319"/>
                </a:lnTo>
                <a:lnTo>
                  <a:pt x="120026" y="31402"/>
                </a:lnTo>
                <a:lnTo>
                  <a:pt x="119282" y="34577"/>
                </a:lnTo>
                <a:lnTo>
                  <a:pt x="119282" y="63401"/>
                </a:lnTo>
                <a:close/>
              </a:path>
              <a:path w="334009" h="64769">
                <a:moveTo>
                  <a:pt x="149791" y="63401"/>
                </a:moveTo>
                <a:lnTo>
                  <a:pt x="137141" y="63401"/>
                </a:lnTo>
                <a:lnTo>
                  <a:pt x="137141" y="33486"/>
                </a:lnTo>
                <a:lnTo>
                  <a:pt x="136496" y="30807"/>
                </a:lnTo>
                <a:lnTo>
                  <a:pt x="135207" y="29021"/>
                </a:lnTo>
                <a:lnTo>
                  <a:pt x="134016" y="27136"/>
                </a:lnTo>
                <a:lnTo>
                  <a:pt x="131981" y="26193"/>
                </a:lnTo>
                <a:lnTo>
                  <a:pt x="149179" y="26193"/>
                </a:lnTo>
                <a:lnTo>
                  <a:pt x="149791" y="28326"/>
                </a:lnTo>
                <a:lnTo>
                  <a:pt x="149791" y="63401"/>
                </a:lnTo>
                <a:close/>
              </a:path>
              <a:path w="334009" h="64769">
                <a:moveTo>
                  <a:pt x="184749" y="63401"/>
                </a:moveTo>
                <a:lnTo>
                  <a:pt x="170760" y="63401"/>
                </a:lnTo>
                <a:lnTo>
                  <a:pt x="154983" y="17412"/>
                </a:lnTo>
                <a:lnTo>
                  <a:pt x="168229" y="17412"/>
                </a:lnTo>
                <a:lnTo>
                  <a:pt x="177903" y="48815"/>
                </a:lnTo>
                <a:lnTo>
                  <a:pt x="189705" y="48815"/>
                </a:lnTo>
                <a:lnTo>
                  <a:pt x="184749" y="63401"/>
                </a:lnTo>
                <a:close/>
              </a:path>
              <a:path w="334009" h="64769">
                <a:moveTo>
                  <a:pt x="189705" y="48815"/>
                </a:moveTo>
                <a:lnTo>
                  <a:pt x="178052" y="48815"/>
                </a:lnTo>
                <a:lnTo>
                  <a:pt x="187725" y="17412"/>
                </a:lnTo>
                <a:lnTo>
                  <a:pt x="200377" y="17412"/>
                </a:lnTo>
                <a:lnTo>
                  <a:pt x="189705" y="48815"/>
                </a:lnTo>
                <a:close/>
              </a:path>
              <a:path w="334009" h="64769">
                <a:moveTo>
                  <a:pt x="215773" y="21431"/>
                </a:moveTo>
                <a:lnTo>
                  <a:pt x="203718" y="21431"/>
                </a:lnTo>
                <a:lnTo>
                  <a:pt x="204015" y="14882"/>
                </a:lnTo>
                <a:lnTo>
                  <a:pt x="206099" y="9673"/>
                </a:lnTo>
                <a:lnTo>
                  <a:pt x="213838" y="1934"/>
                </a:lnTo>
                <a:lnTo>
                  <a:pt x="218947" y="0"/>
                </a:lnTo>
                <a:lnTo>
                  <a:pt x="230953" y="0"/>
                </a:lnTo>
                <a:lnTo>
                  <a:pt x="235815" y="1637"/>
                </a:lnTo>
                <a:lnTo>
                  <a:pt x="239882" y="4911"/>
                </a:lnTo>
                <a:lnTo>
                  <a:pt x="244050" y="8185"/>
                </a:lnTo>
                <a:lnTo>
                  <a:pt x="245104" y="10269"/>
                </a:lnTo>
                <a:lnTo>
                  <a:pt x="222519" y="10269"/>
                </a:lnTo>
                <a:lnTo>
                  <a:pt x="220237" y="11211"/>
                </a:lnTo>
                <a:lnTo>
                  <a:pt x="216665" y="14982"/>
                </a:lnTo>
                <a:lnTo>
                  <a:pt x="215773" y="17760"/>
                </a:lnTo>
                <a:lnTo>
                  <a:pt x="215773" y="21431"/>
                </a:lnTo>
                <a:close/>
              </a:path>
              <a:path w="334009" h="64769">
                <a:moveTo>
                  <a:pt x="243028" y="26491"/>
                </a:moveTo>
                <a:lnTo>
                  <a:pt x="226637" y="26491"/>
                </a:lnTo>
                <a:lnTo>
                  <a:pt x="229366" y="25796"/>
                </a:lnTo>
                <a:lnTo>
                  <a:pt x="233136" y="23018"/>
                </a:lnTo>
                <a:lnTo>
                  <a:pt x="234079" y="21083"/>
                </a:lnTo>
                <a:lnTo>
                  <a:pt x="234079" y="16123"/>
                </a:lnTo>
                <a:lnTo>
                  <a:pt x="233235" y="14138"/>
                </a:lnTo>
                <a:lnTo>
                  <a:pt x="231548" y="12650"/>
                </a:lnTo>
                <a:lnTo>
                  <a:pt x="229961" y="11062"/>
                </a:lnTo>
                <a:lnTo>
                  <a:pt x="227877" y="10269"/>
                </a:lnTo>
                <a:lnTo>
                  <a:pt x="245104" y="10269"/>
                </a:lnTo>
                <a:lnTo>
                  <a:pt x="246134" y="12303"/>
                </a:lnTo>
                <a:lnTo>
                  <a:pt x="246134" y="20240"/>
                </a:lnTo>
                <a:lnTo>
                  <a:pt x="245390" y="22869"/>
                </a:lnTo>
                <a:lnTo>
                  <a:pt x="243028" y="26491"/>
                </a:lnTo>
                <a:close/>
              </a:path>
              <a:path w="334009" h="64769">
                <a:moveTo>
                  <a:pt x="246733" y="54173"/>
                </a:moveTo>
                <a:lnTo>
                  <a:pt x="228126" y="54173"/>
                </a:lnTo>
                <a:lnTo>
                  <a:pt x="230556" y="53279"/>
                </a:lnTo>
                <a:lnTo>
                  <a:pt x="232441" y="51494"/>
                </a:lnTo>
                <a:lnTo>
                  <a:pt x="234326" y="49608"/>
                </a:lnTo>
                <a:lnTo>
                  <a:pt x="235269" y="47277"/>
                </a:lnTo>
                <a:lnTo>
                  <a:pt x="235269" y="41424"/>
                </a:lnTo>
                <a:lnTo>
                  <a:pt x="234326" y="39141"/>
                </a:lnTo>
                <a:lnTo>
                  <a:pt x="232441" y="37653"/>
                </a:lnTo>
                <a:lnTo>
                  <a:pt x="230655" y="36066"/>
                </a:lnTo>
                <a:lnTo>
                  <a:pt x="227282" y="35271"/>
                </a:lnTo>
                <a:lnTo>
                  <a:pt x="220982" y="35271"/>
                </a:lnTo>
                <a:lnTo>
                  <a:pt x="220982" y="26342"/>
                </a:lnTo>
                <a:lnTo>
                  <a:pt x="223065" y="26491"/>
                </a:lnTo>
                <a:lnTo>
                  <a:pt x="243028" y="26491"/>
                </a:lnTo>
                <a:lnTo>
                  <a:pt x="242413" y="27433"/>
                </a:lnTo>
                <a:lnTo>
                  <a:pt x="240280" y="29021"/>
                </a:lnTo>
                <a:lnTo>
                  <a:pt x="237501" y="29914"/>
                </a:lnTo>
                <a:lnTo>
                  <a:pt x="237501" y="30063"/>
                </a:lnTo>
                <a:lnTo>
                  <a:pt x="240974" y="30856"/>
                </a:lnTo>
                <a:lnTo>
                  <a:pt x="243653" y="32543"/>
                </a:lnTo>
                <a:lnTo>
                  <a:pt x="245653" y="35271"/>
                </a:lnTo>
                <a:lnTo>
                  <a:pt x="247522" y="37702"/>
                </a:lnTo>
                <a:lnTo>
                  <a:pt x="248515" y="40728"/>
                </a:lnTo>
                <a:lnTo>
                  <a:pt x="248515" y="50253"/>
                </a:lnTo>
                <a:lnTo>
                  <a:pt x="246733" y="54173"/>
                </a:lnTo>
                <a:close/>
              </a:path>
              <a:path w="334009" h="64769">
                <a:moveTo>
                  <a:pt x="231846" y="64591"/>
                </a:moveTo>
                <a:lnTo>
                  <a:pt x="218352" y="64591"/>
                </a:lnTo>
                <a:lnTo>
                  <a:pt x="212747" y="62656"/>
                </a:lnTo>
                <a:lnTo>
                  <a:pt x="208480" y="58787"/>
                </a:lnTo>
                <a:lnTo>
                  <a:pt x="204313" y="54818"/>
                </a:lnTo>
                <a:lnTo>
                  <a:pt x="202287" y="49608"/>
                </a:lnTo>
                <a:lnTo>
                  <a:pt x="202229" y="41969"/>
                </a:lnTo>
                <a:lnTo>
                  <a:pt x="214284" y="41969"/>
                </a:lnTo>
                <a:lnTo>
                  <a:pt x="214483" y="45838"/>
                </a:lnTo>
                <a:lnTo>
                  <a:pt x="215525" y="48865"/>
                </a:lnTo>
                <a:lnTo>
                  <a:pt x="217410" y="51048"/>
                </a:lnTo>
                <a:lnTo>
                  <a:pt x="219295" y="53131"/>
                </a:lnTo>
                <a:lnTo>
                  <a:pt x="221874" y="54173"/>
                </a:lnTo>
                <a:lnTo>
                  <a:pt x="246733" y="54173"/>
                </a:lnTo>
                <a:lnTo>
                  <a:pt x="246282" y="55165"/>
                </a:lnTo>
                <a:lnTo>
                  <a:pt x="237353" y="62705"/>
                </a:lnTo>
                <a:lnTo>
                  <a:pt x="231846" y="64591"/>
                </a:lnTo>
                <a:close/>
              </a:path>
              <a:path w="334009" h="64769">
                <a:moveTo>
                  <a:pt x="281558" y="44499"/>
                </a:moveTo>
                <a:lnTo>
                  <a:pt x="254918" y="44499"/>
                </a:lnTo>
                <a:lnTo>
                  <a:pt x="254918" y="33783"/>
                </a:lnTo>
                <a:lnTo>
                  <a:pt x="281558" y="33783"/>
                </a:lnTo>
                <a:lnTo>
                  <a:pt x="281558" y="44499"/>
                </a:lnTo>
                <a:close/>
              </a:path>
              <a:path w="334009" h="64769">
                <a:moveTo>
                  <a:pt x="301667" y="25151"/>
                </a:moveTo>
                <a:lnTo>
                  <a:pt x="289611" y="25151"/>
                </a:lnTo>
                <a:lnTo>
                  <a:pt x="289611" y="16718"/>
                </a:lnTo>
                <a:lnTo>
                  <a:pt x="291646" y="10914"/>
                </a:lnTo>
                <a:lnTo>
                  <a:pt x="295714" y="6548"/>
                </a:lnTo>
                <a:lnTo>
                  <a:pt x="299881" y="2182"/>
                </a:lnTo>
                <a:lnTo>
                  <a:pt x="305388" y="0"/>
                </a:lnTo>
                <a:lnTo>
                  <a:pt x="318286" y="0"/>
                </a:lnTo>
                <a:lnTo>
                  <a:pt x="323346" y="1835"/>
                </a:lnTo>
                <a:lnTo>
                  <a:pt x="327414" y="5506"/>
                </a:lnTo>
                <a:lnTo>
                  <a:pt x="331482" y="9078"/>
                </a:lnTo>
                <a:lnTo>
                  <a:pt x="332269" y="10864"/>
                </a:lnTo>
                <a:lnTo>
                  <a:pt x="308463" y="10864"/>
                </a:lnTo>
                <a:lnTo>
                  <a:pt x="306032" y="12154"/>
                </a:lnTo>
                <a:lnTo>
                  <a:pt x="304346" y="14734"/>
                </a:lnTo>
                <a:lnTo>
                  <a:pt x="302659" y="17214"/>
                </a:lnTo>
                <a:lnTo>
                  <a:pt x="301766" y="20687"/>
                </a:lnTo>
                <a:lnTo>
                  <a:pt x="301667" y="25151"/>
                </a:lnTo>
                <a:close/>
              </a:path>
              <a:path w="334009" h="64769">
                <a:moveTo>
                  <a:pt x="333814" y="63401"/>
                </a:moveTo>
                <a:lnTo>
                  <a:pt x="288272" y="63401"/>
                </a:lnTo>
                <a:lnTo>
                  <a:pt x="288272" y="59333"/>
                </a:lnTo>
                <a:lnTo>
                  <a:pt x="312383" y="32593"/>
                </a:lnTo>
                <a:lnTo>
                  <a:pt x="315259" y="30608"/>
                </a:lnTo>
                <a:lnTo>
                  <a:pt x="317393" y="28674"/>
                </a:lnTo>
                <a:lnTo>
                  <a:pt x="318782" y="26789"/>
                </a:lnTo>
                <a:lnTo>
                  <a:pt x="320171" y="24804"/>
                </a:lnTo>
                <a:lnTo>
                  <a:pt x="320866" y="22671"/>
                </a:lnTo>
                <a:lnTo>
                  <a:pt x="320866" y="17611"/>
                </a:lnTo>
                <a:lnTo>
                  <a:pt x="320023" y="15329"/>
                </a:lnTo>
                <a:lnTo>
                  <a:pt x="316649" y="11757"/>
                </a:lnTo>
                <a:lnTo>
                  <a:pt x="314416" y="10864"/>
                </a:lnTo>
                <a:lnTo>
                  <a:pt x="332269" y="10864"/>
                </a:lnTo>
                <a:lnTo>
                  <a:pt x="333516" y="13692"/>
                </a:lnTo>
                <a:lnTo>
                  <a:pt x="333516" y="23415"/>
                </a:lnTo>
                <a:lnTo>
                  <a:pt x="332523" y="27037"/>
                </a:lnTo>
                <a:lnTo>
                  <a:pt x="330539" y="30212"/>
                </a:lnTo>
                <a:lnTo>
                  <a:pt x="328654" y="33387"/>
                </a:lnTo>
                <a:lnTo>
                  <a:pt x="324685" y="36909"/>
                </a:lnTo>
                <a:lnTo>
                  <a:pt x="318633" y="40779"/>
                </a:lnTo>
                <a:lnTo>
                  <a:pt x="314367" y="43457"/>
                </a:lnTo>
                <a:lnTo>
                  <a:pt x="311192" y="45690"/>
                </a:lnTo>
                <a:lnTo>
                  <a:pt x="309108" y="47476"/>
                </a:lnTo>
                <a:lnTo>
                  <a:pt x="307034" y="49361"/>
                </a:lnTo>
                <a:lnTo>
                  <a:pt x="305586" y="50949"/>
                </a:lnTo>
                <a:lnTo>
                  <a:pt x="304494" y="52535"/>
                </a:lnTo>
                <a:lnTo>
                  <a:pt x="333814" y="52535"/>
                </a:lnTo>
                <a:lnTo>
                  <a:pt x="333814" y="6340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422668" y="2363655"/>
            <a:ext cx="321310" cy="63500"/>
          </a:xfrm>
          <a:custGeom>
            <a:avLst/>
            <a:gdLst/>
            <a:ahLst/>
            <a:cxnLst/>
            <a:rect l="l" t="t" r="r" b="b"/>
            <a:pathLst>
              <a:path w="321309" h="63500">
                <a:moveTo>
                  <a:pt x="29219" y="63401"/>
                </a:moveTo>
                <a:lnTo>
                  <a:pt x="16321" y="63401"/>
                </a:lnTo>
                <a:lnTo>
                  <a:pt x="10765" y="61218"/>
                </a:lnTo>
                <a:lnTo>
                  <a:pt x="6399" y="56851"/>
                </a:lnTo>
                <a:lnTo>
                  <a:pt x="2132" y="52486"/>
                </a:lnTo>
                <a:lnTo>
                  <a:pt x="0" y="46831"/>
                </a:lnTo>
                <a:lnTo>
                  <a:pt x="0" y="32444"/>
                </a:lnTo>
                <a:lnTo>
                  <a:pt x="2083" y="26441"/>
                </a:lnTo>
                <a:lnTo>
                  <a:pt x="6250" y="21877"/>
                </a:lnTo>
                <a:lnTo>
                  <a:pt x="10516" y="17313"/>
                </a:lnTo>
                <a:lnTo>
                  <a:pt x="16221" y="15031"/>
                </a:lnTo>
                <a:lnTo>
                  <a:pt x="29318" y="15031"/>
                </a:lnTo>
                <a:lnTo>
                  <a:pt x="34328" y="16569"/>
                </a:lnTo>
                <a:lnTo>
                  <a:pt x="42465" y="22721"/>
                </a:lnTo>
                <a:lnTo>
                  <a:pt x="43404" y="24556"/>
                </a:lnTo>
                <a:lnTo>
                  <a:pt x="19892" y="24556"/>
                </a:lnTo>
                <a:lnTo>
                  <a:pt x="17214" y="25945"/>
                </a:lnTo>
                <a:lnTo>
                  <a:pt x="15329" y="28723"/>
                </a:lnTo>
                <a:lnTo>
                  <a:pt x="13543" y="31501"/>
                </a:lnTo>
                <a:lnTo>
                  <a:pt x="12650" y="35073"/>
                </a:lnTo>
                <a:lnTo>
                  <a:pt x="12650" y="43904"/>
                </a:lnTo>
                <a:lnTo>
                  <a:pt x="13543" y="47476"/>
                </a:lnTo>
                <a:lnTo>
                  <a:pt x="15329" y="50154"/>
                </a:lnTo>
                <a:lnTo>
                  <a:pt x="17214" y="52735"/>
                </a:lnTo>
                <a:lnTo>
                  <a:pt x="19793" y="54024"/>
                </a:lnTo>
                <a:lnTo>
                  <a:pt x="42751" y="54024"/>
                </a:lnTo>
                <a:lnTo>
                  <a:pt x="42068" y="55363"/>
                </a:lnTo>
                <a:lnTo>
                  <a:pt x="34229" y="61813"/>
                </a:lnTo>
                <a:lnTo>
                  <a:pt x="29219" y="63401"/>
                </a:lnTo>
                <a:close/>
              </a:path>
              <a:path w="321309" h="63500">
                <a:moveTo>
                  <a:pt x="44945" y="32444"/>
                </a:moveTo>
                <a:lnTo>
                  <a:pt x="32593" y="32444"/>
                </a:lnTo>
                <a:lnTo>
                  <a:pt x="32196" y="29864"/>
                </a:lnTo>
                <a:lnTo>
                  <a:pt x="31203" y="27930"/>
                </a:lnTo>
                <a:lnTo>
                  <a:pt x="29616" y="26640"/>
                </a:lnTo>
                <a:lnTo>
                  <a:pt x="28128" y="25251"/>
                </a:lnTo>
                <a:lnTo>
                  <a:pt x="26045" y="24556"/>
                </a:lnTo>
                <a:lnTo>
                  <a:pt x="43404" y="24556"/>
                </a:lnTo>
                <a:lnTo>
                  <a:pt x="44648" y="26987"/>
                </a:lnTo>
                <a:lnTo>
                  <a:pt x="44945" y="32444"/>
                </a:lnTo>
                <a:close/>
              </a:path>
              <a:path w="321309" h="63500">
                <a:moveTo>
                  <a:pt x="42751" y="54024"/>
                </a:moveTo>
                <a:lnTo>
                  <a:pt x="25846" y="54024"/>
                </a:lnTo>
                <a:lnTo>
                  <a:pt x="28078" y="53230"/>
                </a:lnTo>
                <a:lnTo>
                  <a:pt x="31551" y="49956"/>
                </a:lnTo>
                <a:lnTo>
                  <a:pt x="32643" y="47624"/>
                </a:lnTo>
                <a:lnTo>
                  <a:pt x="33039" y="44648"/>
                </a:lnTo>
                <a:lnTo>
                  <a:pt x="45243" y="44648"/>
                </a:lnTo>
                <a:lnTo>
                  <a:pt x="44449" y="50700"/>
                </a:lnTo>
                <a:lnTo>
                  <a:pt x="42751" y="54024"/>
                </a:lnTo>
                <a:close/>
              </a:path>
              <a:path w="321309" h="63500">
                <a:moveTo>
                  <a:pt x="81826" y="63401"/>
                </a:moveTo>
                <a:lnTo>
                  <a:pt x="67538" y="63401"/>
                </a:lnTo>
                <a:lnTo>
                  <a:pt x="61784" y="61218"/>
                </a:lnTo>
                <a:lnTo>
                  <a:pt x="57418" y="56851"/>
                </a:lnTo>
                <a:lnTo>
                  <a:pt x="53152" y="52387"/>
                </a:lnTo>
                <a:lnTo>
                  <a:pt x="51055" y="46632"/>
                </a:lnTo>
                <a:lnTo>
                  <a:pt x="51019" y="32047"/>
                </a:lnTo>
                <a:lnTo>
                  <a:pt x="53152" y="26193"/>
                </a:lnTo>
                <a:lnTo>
                  <a:pt x="61685" y="17264"/>
                </a:lnTo>
                <a:lnTo>
                  <a:pt x="67439" y="15031"/>
                </a:lnTo>
                <a:lnTo>
                  <a:pt x="81926" y="15031"/>
                </a:lnTo>
                <a:lnTo>
                  <a:pt x="87680" y="17264"/>
                </a:lnTo>
                <a:lnTo>
                  <a:pt x="91946" y="21728"/>
                </a:lnTo>
                <a:lnTo>
                  <a:pt x="94711" y="24556"/>
                </a:lnTo>
                <a:lnTo>
                  <a:pt x="71309" y="24556"/>
                </a:lnTo>
                <a:lnTo>
                  <a:pt x="68630" y="25796"/>
                </a:lnTo>
                <a:lnTo>
                  <a:pt x="66646" y="28277"/>
                </a:lnTo>
                <a:lnTo>
                  <a:pt x="64662" y="30658"/>
                </a:lnTo>
                <a:lnTo>
                  <a:pt x="63669" y="34329"/>
                </a:lnTo>
                <a:lnTo>
                  <a:pt x="63669" y="44152"/>
                </a:lnTo>
                <a:lnTo>
                  <a:pt x="64662" y="47823"/>
                </a:lnTo>
                <a:lnTo>
                  <a:pt x="68630" y="52784"/>
                </a:lnTo>
                <a:lnTo>
                  <a:pt x="71309" y="54024"/>
                </a:lnTo>
                <a:lnTo>
                  <a:pt x="94774" y="54024"/>
                </a:lnTo>
                <a:lnTo>
                  <a:pt x="87581" y="61218"/>
                </a:lnTo>
                <a:lnTo>
                  <a:pt x="81826" y="63401"/>
                </a:lnTo>
                <a:close/>
              </a:path>
              <a:path w="321309" h="63500">
                <a:moveTo>
                  <a:pt x="94774" y="54024"/>
                </a:moveTo>
                <a:lnTo>
                  <a:pt x="78254" y="54024"/>
                </a:lnTo>
                <a:lnTo>
                  <a:pt x="80983" y="52735"/>
                </a:lnTo>
                <a:lnTo>
                  <a:pt x="82868" y="50154"/>
                </a:lnTo>
                <a:lnTo>
                  <a:pt x="84852" y="47575"/>
                </a:lnTo>
                <a:lnTo>
                  <a:pt x="85790" y="44152"/>
                </a:lnTo>
                <a:lnTo>
                  <a:pt x="85740" y="34329"/>
                </a:lnTo>
                <a:lnTo>
                  <a:pt x="84902" y="31154"/>
                </a:lnTo>
                <a:lnTo>
                  <a:pt x="83016" y="28574"/>
                </a:lnTo>
                <a:lnTo>
                  <a:pt x="81230" y="25896"/>
                </a:lnTo>
                <a:lnTo>
                  <a:pt x="78453" y="24556"/>
                </a:lnTo>
                <a:lnTo>
                  <a:pt x="94711" y="24556"/>
                </a:lnTo>
                <a:lnTo>
                  <a:pt x="96312" y="26193"/>
                </a:lnTo>
                <a:lnTo>
                  <a:pt x="98494" y="32047"/>
                </a:lnTo>
                <a:lnTo>
                  <a:pt x="98494" y="46632"/>
                </a:lnTo>
                <a:lnTo>
                  <a:pt x="96312" y="52486"/>
                </a:lnTo>
                <a:lnTo>
                  <a:pt x="94774" y="54024"/>
                </a:lnTo>
                <a:close/>
              </a:path>
              <a:path w="321309" h="63500">
                <a:moveTo>
                  <a:pt x="148495" y="22621"/>
                </a:moveTo>
                <a:lnTo>
                  <a:pt x="118985" y="22621"/>
                </a:lnTo>
                <a:lnTo>
                  <a:pt x="120472" y="20240"/>
                </a:lnTo>
                <a:lnTo>
                  <a:pt x="122456" y="18405"/>
                </a:lnTo>
                <a:lnTo>
                  <a:pt x="124938" y="17115"/>
                </a:lnTo>
                <a:lnTo>
                  <a:pt x="127418" y="15726"/>
                </a:lnTo>
                <a:lnTo>
                  <a:pt x="130096" y="15031"/>
                </a:lnTo>
                <a:lnTo>
                  <a:pt x="138828" y="15031"/>
                </a:lnTo>
                <a:lnTo>
                  <a:pt x="143094" y="16519"/>
                </a:lnTo>
                <a:lnTo>
                  <a:pt x="148452" y="22472"/>
                </a:lnTo>
                <a:lnTo>
                  <a:pt x="148495" y="22621"/>
                </a:lnTo>
                <a:close/>
              </a:path>
              <a:path w="321309" h="63500">
                <a:moveTo>
                  <a:pt x="119282" y="62210"/>
                </a:moveTo>
                <a:lnTo>
                  <a:pt x="106632" y="62210"/>
                </a:lnTo>
                <a:lnTo>
                  <a:pt x="106632" y="16222"/>
                </a:lnTo>
                <a:lnTo>
                  <a:pt x="118686" y="16222"/>
                </a:lnTo>
                <a:lnTo>
                  <a:pt x="118686" y="22621"/>
                </a:lnTo>
                <a:lnTo>
                  <a:pt x="148495" y="22621"/>
                </a:lnTo>
                <a:lnTo>
                  <a:pt x="149179" y="25003"/>
                </a:lnTo>
                <a:lnTo>
                  <a:pt x="125632" y="25003"/>
                </a:lnTo>
                <a:lnTo>
                  <a:pt x="123102" y="26044"/>
                </a:lnTo>
                <a:lnTo>
                  <a:pt x="121514" y="28128"/>
                </a:lnTo>
                <a:lnTo>
                  <a:pt x="120026" y="30212"/>
                </a:lnTo>
                <a:lnTo>
                  <a:pt x="119282" y="33386"/>
                </a:lnTo>
                <a:lnTo>
                  <a:pt x="119282" y="62210"/>
                </a:lnTo>
                <a:close/>
              </a:path>
              <a:path w="321309" h="63500">
                <a:moveTo>
                  <a:pt x="149791" y="62210"/>
                </a:moveTo>
                <a:lnTo>
                  <a:pt x="137141" y="62210"/>
                </a:lnTo>
                <a:lnTo>
                  <a:pt x="137141" y="32295"/>
                </a:lnTo>
                <a:lnTo>
                  <a:pt x="136496" y="29616"/>
                </a:lnTo>
                <a:lnTo>
                  <a:pt x="135207" y="27830"/>
                </a:lnTo>
                <a:lnTo>
                  <a:pt x="134016" y="25945"/>
                </a:lnTo>
                <a:lnTo>
                  <a:pt x="131981" y="25003"/>
                </a:lnTo>
                <a:lnTo>
                  <a:pt x="149179" y="25003"/>
                </a:lnTo>
                <a:lnTo>
                  <a:pt x="149791" y="27136"/>
                </a:lnTo>
                <a:lnTo>
                  <a:pt x="149791" y="62210"/>
                </a:lnTo>
                <a:close/>
              </a:path>
              <a:path w="321309" h="63500">
                <a:moveTo>
                  <a:pt x="184749" y="62210"/>
                </a:moveTo>
                <a:lnTo>
                  <a:pt x="170760" y="62210"/>
                </a:lnTo>
                <a:lnTo>
                  <a:pt x="154983" y="16222"/>
                </a:lnTo>
                <a:lnTo>
                  <a:pt x="168229" y="16222"/>
                </a:lnTo>
                <a:lnTo>
                  <a:pt x="177903" y="47624"/>
                </a:lnTo>
                <a:lnTo>
                  <a:pt x="189705" y="47624"/>
                </a:lnTo>
                <a:lnTo>
                  <a:pt x="184749" y="62210"/>
                </a:lnTo>
                <a:close/>
              </a:path>
              <a:path w="321309" h="63500">
                <a:moveTo>
                  <a:pt x="189705" y="47624"/>
                </a:moveTo>
                <a:lnTo>
                  <a:pt x="178052" y="47624"/>
                </a:lnTo>
                <a:lnTo>
                  <a:pt x="187725" y="16222"/>
                </a:lnTo>
                <a:lnTo>
                  <a:pt x="200377" y="16222"/>
                </a:lnTo>
                <a:lnTo>
                  <a:pt x="189705" y="47624"/>
                </a:lnTo>
                <a:close/>
              </a:path>
              <a:path w="321309" h="63500">
                <a:moveTo>
                  <a:pt x="248663" y="47773"/>
                </a:moveTo>
                <a:lnTo>
                  <a:pt x="202229" y="47773"/>
                </a:lnTo>
                <a:lnTo>
                  <a:pt x="202229" y="36313"/>
                </a:lnTo>
                <a:lnTo>
                  <a:pt x="229167" y="0"/>
                </a:lnTo>
                <a:lnTo>
                  <a:pt x="240478" y="0"/>
                </a:lnTo>
                <a:lnTo>
                  <a:pt x="240478" y="15775"/>
                </a:lnTo>
                <a:lnTo>
                  <a:pt x="228274" y="15775"/>
                </a:lnTo>
                <a:lnTo>
                  <a:pt x="212052" y="37504"/>
                </a:lnTo>
                <a:lnTo>
                  <a:pt x="248663" y="37504"/>
                </a:lnTo>
                <a:lnTo>
                  <a:pt x="248663" y="47773"/>
                </a:lnTo>
                <a:close/>
              </a:path>
              <a:path w="321309" h="63500">
                <a:moveTo>
                  <a:pt x="240478" y="37504"/>
                </a:moveTo>
                <a:lnTo>
                  <a:pt x="228423" y="37504"/>
                </a:lnTo>
                <a:lnTo>
                  <a:pt x="228423" y="15775"/>
                </a:lnTo>
                <a:lnTo>
                  <a:pt x="240478" y="15775"/>
                </a:lnTo>
                <a:lnTo>
                  <a:pt x="240478" y="37504"/>
                </a:lnTo>
                <a:close/>
              </a:path>
              <a:path w="321309" h="63500">
                <a:moveTo>
                  <a:pt x="240478" y="62210"/>
                </a:moveTo>
                <a:lnTo>
                  <a:pt x="228423" y="62210"/>
                </a:lnTo>
                <a:lnTo>
                  <a:pt x="228423" y="47773"/>
                </a:lnTo>
                <a:lnTo>
                  <a:pt x="240478" y="47773"/>
                </a:lnTo>
                <a:lnTo>
                  <a:pt x="240478" y="62210"/>
                </a:lnTo>
                <a:close/>
              </a:path>
              <a:path w="321309" h="63500">
                <a:moveTo>
                  <a:pt x="281558" y="43309"/>
                </a:moveTo>
                <a:lnTo>
                  <a:pt x="254918" y="43309"/>
                </a:lnTo>
                <a:lnTo>
                  <a:pt x="254918" y="32593"/>
                </a:lnTo>
                <a:lnTo>
                  <a:pt x="281558" y="32593"/>
                </a:lnTo>
                <a:lnTo>
                  <a:pt x="281558" y="43309"/>
                </a:lnTo>
                <a:close/>
              </a:path>
              <a:path w="321309" h="63500">
                <a:moveTo>
                  <a:pt x="321163" y="62210"/>
                </a:moveTo>
                <a:lnTo>
                  <a:pt x="308513" y="62210"/>
                </a:lnTo>
                <a:lnTo>
                  <a:pt x="308513" y="21877"/>
                </a:lnTo>
                <a:lnTo>
                  <a:pt x="292886" y="21877"/>
                </a:lnTo>
                <a:lnTo>
                  <a:pt x="292886" y="12352"/>
                </a:lnTo>
                <a:lnTo>
                  <a:pt x="298839" y="12352"/>
                </a:lnTo>
                <a:lnTo>
                  <a:pt x="302808" y="11310"/>
                </a:lnTo>
                <a:lnTo>
                  <a:pt x="305685" y="9227"/>
                </a:lnTo>
                <a:lnTo>
                  <a:pt x="308661" y="7143"/>
                </a:lnTo>
                <a:lnTo>
                  <a:pt x="310447" y="4067"/>
                </a:lnTo>
                <a:lnTo>
                  <a:pt x="311043" y="0"/>
                </a:lnTo>
                <a:lnTo>
                  <a:pt x="321163" y="0"/>
                </a:lnTo>
                <a:lnTo>
                  <a:pt x="321163" y="6221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422668" y="2202654"/>
            <a:ext cx="334010" cy="64769"/>
          </a:xfrm>
          <a:custGeom>
            <a:avLst/>
            <a:gdLst/>
            <a:ahLst/>
            <a:cxnLst/>
            <a:rect l="l" t="t" r="r" b="b"/>
            <a:pathLst>
              <a:path w="334009" h="64769">
                <a:moveTo>
                  <a:pt x="29219" y="64591"/>
                </a:moveTo>
                <a:lnTo>
                  <a:pt x="16321" y="64591"/>
                </a:lnTo>
                <a:lnTo>
                  <a:pt x="10765" y="62408"/>
                </a:lnTo>
                <a:lnTo>
                  <a:pt x="6399" y="58042"/>
                </a:lnTo>
                <a:lnTo>
                  <a:pt x="2132" y="53677"/>
                </a:lnTo>
                <a:lnTo>
                  <a:pt x="0" y="48022"/>
                </a:lnTo>
                <a:lnTo>
                  <a:pt x="0" y="33635"/>
                </a:lnTo>
                <a:lnTo>
                  <a:pt x="2083" y="27632"/>
                </a:lnTo>
                <a:lnTo>
                  <a:pt x="6250" y="23068"/>
                </a:lnTo>
                <a:lnTo>
                  <a:pt x="10516" y="18504"/>
                </a:lnTo>
                <a:lnTo>
                  <a:pt x="16221" y="16222"/>
                </a:lnTo>
                <a:lnTo>
                  <a:pt x="29318" y="16222"/>
                </a:lnTo>
                <a:lnTo>
                  <a:pt x="34328" y="17760"/>
                </a:lnTo>
                <a:lnTo>
                  <a:pt x="42465" y="23911"/>
                </a:lnTo>
                <a:lnTo>
                  <a:pt x="43404" y="25747"/>
                </a:lnTo>
                <a:lnTo>
                  <a:pt x="19892" y="25747"/>
                </a:lnTo>
                <a:lnTo>
                  <a:pt x="17214" y="27136"/>
                </a:lnTo>
                <a:lnTo>
                  <a:pt x="15329" y="29914"/>
                </a:lnTo>
                <a:lnTo>
                  <a:pt x="13543" y="32692"/>
                </a:lnTo>
                <a:lnTo>
                  <a:pt x="12650" y="36264"/>
                </a:lnTo>
                <a:lnTo>
                  <a:pt x="12650" y="45095"/>
                </a:lnTo>
                <a:lnTo>
                  <a:pt x="13543" y="48666"/>
                </a:lnTo>
                <a:lnTo>
                  <a:pt x="15329" y="51345"/>
                </a:lnTo>
                <a:lnTo>
                  <a:pt x="17214" y="53925"/>
                </a:lnTo>
                <a:lnTo>
                  <a:pt x="19793" y="55215"/>
                </a:lnTo>
                <a:lnTo>
                  <a:pt x="42751" y="55215"/>
                </a:lnTo>
                <a:lnTo>
                  <a:pt x="42068" y="56554"/>
                </a:lnTo>
                <a:lnTo>
                  <a:pt x="34229" y="63003"/>
                </a:lnTo>
                <a:lnTo>
                  <a:pt x="29219" y="64591"/>
                </a:lnTo>
                <a:close/>
              </a:path>
              <a:path w="334009" h="64769">
                <a:moveTo>
                  <a:pt x="44945" y="33635"/>
                </a:moveTo>
                <a:lnTo>
                  <a:pt x="32593" y="33635"/>
                </a:lnTo>
                <a:lnTo>
                  <a:pt x="32196" y="31055"/>
                </a:lnTo>
                <a:lnTo>
                  <a:pt x="31203" y="29120"/>
                </a:lnTo>
                <a:lnTo>
                  <a:pt x="29616" y="27830"/>
                </a:lnTo>
                <a:lnTo>
                  <a:pt x="28128" y="26441"/>
                </a:lnTo>
                <a:lnTo>
                  <a:pt x="26045" y="25747"/>
                </a:lnTo>
                <a:lnTo>
                  <a:pt x="43404" y="25747"/>
                </a:lnTo>
                <a:lnTo>
                  <a:pt x="44648" y="28178"/>
                </a:lnTo>
                <a:lnTo>
                  <a:pt x="44945" y="33635"/>
                </a:lnTo>
                <a:close/>
              </a:path>
              <a:path w="334009" h="64769">
                <a:moveTo>
                  <a:pt x="42751" y="55215"/>
                </a:moveTo>
                <a:lnTo>
                  <a:pt x="25846" y="55215"/>
                </a:lnTo>
                <a:lnTo>
                  <a:pt x="28078" y="54420"/>
                </a:lnTo>
                <a:lnTo>
                  <a:pt x="31551" y="51147"/>
                </a:lnTo>
                <a:lnTo>
                  <a:pt x="32643" y="48815"/>
                </a:lnTo>
                <a:lnTo>
                  <a:pt x="33039" y="45838"/>
                </a:lnTo>
                <a:lnTo>
                  <a:pt x="45243" y="45838"/>
                </a:lnTo>
                <a:lnTo>
                  <a:pt x="44449" y="51891"/>
                </a:lnTo>
                <a:lnTo>
                  <a:pt x="42751" y="55215"/>
                </a:lnTo>
                <a:close/>
              </a:path>
              <a:path w="334009" h="64769">
                <a:moveTo>
                  <a:pt x="81826" y="64591"/>
                </a:moveTo>
                <a:lnTo>
                  <a:pt x="67538" y="64591"/>
                </a:lnTo>
                <a:lnTo>
                  <a:pt x="61784" y="62408"/>
                </a:lnTo>
                <a:lnTo>
                  <a:pt x="57418" y="58042"/>
                </a:lnTo>
                <a:lnTo>
                  <a:pt x="53152" y="53578"/>
                </a:lnTo>
                <a:lnTo>
                  <a:pt x="51055" y="47823"/>
                </a:lnTo>
                <a:lnTo>
                  <a:pt x="51019" y="33238"/>
                </a:lnTo>
                <a:lnTo>
                  <a:pt x="53152" y="27384"/>
                </a:lnTo>
                <a:lnTo>
                  <a:pt x="61685" y="18454"/>
                </a:lnTo>
                <a:lnTo>
                  <a:pt x="67439" y="16222"/>
                </a:lnTo>
                <a:lnTo>
                  <a:pt x="81926" y="16222"/>
                </a:lnTo>
                <a:lnTo>
                  <a:pt x="87680" y="18454"/>
                </a:lnTo>
                <a:lnTo>
                  <a:pt x="91946" y="22919"/>
                </a:lnTo>
                <a:lnTo>
                  <a:pt x="94711" y="25747"/>
                </a:lnTo>
                <a:lnTo>
                  <a:pt x="71309" y="25747"/>
                </a:lnTo>
                <a:lnTo>
                  <a:pt x="68630" y="26987"/>
                </a:lnTo>
                <a:lnTo>
                  <a:pt x="66646" y="29467"/>
                </a:lnTo>
                <a:lnTo>
                  <a:pt x="64662" y="31849"/>
                </a:lnTo>
                <a:lnTo>
                  <a:pt x="63669" y="35520"/>
                </a:lnTo>
                <a:lnTo>
                  <a:pt x="63669" y="45342"/>
                </a:lnTo>
                <a:lnTo>
                  <a:pt x="64662" y="49013"/>
                </a:lnTo>
                <a:lnTo>
                  <a:pt x="68630" y="53975"/>
                </a:lnTo>
                <a:lnTo>
                  <a:pt x="71309" y="55215"/>
                </a:lnTo>
                <a:lnTo>
                  <a:pt x="94774" y="55215"/>
                </a:lnTo>
                <a:lnTo>
                  <a:pt x="87581" y="62408"/>
                </a:lnTo>
                <a:lnTo>
                  <a:pt x="81826" y="64591"/>
                </a:lnTo>
                <a:close/>
              </a:path>
              <a:path w="334009" h="64769">
                <a:moveTo>
                  <a:pt x="94774" y="55215"/>
                </a:moveTo>
                <a:lnTo>
                  <a:pt x="78254" y="55215"/>
                </a:lnTo>
                <a:lnTo>
                  <a:pt x="80983" y="53925"/>
                </a:lnTo>
                <a:lnTo>
                  <a:pt x="82868" y="51345"/>
                </a:lnTo>
                <a:lnTo>
                  <a:pt x="84852" y="48765"/>
                </a:lnTo>
                <a:lnTo>
                  <a:pt x="85790" y="45342"/>
                </a:lnTo>
                <a:lnTo>
                  <a:pt x="85740" y="35520"/>
                </a:lnTo>
                <a:lnTo>
                  <a:pt x="84902" y="32345"/>
                </a:lnTo>
                <a:lnTo>
                  <a:pt x="83016" y="29765"/>
                </a:lnTo>
                <a:lnTo>
                  <a:pt x="81230" y="27086"/>
                </a:lnTo>
                <a:lnTo>
                  <a:pt x="78453" y="25747"/>
                </a:lnTo>
                <a:lnTo>
                  <a:pt x="94711" y="25747"/>
                </a:lnTo>
                <a:lnTo>
                  <a:pt x="96312" y="27384"/>
                </a:lnTo>
                <a:lnTo>
                  <a:pt x="98494" y="33238"/>
                </a:lnTo>
                <a:lnTo>
                  <a:pt x="98494" y="47823"/>
                </a:lnTo>
                <a:lnTo>
                  <a:pt x="96312" y="53677"/>
                </a:lnTo>
                <a:lnTo>
                  <a:pt x="94774" y="55215"/>
                </a:lnTo>
                <a:close/>
              </a:path>
              <a:path w="334009" h="64769">
                <a:moveTo>
                  <a:pt x="148495" y="23812"/>
                </a:moveTo>
                <a:lnTo>
                  <a:pt x="118985" y="23812"/>
                </a:lnTo>
                <a:lnTo>
                  <a:pt x="120472" y="21431"/>
                </a:lnTo>
                <a:lnTo>
                  <a:pt x="122456" y="19595"/>
                </a:lnTo>
                <a:lnTo>
                  <a:pt x="124938" y="18305"/>
                </a:lnTo>
                <a:lnTo>
                  <a:pt x="127418" y="16916"/>
                </a:lnTo>
                <a:lnTo>
                  <a:pt x="130096" y="16222"/>
                </a:lnTo>
                <a:lnTo>
                  <a:pt x="138828" y="16222"/>
                </a:lnTo>
                <a:lnTo>
                  <a:pt x="143094" y="17710"/>
                </a:lnTo>
                <a:lnTo>
                  <a:pt x="148452" y="23663"/>
                </a:lnTo>
                <a:lnTo>
                  <a:pt x="148495" y="23812"/>
                </a:lnTo>
                <a:close/>
              </a:path>
              <a:path w="334009" h="64769">
                <a:moveTo>
                  <a:pt x="119282" y="63401"/>
                </a:moveTo>
                <a:lnTo>
                  <a:pt x="106632" y="63401"/>
                </a:lnTo>
                <a:lnTo>
                  <a:pt x="106632" y="17412"/>
                </a:lnTo>
                <a:lnTo>
                  <a:pt x="118686" y="17412"/>
                </a:lnTo>
                <a:lnTo>
                  <a:pt x="118686" y="23812"/>
                </a:lnTo>
                <a:lnTo>
                  <a:pt x="148495" y="23812"/>
                </a:lnTo>
                <a:lnTo>
                  <a:pt x="149179" y="26193"/>
                </a:lnTo>
                <a:lnTo>
                  <a:pt x="125632" y="26193"/>
                </a:lnTo>
                <a:lnTo>
                  <a:pt x="123102" y="27235"/>
                </a:lnTo>
                <a:lnTo>
                  <a:pt x="121514" y="29319"/>
                </a:lnTo>
                <a:lnTo>
                  <a:pt x="120026" y="31402"/>
                </a:lnTo>
                <a:lnTo>
                  <a:pt x="119282" y="34577"/>
                </a:lnTo>
                <a:lnTo>
                  <a:pt x="119282" y="63401"/>
                </a:lnTo>
                <a:close/>
              </a:path>
              <a:path w="334009" h="64769">
                <a:moveTo>
                  <a:pt x="149791" y="63401"/>
                </a:moveTo>
                <a:lnTo>
                  <a:pt x="137141" y="63401"/>
                </a:lnTo>
                <a:lnTo>
                  <a:pt x="137141" y="33486"/>
                </a:lnTo>
                <a:lnTo>
                  <a:pt x="136496" y="30807"/>
                </a:lnTo>
                <a:lnTo>
                  <a:pt x="135207" y="29021"/>
                </a:lnTo>
                <a:lnTo>
                  <a:pt x="134016" y="27136"/>
                </a:lnTo>
                <a:lnTo>
                  <a:pt x="131981" y="26193"/>
                </a:lnTo>
                <a:lnTo>
                  <a:pt x="149179" y="26193"/>
                </a:lnTo>
                <a:lnTo>
                  <a:pt x="149791" y="28326"/>
                </a:lnTo>
                <a:lnTo>
                  <a:pt x="149791" y="63401"/>
                </a:lnTo>
                <a:close/>
              </a:path>
              <a:path w="334009" h="64769">
                <a:moveTo>
                  <a:pt x="184749" y="63401"/>
                </a:moveTo>
                <a:lnTo>
                  <a:pt x="170760" y="63401"/>
                </a:lnTo>
                <a:lnTo>
                  <a:pt x="154983" y="17412"/>
                </a:lnTo>
                <a:lnTo>
                  <a:pt x="168229" y="17412"/>
                </a:lnTo>
                <a:lnTo>
                  <a:pt x="177903" y="48815"/>
                </a:lnTo>
                <a:lnTo>
                  <a:pt x="189705" y="48815"/>
                </a:lnTo>
                <a:lnTo>
                  <a:pt x="184749" y="63401"/>
                </a:lnTo>
                <a:close/>
              </a:path>
              <a:path w="334009" h="64769">
                <a:moveTo>
                  <a:pt x="189705" y="48815"/>
                </a:moveTo>
                <a:lnTo>
                  <a:pt x="178052" y="48815"/>
                </a:lnTo>
                <a:lnTo>
                  <a:pt x="187725" y="17412"/>
                </a:lnTo>
                <a:lnTo>
                  <a:pt x="200377" y="17412"/>
                </a:lnTo>
                <a:lnTo>
                  <a:pt x="189705" y="48815"/>
                </a:lnTo>
                <a:close/>
              </a:path>
              <a:path w="334009" h="64769">
                <a:moveTo>
                  <a:pt x="248663" y="48964"/>
                </a:moveTo>
                <a:lnTo>
                  <a:pt x="202229" y="48964"/>
                </a:lnTo>
                <a:lnTo>
                  <a:pt x="202229" y="37504"/>
                </a:lnTo>
                <a:lnTo>
                  <a:pt x="229167" y="1190"/>
                </a:lnTo>
                <a:lnTo>
                  <a:pt x="240478" y="1190"/>
                </a:lnTo>
                <a:lnTo>
                  <a:pt x="240478" y="16966"/>
                </a:lnTo>
                <a:lnTo>
                  <a:pt x="228274" y="16966"/>
                </a:lnTo>
                <a:lnTo>
                  <a:pt x="212052" y="38695"/>
                </a:lnTo>
                <a:lnTo>
                  <a:pt x="248663" y="38695"/>
                </a:lnTo>
                <a:lnTo>
                  <a:pt x="248663" y="48964"/>
                </a:lnTo>
                <a:close/>
              </a:path>
              <a:path w="334009" h="64769">
                <a:moveTo>
                  <a:pt x="240478" y="38695"/>
                </a:moveTo>
                <a:lnTo>
                  <a:pt x="228423" y="38695"/>
                </a:lnTo>
                <a:lnTo>
                  <a:pt x="228423" y="16966"/>
                </a:lnTo>
                <a:lnTo>
                  <a:pt x="240478" y="16966"/>
                </a:lnTo>
                <a:lnTo>
                  <a:pt x="240478" y="38695"/>
                </a:lnTo>
                <a:close/>
              </a:path>
              <a:path w="334009" h="64769">
                <a:moveTo>
                  <a:pt x="240478" y="63401"/>
                </a:moveTo>
                <a:lnTo>
                  <a:pt x="228423" y="63401"/>
                </a:lnTo>
                <a:lnTo>
                  <a:pt x="228423" y="48964"/>
                </a:lnTo>
                <a:lnTo>
                  <a:pt x="240478" y="48964"/>
                </a:lnTo>
                <a:lnTo>
                  <a:pt x="240478" y="63401"/>
                </a:lnTo>
                <a:close/>
              </a:path>
              <a:path w="334009" h="64769">
                <a:moveTo>
                  <a:pt x="281558" y="44499"/>
                </a:moveTo>
                <a:lnTo>
                  <a:pt x="254918" y="44499"/>
                </a:lnTo>
                <a:lnTo>
                  <a:pt x="254918" y="33783"/>
                </a:lnTo>
                <a:lnTo>
                  <a:pt x="281558" y="33783"/>
                </a:lnTo>
                <a:lnTo>
                  <a:pt x="281558" y="44499"/>
                </a:lnTo>
                <a:close/>
              </a:path>
              <a:path w="334009" h="64769">
                <a:moveTo>
                  <a:pt x="301667" y="25151"/>
                </a:moveTo>
                <a:lnTo>
                  <a:pt x="289611" y="25151"/>
                </a:lnTo>
                <a:lnTo>
                  <a:pt x="289611" y="16718"/>
                </a:lnTo>
                <a:lnTo>
                  <a:pt x="291646" y="10914"/>
                </a:lnTo>
                <a:lnTo>
                  <a:pt x="295714" y="6548"/>
                </a:lnTo>
                <a:lnTo>
                  <a:pt x="299881" y="2182"/>
                </a:lnTo>
                <a:lnTo>
                  <a:pt x="305388" y="0"/>
                </a:lnTo>
                <a:lnTo>
                  <a:pt x="318286" y="0"/>
                </a:lnTo>
                <a:lnTo>
                  <a:pt x="323346" y="1835"/>
                </a:lnTo>
                <a:lnTo>
                  <a:pt x="327414" y="5506"/>
                </a:lnTo>
                <a:lnTo>
                  <a:pt x="331482" y="9078"/>
                </a:lnTo>
                <a:lnTo>
                  <a:pt x="332269" y="10864"/>
                </a:lnTo>
                <a:lnTo>
                  <a:pt x="308463" y="10864"/>
                </a:lnTo>
                <a:lnTo>
                  <a:pt x="306032" y="12154"/>
                </a:lnTo>
                <a:lnTo>
                  <a:pt x="304346" y="14734"/>
                </a:lnTo>
                <a:lnTo>
                  <a:pt x="302659" y="17214"/>
                </a:lnTo>
                <a:lnTo>
                  <a:pt x="301766" y="20687"/>
                </a:lnTo>
                <a:lnTo>
                  <a:pt x="301667" y="25151"/>
                </a:lnTo>
                <a:close/>
              </a:path>
              <a:path w="334009" h="64769">
                <a:moveTo>
                  <a:pt x="333814" y="63401"/>
                </a:moveTo>
                <a:lnTo>
                  <a:pt x="288272" y="63401"/>
                </a:lnTo>
                <a:lnTo>
                  <a:pt x="288272" y="59333"/>
                </a:lnTo>
                <a:lnTo>
                  <a:pt x="312383" y="32593"/>
                </a:lnTo>
                <a:lnTo>
                  <a:pt x="315259" y="30608"/>
                </a:lnTo>
                <a:lnTo>
                  <a:pt x="317393" y="28674"/>
                </a:lnTo>
                <a:lnTo>
                  <a:pt x="318782" y="26789"/>
                </a:lnTo>
                <a:lnTo>
                  <a:pt x="320171" y="24804"/>
                </a:lnTo>
                <a:lnTo>
                  <a:pt x="320866" y="22671"/>
                </a:lnTo>
                <a:lnTo>
                  <a:pt x="320866" y="17611"/>
                </a:lnTo>
                <a:lnTo>
                  <a:pt x="320023" y="15329"/>
                </a:lnTo>
                <a:lnTo>
                  <a:pt x="316649" y="11757"/>
                </a:lnTo>
                <a:lnTo>
                  <a:pt x="314416" y="10864"/>
                </a:lnTo>
                <a:lnTo>
                  <a:pt x="332269" y="10864"/>
                </a:lnTo>
                <a:lnTo>
                  <a:pt x="333516" y="13692"/>
                </a:lnTo>
                <a:lnTo>
                  <a:pt x="333516" y="23415"/>
                </a:lnTo>
                <a:lnTo>
                  <a:pt x="332523" y="27037"/>
                </a:lnTo>
                <a:lnTo>
                  <a:pt x="330539" y="30212"/>
                </a:lnTo>
                <a:lnTo>
                  <a:pt x="328654" y="33387"/>
                </a:lnTo>
                <a:lnTo>
                  <a:pt x="324685" y="36909"/>
                </a:lnTo>
                <a:lnTo>
                  <a:pt x="318633" y="40779"/>
                </a:lnTo>
                <a:lnTo>
                  <a:pt x="314367" y="43457"/>
                </a:lnTo>
                <a:lnTo>
                  <a:pt x="311192" y="45690"/>
                </a:lnTo>
                <a:lnTo>
                  <a:pt x="309108" y="47476"/>
                </a:lnTo>
                <a:lnTo>
                  <a:pt x="307034" y="49361"/>
                </a:lnTo>
                <a:lnTo>
                  <a:pt x="305586" y="50949"/>
                </a:lnTo>
                <a:lnTo>
                  <a:pt x="304494" y="52535"/>
                </a:lnTo>
                <a:lnTo>
                  <a:pt x="333814" y="52535"/>
                </a:lnTo>
                <a:lnTo>
                  <a:pt x="333814" y="6340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422668" y="2043492"/>
            <a:ext cx="334645" cy="64769"/>
          </a:xfrm>
          <a:custGeom>
            <a:avLst/>
            <a:gdLst/>
            <a:ahLst/>
            <a:cxnLst/>
            <a:rect l="l" t="t" r="r" b="b"/>
            <a:pathLst>
              <a:path w="334645" h="64769">
                <a:moveTo>
                  <a:pt x="29219" y="64591"/>
                </a:moveTo>
                <a:lnTo>
                  <a:pt x="16321" y="64591"/>
                </a:lnTo>
                <a:lnTo>
                  <a:pt x="10765" y="62408"/>
                </a:lnTo>
                <a:lnTo>
                  <a:pt x="6399" y="58042"/>
                </a:lnTo>
                <a:lnTo>
                  <a:pt x="2132" y="53677"/>
                </a:lnTo>
                <a:lnTo>
                  <a:pt x="0" y="48022"/>
                </a:lnTo>
                <a:lnTo>
                  <a:pt x="0" y="33635"/>
                </a:lnTo>
                <a:lnTo>
                  <a:pt x="2083" y="27632"/>
                </a:lnTo>
                <a:lnTo>
                  <a:pt x="6250" y="23068"/>
                </a:lnTo>
                <a:lnTo>
                  <a:pt x="10516" y="18504"/>
                </a:lnTo>
                <a:lnTo>
                  <a:pt x="16221" y="16222"/>
                </a:lnTo>
                <a:lnTo>
                  <a:pt x="29318" y="16222"/>
                </a:lnTo>
                <a:lnTo>
                  <a:pt x="34328" y="17760"/>
                </a:lnTo>
                <a:lnTo>
                  <a:pt x="42465" y="23911"/>
                </a:lnTo>
                <a:lnTo>
                  <a:pt x="43404" y="25747"/>
                </a:lnTo>
                <a:lnTo>
                  <a:pt x="19892" y="25747"/>
                </a:lnTo>
                <a:lnTo>
                  <a:pt x="17214" y="27136"/>
                </a:lnTo>
                <a:lnTo>
                  <a:pt x="15329" y="29914"/>
                </a:lnTo>
                <a:lnTo>
                  <a:pt x="13543" y="32692"/>
                </a:lnTo>
                <a:lnTo>
                  <a:pt x="12650" y="36264"/>
                </a:lnTo>
                <a:lnTo>
                  <a:pt x="12650" y="45095"/>
                </a:lnTo>
                <a:lnTo>
                  <a:pt x="13543" y="48666"/>
                </a:lnTo>
                <a:lnTo>
                  <a:pt x="15329" y="51345"/>
                </a:lnTo>
                <a:lnTo>
                  <a:pt x="17214" y="53925"/>
                </a:lnTo>
                <a:lnTo>
                  <a:pt x="19793" y="55215"/>
                </a:lnTo>
                <a:lnTo>
                  <a:pt x="42751" y="55215"/>
                </a:lnTo>
                <a:lnTo>
                  <a:pt x="42068" y="56554"/>
                </a:lnTo>
                <a:lnTo>
                  <a:pt x="34229" y="63003"/>
                </a:lnTo>
                <a:lnTo>
                  <a:pt x="29219" y="64591"/>
                </a:lnTo>
                <a:close/>
              </a:path>
              <a:path w="334645" h="64769">
                <a:moveTo>
                  <a:pt x="44945" y="33635"/>
                </a:moveTo>
                <a:lnTo>
                  <a:pt x="32593" y="33635"/>
                </a:lnTo>
                <a:lnTo>
                  <a:pt x="32196" y="31055"/>
                </a:lnTo>
                <a:lnTo>
                  <a:pt x="31203" y="29120"/>
                </a:lnTo>
                <a:lnTo>
                  <a:pt x="29616" y="27830"/>
                </a:lnTo>
                <a:lnTo>
                  <a:pt x="28128" y="26441"/>
                </a:lnTo>
                <a:lnTo>
                  <a:pt x="26045" y="25747"/>
                </a:lnTo>
                <a:lnTo>
                  <a:pt x="43404" y="25747"/>
                </a:lnTo>
                <a:lnTo>
                  <a:pt x="44648" y="28178"/>
                </a:lnTo>
                <a:lnTo>
                  <a:pt x="44945" y="33635"/>
                </a:lnTo>
                <a:close/>
              </a:path>
              <a:path w="334645" h="64769">
                <a:moveTo>
                  <a:pt x="42751" y="55215"/>
                </a:moveTo>
                <a:lnTo>
                  <a:pt x="25846" y="55215"/>
                </a:lnTo>
                <a:lnTo>
                  <a:pt x="28078" y="54420"/>
                </a:lnTo>
                <a:lnTo>
                  <a:pt x="31551" y="51147"/>
                </a:lnTo>
                <a:lnTo>
                  <a:pt x="32643" y="48815"/>
                </a:lnTo>
                <a:lnTo>
                  <a:pt x="33039" y="45838"/>
                </a:lnTo>
                <a:lnTo>
                  <a:pt x="45243" y="45838"/>
                </a:lnTo>
                <a:lnTo>
                  <a:pt x="44449" y="51891"/>
                </a:lnTo>
                <a:lnTo>
                  <a:pt x="42751" y="55215"/>
                </a:lnTo>
                <a:close/>
              </a:path>
              <a:path w="334645" h="64769">
                <a:moveTo>
                  <a:pt x="81826" y="64591"/>
                </a:moveTo>
                <a:lnTo>
                  <a:pt x="67538" y="64591"/>
                </a:lnTo>
                <a:lnTo>
                  <a:pt x="61784" y="62408"/>
                </a:lnTo>
                <a:lnTo>
                  <a:pt x="57418" y="58042"/>
                </a:lnTo>
                <a:lnTo>
                  <a:pt x="53152" y="53578"/>
                </a:lnTo>
                <a:lnTo>
                  <a:pt x="51055" y="47823"/>
                </a:lnTo>
                <a:lnTo>
                  <a:pt x="51019" y="33238"/>
                </a:lnTo>
                <a:lnTo>
                  <a:pt x="53152" y="27384"/>
                </a:lnTo>
                <a:lnTo>
                  <a:pt x="61685" y="18454"/>
                </a:lnTo>
                <a:lnTo>
                  <a:pt x="67439" y="16222"/>
                </a:lnTo>
                <a:lnTo>
                  <a:pt x="81926" y="16222"/>
                </a:lnTo>
                <a:lnTo>
                  <a:pt x="87680" y="18454"/>
                </a:lnTo>
                <a:lnTo>
                  <a:pt x="91946" y="22919"/>
                </a:lnTo>
                <a:lnTo>
                  <a:pt x="94711" y="25747"/>
                </a:lnTo>
                <a:lnTo>
                  <a:pt x="71309" y="25747"/>
                </a:lnTo>
                <a:lnTo>
                  <a:pt x="68630" y="26987"/>
                </a:lnTo>
                <a:lnTo>
                  <a:pt x="66646" y="29467"/>
                </a:lnTo>
                <a:lnTo>
                  <a:pt x="64662" y="31849"/>
                </a:lnTo>
                <a:lnTo>
                  <a:pt x="63669" y="35520"/>
                </a:lnTo>
                <a:lnTo>
                  <a:pt x="63669" y="45342"/>
                </a:lnTo>
                <a:lnTo>
                  <a:pt x="64662" y="49013"/>
                </a:lnTo>
                <a:lnTo>
                  <a:pt x="68630" y="53975"/>
                </a:lnTo>
                <a:lnTo>
                  <a:pt x="71309" y="55215"/>
                </a:lnTo>
                <a:lnTo>
                  <a:pt x="94774" y="55215"/>
                </a:lnTo>
                <a:lnTo>
                  <a:pt x="87581" y="62408"/>
                </a:lnTo>
                <a:lnTo>
                  <a:pt x="81826" y="64591"/>
                </a:lnTo>
                <a:close/>
              </a:path>
              <a:path w="334645" h="64769">
                <a:moveTo>
                  <a:pt x="94774" y="55215"/>
                </a:moveTo>
                <a:lnTo>
                  <a:pt x="78254" y="55215"/>
                </a:lnTo>
                <a:lnTo>
                  <a:pt x="80983" y="53925"/>
                </a:lnTo>
                <a:lnTo>
                  <a:pt x="82868" y="51345"/>
                </a:lnTo>
                <a:lnTo>
                  <a:pt x="84852" y="48765"/>
                </a:lnTo>
                <a:lnTo>
                  <a:pt x="85790" y="45342"/>
                </a:lnTo>
                <a:lnTo>
                  <a:pt x="85740" y="35520"/>
                </a:lnTo>
                <a:lnTo>
                  <a:pt x="84902" y="32345"/>
                </a:lnTo>
                <a:lnTo>
                  <a:pt x="83016" y="29765"/>
                </a:lnTo>
                <a:lnTo>
                  <a:pt x="81230" y="27086"/>
                </a:lnTo>
                <a:lnTo>
                  <a:pt x="78453" y="25747"/>
                </a:lnTo>
                <a:lnTo>
                  <a:pt x="94711" y="25747"/>
                </a:lnTo>
                <a:lnTo>
                  <a:pt x="96312" y="27384"/>
                </a:lnTo>
                <a:lnTo>
                  <a:pt x="98494" y="33238"/>
                </a:lnTo>
                <a:lnTo>
                  <a:pt x="98494" y="47823"/>
                </a:lnTo>
                <a:lnTo>
                  <a:pt x="96312" y="53677"/>
                </a:lnTo>
                <a:lnTo>
                  <a:pt x="94774" y="55215"/>
                </a:lnTo>
                <a:close/>
              </a:path>
              <a:path w="334645" h="64769">
                <a:moveTo>
                  <a:pt x="148495" y="23812"/>
                </a:moveTo>
                <a:lnTo>
                  <a:pt x="118985" y="23812"/>
                </a:lnTo>
                <a:lnTo>
                  <a:pt x="120472" y="21431"/>
                </a:lnTo>
                <a:lnTo>
                  <a:pt x="122456" y="19595"/>
                </a:lnTo>
                <a:lnTo>
                  <a:pt x="124938" y="18305"/>
                </a:lnTo>
                <a:lnTo>
                  <a:pt x="127418" y="16916"/>
                </a:lnTo>
                <a:lnTo>
                  <a:pt x="130096" y="16222"/>
                </a:lnTo>
                <a:lnTo>
                  <a:pt x="138828" y="16222"/>
                </a:lnTo>
                <a:lnTo>
                  <a:pt x="143094" y="17710"/>
                </a:lnTo>
                <a:lnTo>
                  <a:pt x="148452" y="23663"/>
                </a:lnTo>
                <a:lnTo>
                  <a:pt x="148495" y="23812"/>
                </a:lnTo>
                <a:close/>
              </a:path>
              <a:path w="334645" h="64769">
                <a:moveTo>
                  <a:pt x="119282" y="63401"/>
                </a:moveTo>
                <a:lnTo>
                  <a:pt x="106632" y="63401"/>
                </a:lnTo>
                <a:lnTo>
                  <a:pt x="106632" y="17412"/>
                </a:lnTo>
                <a:lnTo>
                  <a:pt x="118686" y="17412"/>
                </a:lnTo>
                <a:lnTo>
                  <a:pt x="118686" y="23812"/>
                </a:lnTo>
                <a:lnTo>
                  <a:pt x="148495" y="23812"/>
                </a:lnTo>
                <a:lnTo>
                  <a:pt x="149179" y="26193"/>
                </a:lnTo>
                <a:lnTo>
                  <a:pt x="125632" y="26193"/>
                </a:lnTo>
                <a:lnTo>
                  <a:pt x="123102" y="27235"/>
                </a:lnTo>
                <a:lnTo>
                  <a:pt x="121514" y="29319"/>
                </a:lnTo>
                <a:lnTo>
                  <a:pt x="120026" y="31402"/>
                </a:lnTo>
                <a:lnTo>
                  <a:pt x="119282" y="34577"/>
                </a:lnTo>
                <a:lnTo>
                  <a:pt x="119282" y="63401"/>
                </a:lnTo>
                <a:close/>
              </a:path>
              <a:path w="334645" h="64769">
                <a:moveTo>
                  <a:pt x="149791" y="63401"/>
                </a:moveTo>
                <a:lnTo>
                  <a:pt x="137141" y="63401"/>
                </a:lnTo>
                <a:lnTo>
                  <a:pt x="137141" y="33486"/>
                </a:lnTo>
                <a:lnTo>
                  <a:pt x="136496" y="30807"/>
                </a:lnTo>
                <a:lnTo>
                  <a:pt x="135207" y="29021"/>
                </a:lnTo>
                <a:lnTo>
                  <a:pt x="134016" y="27136"/>
                </a:lnTo>
                <a:lnTo>
                  <a:pt x="131981" y="26193"/>
                </a:lnTo>
                <a:lnTo>
                  <a:pt x="149179" y="26193"/>
                </a:lnTo>
                <a:lnTo>
                  <a:pt x="149791" y="28326"/>
                </a:lnTo>
                <a:lnTo>
                  <a:pt x="149791" y="63401"/>
                </a:lnTo>
                <a:close/>
              </a:path>
              <a:path w="334645" h="64769">
                <a:moveTo>
                  <a:pt x="184749" y="63401"/>
                </a:moveTo>
                <a:lnTo>
                  <a:pt x="170760" y="63401"/>
                </a:lnTo>
                <a:lnTo>
                  <a:pt x="154983" y="17412"/>
                </a:lnTo>
                <a:lnTo>
                  <a:pt x="168229" y="17412"/>
                </a:lnTo>
                <a:lnTo>
                  <a:pt x="177903" y="48815"/>
                </a:lnTo>
                <a:lnTo>
                  <a:pt x="189705" y="48815"/>
                </a:lnTo>
                <a:lnTo>
                  <a:pt x="184749" y="63401"/>
                </a:lnTo>
                <a:close/>
              </a:path>
              <a:path w="334645" h="64769">
                <a:moveTo>
                  <a:pt x="189705" y="48815"/>
                </a:moveTo>
                <a:lnTo>
                  <a:pt x="178052" y="48815"/>
                </a:lnTo>
                <a:lnTo>
                  <a:pt x="187725" y="17412"/>
                </a:lnTo>
                <a:lnTo>
                  <a:pt x="200377" y="17412"/>
                </a:lnTo>
                <a:lnTo>
                  <a:pt x="189705" y="48815"/>
                </a:lnTo>
                <a:close/>
              </a:path>
              <a:path w="334645" h="64769">
                <a:moveTo>
                  <a:pt x="248663" y="48964"/>
                </a:moveTo>
                <a:lnTo>
                  <a:pt x="202229" y="48964"/>
                </a:lnTo>
                <a:lnTo>
                  <a:pt x="202229" y="37504"/>
                </a:lnTo>
                <a:lnTo>
                  <a:pt x="229167" y="1190"/>
                </a:lnTo>
                <a:lnTo>
                  <a:pt x="240478" y="1190"/>
                </a:lnTo>
                <a:lnTo>
                  <a:pt x="240478" y="16966"/>
                </a:lnTo>
                <a:lnTo>
                  <a:pt x="228274" y="16966"/>
                </a:lnTo>
                <a:lnTo>
                  <a:pt x="212052" y="38695"/>
                </a:lnTo>
                <a:lnTo>
                  <a:pt x="248663" y="38695"/>
                </a:lnTo>
                <a:lnTo>
                  <a:pt x="248663" y="48964"/>
                </a:lnTo>
                <a:close/>
              </a:path>
              <a:path w="334645" h="64769">
                <a:moveTo>
                  <a:pt x="240478" y="38695"/>
                </a:moveTo>
                <a:lnTo>
                  <a:pt x="228423" y="38695"/>
                </a:lnTo>
                <a:lnTo>
                  <a:pt x="228423" y="16966"/>
                </a:lnTo>
                <a:lnTo>
                  <a:pt x="240478" y="16966"/>
                </a:lnTo>
                <a:lnTo>
                  <a:pt x="240478" y="38695"/>
                </a:lnTo>
                <a:close/>
              </a:path>
              <a:path w="334645" h="64769">
                <a:moveTo>
                  <a:pt x="240478" y="63401"/>
                </a:moveTo>
                <a:lnTo>
                  <a:pt x="228423" y="63401"/>
                </a:lnTo>
                <a:lnTo>
                  <a:pt x="228423" y="48964"/>
                </a:lnTo>
                <a:lnTo>
                  <a:pt x="240478" y="48964"/>
                </a:lnTo>
                <a:lnTo>
                  <a:pt x="240478" y="63401"/>
                </a:lnTo>
                <a:close/>
              </a:path>
              <a:path w="334645" h="64769">
                <a:moveTo>
                  <a:pt x="281558" y="44499"/>
                </a:moveTo>
                <a:lnTo>
                  <a:pt x="254918" y="44499"/>
                </a:lnTo>
                <a:lnTo>
                  <a:pt x="254918" y="33783"/>
                </a:lnTo>
                <a:lnTo>
                  <a:pt x="281558" y="33783"/>
                </a:lnTo>
                <a:lnTo>
                  <a:pt x="281558" y="44499"/>
                </a:lnTo>
                <a:close/>
              </a:path>
              <a:path w="334645" h="64769">
                <a:moveTo>
                  <a:pt x="301369" y="21431"/>
                </a:moveTo>
                <a:lnTo>
                  <a:pt x="289314" y="21431"/>
                </a:lnTo>
                <a:lnTo>
                  <a:pt x="289611" y="14882"/>
                </a:lnTo>
                <a:lnTo>
                  <a:pt x="291695" y="9673"/>
                </a:lnTo>
                <a:lnTo>
                  <a:pt x="299434" y="1934"/>
                </a:lnTo>
                <a:lnTo>
                  <a:pt x="304544" y="0"/>
                </a:lnTo>
                <a:lnTo>
                  <a:pt x="316550" y="0"/>
                </a:lnTo>
                <a:lnTo>
                  <a:pt x="321411" y="1637"/>
                </a:lnTo>
                <a:lnTo>
                  <a:pt x="325480" y="4911"/>
                </a:lnTo>
                <a:lnTo>
                  <a:pt x="329647" y="8185"/>
                </a:lnTo>
                <a:lnTo>
                  <a:pt x="330701" y="10269"/>
                </a:lnTo>
                <a:lnTo>
                  <a:pt x="308116" y="10269"/>
                </a:lnTo>
                <a:lnTo>
                  <a:pt x="305834" y="11211"/>
                </a:lnTo>
                <a:lnTo>
                  <a:pt x="302262" y="14982"/>
                </a:lnTo>
                <a:lnTo>
                  <a:pt x="301369" y="17760"/>
                </a:lnTo>
                <a:lnTo>
                  <a:pt x="301369" y="21431"/>
                </a:lnTo>
                <a:close/>
              </a:path>
              <a:path w="334645" h="64769">
                <a:moveTo>
                  <a:pt x="328624" y="26491"/>
                </a:moveTo>
                <a:lnTo>
                  <a:pt x="312233" y="26491"/>
                </a:lnTo>
                <a:lnTo>
                  <a:pt x="314962" y="25796"/>
                </a:lnTo>
                <a:lnTo>
                  <a:pt x="318732" y="23018"/>
                </a:lnTo>
                <a:lnTo>
                  <a:pt x="319675" y="21083"/>
                </a:lnTo>
                <a:lnTo>
                  <a:pt x="319675" y="16123"/>
                </a:lnTo>
                <a:lnTo>
                  <a:pt x="318831" y="14138"/>
                </a:lnTo>
                <a:lnTo>
                  <a:pt x="317145" y="12650"/>
                </a:lnTo>
                <a:lnTo>
                  <a:pt x="315557" y="11062"/>
                </a:lnTo>
                <a:lnTo>
                  <a:pt x="313473" y="10269"/>
                </a:lnTo>
                <a:lnTo>
                  <a:pt x="330701" y="10269"/>
                </a:lnTo>
                <a:lnTo>
                  <a:pt x="331730" y="12303"/>
                </a:lnTo>
                <a:lnTo>
                  <a:pt x="331730" y="20240"/>
                </a:lnTo>
                <a:lnTo>
                  <a:pt x="330986" y="22869"/>
                </a:lnTo>
                <a:lnTo>
                  <a:pt x="328624" y="26491"/>
                </a:lnTo>
                <a:close/>
              </a:path>
              <a:path w="334645" h="64769">
                <a:moveTo>
                  <a:pt x="332330" y="54173"/>
                </a:moveTo>
                <a:lnTo>
                  <a:pt x="313722" y="54173"/>
                </a:lnTo>
                <a:lnTo>
                  <a:pt x="316153" y="53279"/>
                </a:lnTo>
                <a:lnTo>
                  <a:pt x="318038" y="51494"/>
                </a:lnTo>
                <a:lnTo>
                  <a:pt x="319923" y="49608"/>
                </a:lnTo>
                <a:lnTo>
                  <a:pt x="320866" y="47277"/>
                </a:lnTo>
                <a:lnTo>
                  <a:pt x="320866" y="41424"/>
                </a:lnTo>
                <a:lnTo>
                  <a:pt x="319923" y="39141"/>
                </a:lnTo>
                <a:lnTo>
                  <a:pt x="318038" y="37653"/>
                </a:lnTo>
                <a:lnTo>
                  <a:pt x="316252" y="36066"/>
                </a:lnTo>
                <a:lnTo>
                  <a:pt x="312878" y="35271"/>
                </a:lnTo>
                <a:lnTo>
                  <a:pt x="306578" y="35271"/>
                </a:lnTo>
                <a:lnTo>
                  <a:pt x="306578" y="26342"/>
                </a:lnTo>
                <a:lnTo>
                  <a:pt x="308661" y="26491"/>
                </a:lnTo>
                <a:lnTo>
                  <a:pt x="328624" y="26491"/>
                </a:lnTo>
                <a:lnTo>
                  <a:pt x="328009" y="27433"/>
                </a:lnTo>
                <a:lnTo>
                  <a:pt x="325876" y="29021"/>
                </a:lnTo>
                <a:lnTo>
                  <a:pt x="323098" y="29914"/>
                </a:lnTo>
                <a:lnTo>
                  <a:pt x="323098" y="30063"/>
                </a:lnTo>
                <a:lnTo>
                  <a:pt x="326571" y="30856"/>
                </a:lnTo>
                <a:lnTo>
                  <a:pt x="329250" y="32543"/>
                </a:lnTo>
                <a:lnTo>
                  <a:pt x="331249" y="35271"/>
                </a:lnTo>
                <a:lnTo>
                  <a:pt x="333119" y="37702"/>
                </a:lnTo>
                <a:lnTo>
                  <a:pt x="334111" y="40728"/>
                </a:lnTo>
                <a:lnTo>
                  <a:pt x="334111" y="50253"/>
                </a:lnTo>
                <a:lnTo>
                  <a:pt x="332330" y="54173"/>
                </a:lnTo>
                <a:close/>
              </a:path>
              <a:path w="334645" h="64769">
                <a:moveTo>
                  <a:pt x="317442" y="64591"/>
                </a:moveTo>
                <a:lnTo>
                  <a:pt x="303948" y="64591"/>
                </a:lnTo>
                <a:lnTo>
                  <a:pt x="298343" y="62656"/>
                </a:lnTo>
                <a:lnTo>
                  <a:pt x="294077" y="58787"/>
                </a:lnTo>
                <a:lnTo>
                  <a:pt x="289909" y="54818"/>
                </a:lnTo>
                <a:lnTo>
                  <a:pt x="287883" y="49608"/>
                </a:lnTo>
                <a:lnTo>
                  <a:pt x="287825" y="41969"/>
                </a:lnTo>
                <a:lnTo>
                  <a:pt x="299881" y="41969"/>
                </a:lnTo>
                <a:lnTo>
                  <a:pt x="300079" y="45838"/>
                </a:lnTo>
                <a:lnTo>
                  <a:pt x="301121" y="48865"/>
                </a:lnTo>
                <a:lnTo>
                  <a:pt x="303006" y="51048"/>
                </a:lnTo>
                <a:lnTo>
                  <a:pt x="304891" y="53131"/>
                </a:lnTo>
                <a:lnTo>
                  <a:pt x="307471" y="54173"/>
                </a:lnTo>
                <a:lnTo>
                  <a:pt x="332330" y="54173"/>
                </a:lnTo>
                <a:lnTo>
                  <a:pt x="331878" y="55165"/>
                </a:lnTo>
                <a:lnTo>
                  <a:pt x="322949" y="62705"/>
                </a:lnTo>
                <a:lnTo>
                  <a:pt x="317442" y="645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422668" y="1723138"/>
            <a:ext cx="321310" cy="63500"/>
          </a:xfrm>
          <a:custGeom>
            <a:avLst/>
            <a:gdLst/>
            <a:ahLst/>
            <a:cxnLst/>
            <a:rect l="l" t="t" r="r" b="b"/>
            <a:pathLst>
              <a:path w="321309" h="63500">
                <a:moveTo>
                  <a:pt x="29219" y="63401"/>
                </a:moveTo>
                <a:lnTo>
                  <a:pt x="16321" y="63401"/>
                </a:lnTo>
                <a:lnTo>
                  <a:pt x="10765" y="61218"/>
                </a:lnTo>
                <a:lnTo>
                  <a:pt x="6399" y="56851"/>
                </a:lnTo>
                <a:lnTo>
                  <a:pt x="2132" y="52486"/>
                </a:lnTo>
                <a:lnTo>
                  <a:pt x="0" y="46831"/>
                </a:lnTo>
                <a:lnTo>
                  <a:pt x="0" y="32444"/>
                </a:lnTo>
                <a:lnTo>
                  <a:pt x="2083" y="26441"/>
                </a:lnTo>
                <a:lnTo>
                  <a:pt x="6250" y="21877"/>
                </a:lnTo>
                <a:lnTo>
                  <a:pt x="10516" y="17313"/>
                </a:lnTo>
                <a:lnTo>
                  <a:pt x="16221" y="15031"/>
                </a:lnTo>
                <a:lnTo>
                  <a:pt x="29318" y="15031"/>
                </a:lnTo>
                <a:lnTo>
                  <a:pt x="34328" y="16569"/>
                </a:lnTo>
                <a:lnTo>
                  <a:pt x="42465" y="22721"/>
                </a:lnTo>
                <a:lnTo>
                  <a:pt x="43404" y="24556"/>
                </a:lnTo>
                <a:lnTo>
                  <a:pt x="19892" y="24556"/>
                </a:lnTo>
                <a:lnTo>
                  <a:pt x="17214" y="25945"/>
                </a:lnTo>
                <a:lnTo>
                  <a:pt x="15329" y="28723"/>
                </a:lnTo>
                <a:lnTo>
                  <a:pt x="13543" y="31501"/>
                </a:lnTo>
                <a:lnTo>
                  <a:pt x="12650" y="35073"/>
                </a:lnTo>
                <a:lnTo>
                  <a:pt x="12650" y="43904"/>
                </a:lnTo>
                <a:lnTo>
                  <a:pt x="13543" y="47476"/>
                </a:lnTo>
                <a:lnTo>
                  <a:pt x="15329" y="50154"/>
                </a:lnTo>
                <a:lnTo>
                  <a:pt x="17214" y="52735"/>
                </a:lnTo>
                <a:lnTo>
                  <a:pt x="19793" y="54024"/>
                </a:lnTo>
                <a:lnTo>
                  <a:pt x="42751" y="54024"/>
                </a:lnTo>
                <a:lnTo>
                  <a:pt x="42068" y="55363"/>
                </a:lnTo>
                <a:lnTo>
                  <a:pt x="34229" y="61813"/>
                </a:lnTo>
                <a:lnTo>
                  <a:pt x="29219" y="63401"/>
                </a:lnTo>
                <a:close/>
              </a:path>
              <a:path w="321309" h="63500">
                <a:moveTo>
                  <a:pt x="44945" y="32444"/>
                </a:moveTo>
                <a:lnTo>
                  <a:pt x="32593" y="32444"/>
                </a:lnTo>
                <a:lnTo>
                  <a:pt x="32196" y="29864"/>
                </a:lnTo>
                <a:lnTo>
                  <a:pt x="31203" y="27930"/>
                </a:lnTo>
                <a:lnTo>
                  <a:pt x="29616" y="26640"/>
                </a:lnTo>
                <a:lnTo>
                  <a:pt x="28128" y="25251"/>
                </a:lnTo>
                <a:lnTo>
                  <a:pt x="26045" y="24556"/>
                </a:lnTo>
                <a:lnTo>
                  <a:pt x="43404" y="24556"/>
                </a:lnTo>
                <a:lnTo>
                  <a:pt x="44648" y="26987"/>
                </a:lnTo>
                <a:lnTo>
                  <a:pt x="44945" y="32444"/>
                </a:lnTo>
                <a:close/>
              </a:path>
              <a:path w="321309" h="63500">
                <a:moveTo>
                  <a:pt x="42751" y="54024"/>
                </a:moveTo>
                <a:lnTo>
                  <a:pt x="25846" y="54024"/>
                </a:lnTo>
                <a:lnTo>
                  <a:pt x="28078" y="53230"/>
                </a:lnTo>
                <a:lnTo>
                  <a:pt x="31551" y="49956"/>
                </a:lnTo>
                <a:lnTo>
                  <a:pt x="32643" y="47624"/>
                </a:lnTo>
                <a:lnTo>
                  <a:pt x="33039" y="44648"/>
                </a:lnTo>
                <a:lnTo>
                  <a:pt x="45243" y="44648"/>
                </a:lnTo>
                <a:lnTo>
                  <a:pt x="44449" y="50700"/>
                </a:lnTo>
                <a:lnTo>
                  <a:pt x="42751" y="54024"/>
                </a:lnTo>
                <a:close/>
              </a:path>
              <a:path w="321309" h="63500">
                <a:moveTo>
                  <a:pt x="81826" y="63401"/>
                </a:moveTo>
                <a:lnTo>
                  <a:pt x="67538" y="63401"/>
                </a:lnTo>
                <a:lnTo>
                  <a:pt x="61784" y="61218"/>
                </a:lnTo>
                <a:lnTo>
                  <a:pt x="57418" y="56851"/>
                </a:lnTo>
                <a:lnTo>
                  <a:pt x="53152" y="52387"/>
                </a:lnTo>
                <a:lnTo>
                  <a:pt x="51055" y="46632"/>
                </a:lnTo>
                <a:lnTo>
                  <a:pt x="51019" y="32047"/>
                </a:lnTo>
                <a:lnTo>
                  <a:pt x="53152" y="26193"/>
                </a:lnTo>
                <a:lnTo>
                  <a:pt x="61685" y="17264"/>
                </a:lnTo>
                <a:lnTo>
                  <a:pt x="67439" y="15031"/>
                </a:lnTo>
                <a:lnTo>
                  <a:pt x="81926" y="15031"/>
                </a:lnTo>
                <a:lnTo>
                  <a:pt x="87680" y="17264"/>
                </a:lnTo>
                <a:lnTo>
                  <a:pt x="91946" y="21728"/>
                </a:lnTo>
                <a:lnTo>
                  <a:pt x="94711" y="24556"/>
                </a:lnTo>
                <a:lnTo>
                  <a:pt x="71309" y="24556"/>
                </a:lnTo>
                <a:lnTo>
                  <a:pt x="68630" y="25796"/>
                </a:lnTo>
                <a:lnTo>
                  <a:pt x="66646" y="28277"/>
                </a:lnTo>
                <a:lnTo>
                  <a:pt x="64662" y="30658"/>
                </a:lnTo>
                <a:lnTo>
                  <a:pt x="63669" y="34329"/>
                </a:lnTo>
                <a:lnTo>
                  <a:pt x="63669" y="44152"/>
                </a:lnTo>
                <a:lnTo>
                  <a:pt x="64662" y="47823"/>
                </a:lnTo>
                <a:lnTo>
                  <a:pt x="68630" y="52784"/>
                </a:lnTo>
                <a:lnTo>
                  <a:pt x="71309" y="54024"/>
                </a:lnTo>
                <a:lnTo>
                  <a:pt x="94774" y="54024"/>
                </a:lnTo>
                <a:lnTo>
                  <a:pt x="87581" y="61218"/>
                </a:lnTo>
                <a:lnTo>
                  <a:pt x="81826" y="63401"/>
                </a:lnTo>
                <a:close/>
              </a:path>
              <a:path w="321309" h="63500">
                <a:moveTo>
                  <a:pt x="94774" y="54024"/>
                </a:moveTo>
                <a:lnTo>
                  <a:pt x="78254" y="54024"/>
                </a:lnTo>
                <a:lnTo>
                  <a:pt x="80983" y="52735"/>
                </a:lnTo>
                <a:lnTo>
                  <a:pt x="82868" y="50154"/>
                </a:lnTo>
                <a:lnTo>
                  <a:pt x="84852" y="47575"/>
                </a:lnTo>
                <a:lnTo>
                  <a:pt x="85790" y="44152"/>
                </a:lnTo>
                <a:lnTo>
                  <a:pt x="85740" y="34329"/>
                </a:lnTo>
                <a:lnTo>
                  <a:pt x="84902" y="31154"/>
                </a:lnTo>
                <a:lnTo>
                  <a:pt x="83016" y="28574"/>
                </a:lnTo>
                <a:lnTo>
                  <a:pt x="81230" y="25896"/>
                </a:lnTo>
                <a:lnTo>
                  <a:pt x="78453" y="24556"/>
                </a:lnTo>
                <a:lnTo>
                  <a:pt x="94711" y="24556"/>
                </a:lnTo>
                <a:lnTo>
                  <a:pt x="96312" y="26193"/>
                </a:lnTo>
                <a:lnTo>
                  <a:pt x="98494" y="32047"/>
                </a:lnTo>
                <a:lnTo>
                  <a:pt x="98494" y="46632"/>
                </a:lnTo>
                <a:lnTo>
                  <a:pt x="96312" y="52486"/>
                </a:lnTo>
                <a:lnTo>
                  <a:pt x="94774" y="54024"/>
                </a:lnTo>
                <a:close/>
              </a:path>
              <a:path w="321309" h="63500">
                <a:moveTo>
                  <a:pt x="148495" y="22621"/>
                </a:moveTo>
                <a:lnTo>
                  <a:pt x="118985" y="22621"/>
                </a:lnTo>
                <a:lnTo>
                  <a:pt x="120472" y="20240"/>
                </a:lnTo>
                <a:lnTo>
                  <a:pt x="122456" y="18405"/>
                </a:lnTo>
                <a:lnTo>
                  <a:pt x="124938" y="17115"/>
                </a:lnTo>
                <a:lnTo>
                  <a:pt x="127418" y="15726"/>
                </a:lnTo>
                <a:lnTo>
                  <a:pt x="130096" y="15031"/>
                </a:lnTo>
                <a:lnTo>
                  <a:pt x="138828" y="15031"/>
                </a:lnTo>
                <a:lnTo>
                  <a:pt x="143094" y="16519"/>
                </a:lnTo>
                <a:lnTo>
                  <a:pt x="148452" y="22472"/>
                </a:lnTo>
                <a:lnTo>
                  <a:pt x="148495" y="22621"/>
                </a:lnTo>
                <a:close/>
              </a:path>
              <a:path w="321309" h="63500">
                <a:moveTo>
                  <a:pt x="119282" y="62210"/>
                </a:moveTo>
                <a:lnTo>
                  <a:pt x="106632" y="62210"/>
                </a:lnTo>
                <a:lnTo>
                  <a:pt x="106632" y="16222"/>
                </a:lnTo>
                <a:lnTo>
                  <a:pt x="118686" y="16222"/>
                </a:lnTo>
                <a:lnTo>
                  <a:pt x="118686" y="22621"/>
                </a:lnTo>
                <a:lnTo>
                  <a:pt x="148495" y="22621"/>
                </a:lnTo>
                <a:lnTo>
                  <a:pt x="149179" y="25003"/>
                </a:lnTo>
                <a:lnTo>
                  <a:pt x="125632" y="25003"/>
                </a:lnTo>
                <a:lnTo>
                  <a:pt x="123102" y="26044"/>
                </a:lnTo>
                <a:lnTo>
                  <a:pt x="121514" y="28128"/>
                </a:lnTo>
                <a:lnTo>
                  <a:pt x="120026" y="30212"/>
                </a:lnTo>
                <a:lnTo>
                  <a:pt x="119282" y="33386"/>
                </a:lnTo>
                <a:lnTo>
                  <a:pt x="119282" y="62210"/>
                </a:lnTo>
                <a:close/>
              </a:path>
              <a:path w="321309" h="63500">
                <a:moveTo>
                  <a:pt x="149791" y="62210"/>
                </a:moveTo>
                <a:lnTo>
                  <a:pt x="137141" y="62210"/>
                </a:lnTo>
                <a:lnTo>
                  <a:pt x="137141" y="32295"/>
                </a:lnTo>
                <a:lnTo>
                  <a:pt x="136496" y="29616"/>
                </a:lnTo>
                <a:lnTo>
                  <a:pt x="135207" y="27830"/>
                </a:lnTo>
                <a:lnTo>
                  <a:pt x="134016" y="25945"/>
                </a:lnTo>
                <a:lnTo>
                  <a:pt x="131981" y="25003"/>
                </a:lnTo>
                <a:lnTo>
                  <a:pt x="149179" y="25003"/>
                </a:lnTo>
                <a:lnTo>
                  <a:pt x="149791" y="27136"/>
                </a:lnTo>
                <a:lnTo>
                  <a:pt x="149791" y="62210"/>
                </a:lnTo>
                <a:close/>
              </a:path>
              <a:path w="321309" h="63500">
                <a:moveTo>
                  <a:pt x="184749" y="62210"/>
                </a:moveTo>
                <a:lnTo>
                  <a:pt x="170760" y="62210"/>
                </a:lnTo>
                <a:lnTo>
                  <a:pt x="154983" y="16222"/>
                </a:lnTo>
                <a:lnTo>
                  <a:pt x="168229" y="16222"/>
                </a:lnTo>
                <a:lnTo>
                  <a:pt x="177903" y="47624"/>
                </a:lnTo>
                <a:lnTo>
                  <a:pt x="189705" y="47624"/>
                </a:lnTo>
                <a:lnTo>
                  <a:pt x="184749" y="62210"/>
                </a:lnTo>
                <a:close/>
              </a:path>
              <a:path w="321309" h="63500">
                <a:moveTo>
                  <a:pt x="189705" y="47624"/>
                </a:moveTo>
                <a:lnTo>
                  <a:pt x="178052" y="47624"/>
                </a:lnTo>
                <a:lnTo>
                  <a:pt x="187725" y="16222"/>
                </a:lnTo>
                <a:lnTo>
                  <a:pt x="200377" y="16222"/>
                </a:lnTo>
                <a:lnTo>
                  <a:pt x="189705" y="47624"/>
                </a:lnTo>
                <a:close/>
              </a:path>
              <a:path w="321309" h="63500">
                <a:moveTo>
                  <a:pt x="215624" y="34379"/>
                </a:moveTo>
                <a:lnTo>
                  <a:pt x="204313" y="34379"/>
                </a:lnTo>
                <a:lnTo>
                  <a:pt x="210415" y="0"/>
                </a:lnTo>
                <a:lnTo>
                  <a:pt x="245240" y="0"/>
                </a:lnTo>
                <a:lnTo>
                  <a:pt x="245240" y="10417"/>
                </a:lnTo>
                <a:lnTo>
                  <a:pt x="219493" y="10417"/>
                </a:lnTo>
                <a:lnTo>
                  <a:pt x="216963" y="24556"/>
                </a:lnTo>
                <a:lnTo>
                  <a:pt x="217112" y="24705"/>
                </a:lnTo>
                <a:lnTo>
                  <a:pt x="242115" y="24705"/>
                </a:lnTo>
                <a:lnTo>
                  <a:pt x="243157" y="25896"/>
                </a:lnTo>
                <a:lnTo>
                  <a:pt x="246372" y="29467"/>
                </a:lnTo>
                <a:lnTo>
                  <a:pt x="222867" y="29467"/>
                </a:lnTo>
                <a:lnTo>
                  <a:pt x="220982" y="29864"/>
                </a:lnTo>
                <a:lnTo>
                  <a:pt x="219493" y="30658"/>
                </a:lnTo>
                <a:lnTo>
                  <a:pt x="218104" y="31452"/>
                </a:lnTo>
                <a:lnTo>
                  <a:pt x="216780" y="32742"/>
                </a:lnTo>
                <a:lnTo>
                  <a:pt x="215624" y="34379"/>
                </a:lnTo>
                <a:close/>
              </a:path>
              <a:path w="321309" h="63500">
                <a:moveTo>
                  <a:pt x="242115" y="24705"/>
                </a:moveTo>
                <a:lnTo>
                  <a:pt x="217112" y="24705"/>
                </a:lnTo>
                <a:lnTo>
                  <a:pt x="218700" y="23117"/>
                </a:lnTo>
                <a:lnTo>
                  <a:pt x="220436" y="21927"/>
                </a:lnTo>
                <a:lnTo>
                  <a:pt x="222321" y="21133"/>
                </a:lnTo>
                <a:lnTo>
                  <a:pt x="224305" y="20339"/>
                </a:lnTo>
                <a:lnTo>
                  <a:pt x="226637" y="19942"/>
                </a:lnTo>
                <a:lnTo>
                  <a:pt x="235070" y="19942"/>
                </a:lnTo>
                <a:lnTo>
                  <a:pt x="239684" y="21927"/>
                </a:lnTo>
                <a:lnTo>
                  <a:pt x="242115" y="24705"/>
                </a:lnTo>
                <a:close/>
              </a:path>
              <a:path w="321309" h="63500">
                <a:moveTo>
                  <a:pt x="245775" y="52982"/>
                </a:moveTo>
                <a:lnTo>
                  <a:pt x="228225" y="52982"/>
                </a:lnTo>
                <a:lnTo>
                  <a:pt x="230755" y="51841"/>
                </a:lnTo>
                <a:lnTo>
                  <a:pt x="234823" y="47178"/>
                </a:lnTo>
                <a:lnTo>
                  <a:pt x="235865" y="44351"/>
                </a:lnTo>
                <a:lnTo>
                  <a:pt x="235865" y="37603"/>
                </a:lnTo>
                <a:lnTo>
                  <a:pt x="234872" y="34826"/>
                </a:lnTo>
                <a:lnTo>
                  <a:pt x="232843" y="32692"/>
                </a:lnTo>
                <a:lnTo>
                  <a:pt x="230903" y="30559"/>
                </a:lnTo>
                <a:lnTo>
                  <a:pt x="228324" y="29467"/>
                </a:lnTo>
                <a:lnTo>
                  <a:pt x="246372" y="29467"/>
                </a:lnTo>
                <a:lnTo>
                  <a:pt x="246729" y="29864"/>
                </a:lnTo>
                <a:lnTo>
                  <a:pt x="248480" y="34826"/>
                </a:lnTo>
                <a:lnTo>
                  <a:pt x="248515" y="47227"/>
                </a:lnTo>
                <a:lnTo>
                  <a:pt x="246282" y="52486"/>
                </a:lnTo>
                <a:lnTo>
                  <a:pt x="245775" y="52982"/>
                </a:lnTo>
                <a:close/>
              </a:path>
              <a:path w="321309" h="63500">
                <a:moveTo>
                  <a:pt x="232094" y="63401"/>
                </a:moveTo>
                <a:lnTo>
                  <a:pt x="218997" y="63401"/>
                </a:lnTo>
                <a:lnTo>
                  <a:pt x="213441" y="61664"/>
                </a:lnTo>
                <a:lnTo>
                  <a:pt x="209076" y="58191"/>
                </a:lnTo>
                <a:lnTo>
                  <a:pt x="204809" y="54719"/>
                </a:lnTo>
                <a:lnTo>
                  <a:pt x="202577" y="49907"/>
                </a:lnTo>
                <a:lnTo>
                  <a:pt x="202378" y="43755"/>
                </a:lnTo>
                <a:lnTo>
                  <a:pt x="215029" y="43755"/>
                </a:lnTo>
                <a:lnTo>
                  <a:pt x="215326" y="46533"/>
                </a:lnTo>
                <a:lnTo>
                  <a:pt x="216368" y="48765"/>
                </a:lnTo>
                <a:lnTo>
                  <a:pt x="218154" y="50452"/>
                </a:lnTo>
                <a:lnTo>
                  <a:pt x="220039" y="52139"/>
                </a:lnTo>
                <a:lnTo>
                  <a:pt x="222371" y="52982"/>
                </a:lnTo>
                <a:lnTo>
                  <a:pt x="245775" y="52982"/>
                </a:lnTo>
                <a:lnTo>
                  <a:pt x="241818" y="56851"/>
                </a:lnTo>
                <a:lnTo>
                  <a:pt x="237452" y="61218"/>
                </a:lnTo>
                <a:lnTo>
                  <a:pt x="232094" y="63401"/>
                </a:lnTo>
                <a:close/>
              </a:path>
              <a:path w="321309" h="63500">
                <a:moveTo>
                  <a:pt x="281558" y="43309"/>
                </a:moveTo>
                <a:lnTo>
                  <a:pt x="254918" y="43309"/>
                </a:lnTo>
                <a:lnTo>
                  <a:pt x="254918" y="32593"/>
                </a:lnTo>
                <a:lnTo>
                  <a:pt x="281558" y="32593"/>
                </a:lnTo>
                <a:lnTo>
                  <a:pt x="281558" y="43309"/>
                </a:lnTo>
                <a:close/>
              </a:path>
              <a:path w="321309" h="63500">
                <a:moveTo>
                  <a:pt x="321163" y="62210"/>
                </a:moveTo>
                <a:lnTo>
                  <a:pt x="308513" y="62210"/>
                </a:lnTo>
                <a:lnTo>
                  <a:pt x="308513" y="21877"/>
                </a:lnTo>
                <a:lnTo>
                  <a:pt x="292886" y="21877"/>
                </a:lnTo>
                <a:lnTo>
                  <a:pt x="292886" y="12352"/>
                </a:lnTo>
                <a:lnTo>
                  <a:pt x="298839" y="12352"/>
                </a:lnTo>
                <a:lnTo>
                  <a:pt x="302808" y="11310"/>
                </a:lnTo>
                <a:lnTo>
                  <a:pt x="305685" y="9227"/>
                </a:lnTo>
                <a:lnTo>
                  <a:pt x="308661" y="7143"/>
                </a:lnTo>
                <a:lnTo>
                  <a:pt x="310447" y="4067"/>
                </a:lnTo>
                <a:lnTo>
                  <a:pt x="311043" y="0"/>
                </a:lnTo>
                <a:lnTo>
                  <a:pt x="321163" y="0"/>
                </a:lnTo>
                <a:lnTo>
                  <a:pt x="321163" y="6221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422668" y="1562156"/>
            <a:ext cx="334010" cy="64769"/>
          </a:xfrm>
          <a:custGeom>
            <a:avLst/>
            <a:gdLst/>
            <a:ahLst/>
            <a:cxnLst/>
            <a:rect l="l" t="t" r="r" b="b"/>
            <a:pathLst>
              <a:path w="334009" h="64769">
                <a:moveTo>
                  <a:pt x="29219" y="64591"/>
                </a:moveTo>
                <a:lnTo>
                  <a:pt x="16321" y="64591"/>
                </a:lnTo>
                <a:lnTo>
                  <a:pt x="10765" y="62408"/>
                </a:lnTo>
                <a:lnTo>
                  <a:pt x="6399" y="58042"/>
                </a:lnTo>
                <a:lnTo>
                  <a:pt x="2132" y="53677"/>
                </a:lnTo>
                <a:lnTo>
                  <a:pt x="0" y="48022"/>
                </a:lnTo>
                <a:lnTo>
                  <a:pt x="0" y="33635"/>
                </a:lnTo>
                <a:lnTo>
                  <a:pt x="2083" y="27632"/>
                </a:lnTo>
                <a:lnTo>
                  <a:pt x="6250" y="23068"/>
                </a:lnTo>
                <a:lnTo>
                  <a:pt x="10516" y="18504"/>
                </a:lnTo>
                <a:lnTo>
                  <a:pt x="16221" y="16222"/>
                </a:lnTo>
                <a:lnTo>
                  <a:pt x="29318" y="16222"/>
                </a:lnTo>
                <a:lnTo>
                  <a:pt x="34328" y="17760"/>
                </a:lnTo>
                <a:lnTo>
                  <a:pt x="42465" y="23911"/>
                </a:lnTo>
                <a:lnTo>
                  <a:pt x="43404" y="25747"/>
                </a:lnTo>
                <a:lnTo>
                  <a:pt x="19892" y="25747"/>
                </a:lnTo>
                <a:lnTo>
                  <a:pt x="17214" y="27136"/>
                </a:lnTo>
                <a:lnTo>
                  <a:pt x="15329" y="29914"/>
                </a:lnTo>
                <a:lnTo>
                  <a:pt x="13543" y="32692"/>
                </a:lnTo>
                <a:lnTo>
                  <a:pt x="12650" y="36264"/>
                </a:lnTo>
                <a:lnTo>
                  <a:pt x="12650" y="45095"/>
                </a:lnTo>
                <a:lnTo>
                  <a:pt x="13543" y="48666"/>
                </a:lnTo>
                <a:lnTo>
                  <a:pt x="15329" y="51345"/>
                </a:lnTo>
                <a:lnTo>
                  <a:pt x="17214" y="53925"/>
                </a:lnTo>
                <a:lnTo>
                  <a:pt x="19793" y="55215"/>
                </a:lnTo>
                <a:lnTo>
                  <a:pt x="42751" y="55215"/>
                </a:lnTo>
                <a:lnTo>
                  <a:pt x="42068" y="56554"/>
                </a:lnTo>
                <a:lnTo>
                  <a:pt x="34229" y="63003"/>
                </a:lnTo>
                <a:lnTo>
                  <a:pt x="29219" y="64591"/>
                </a:lnTo>
                <a:close/>
              </a:path>
              <a:path w="334009" h="64769">
                <a:moveTo>
                  <a:pt x="44945" y="33635"/>
                </a:moveTo>
                <a:lnTo>
                  <a:pt x="32593" y="33635"/>
                </a:lnTo>
                <a:lnTo>
                  <a:pt x="32196" y="31055"/>
                </a:lnTo>
                <a:lnTo>
                  <a:pt x="31203" y="29120"/>
                </a:lnTo>
                <a:lnTo>
                  <a:pt x="29616" y="27830"/>
                </a:lnTo>
                <a:lnTo>
                  <a:pt x="28128" y="26441"/>
                </a:lnTo>
                <a:lnTo>
                  <a:pt x="26045" y="25747"/>
                </a:lnTo>
                <a:lnTo>
                  <a:pt x="43404" y="25747"/>
                </a:lnTo>
                <a:lnTo>
                  <a:pt x="44648" y="28178"/>
                </a:lnTo>
                <a:lnTo>
                  <a:pt x="44945" y="33635"/>
                </a:lnTo>
                <a:close/>
              </a:path>
              <a:path w="334009" h="64769">
                <a:moveTo>
                  <a:pt x="42751" y="55215"/>
                </a:moveTo>
                <a:lnTo>
                  <a:pt x="25846" y="55215"/>
                </a:lnTo>
                <a:lnTo>
                  <a:pt x="28078" y="54420"/>
                </a:lnTo>
                <a:lnTo>
                  <a:pt x="31551" y="51147"/>
                </a:lnTo>
                <a:lnTo>
                  <a:pt x="32643" y="48815"/>
                </a:lnTo>
                <a:lnTo>
                  <a:pt x="33039" y="45838"/>
                </a:lnTo>
                <a:lnTo>
                  <a:pt x="45243" y="45838"/>
                </a:lnTo>
                <a:lnTo>
                  <a:pt x="44449" y="51891"/>
                </a:lnTo>
                <a:lnTo>
                  <a:pt x="42751" y="55215"/>
                </a:lnTo>
                <a:close/>
              </a:path>
              <a:path w="334009" h="64769">
                <a:moveTo>
                  <a:pt x="81826" y="64591"/>
                </a:moveTo>
                <a:lnTo>
                  <a:pt x="67538" y="64591"/>
                </a:lnTo>
                <a:lnTo>
                  <a:pt x="61784" y="62408"/>
                </a:lnTo>
                <a:lnTo>
                  <a:pt x="57418" y="58042"/>
                </a:lnTo>
                <a:lnTo>
                  <a:pt x="53152" y="53578"/>
                </a:lnTo>
                <a:lnTo>
                  <a:pt x="51055" y="47823"/>
                </a:lnTo>
                <a:lnTo>
                  <a:pt x="51019" y="33238"/>
                </a:lnTo>
                <a:lnTo>
                  <a:pt x="53152" y="27384"/>
                </a:lnTo>
                <a:lnTo>
                  <a:pt x="61685" y="18454"/>
                </a:lnTo>
                <a:lnTo>
                  <a:pt x="67439" y="16222"/>
                </a:lnTo>
                <a:lnTo>
                  <a:pt x="81926" y="16222"/>
                </a:lnTo>
                <a:lnTo>
                  <a:pt x="87680" y="18454"/>
                </a:lnTo>
                <a:lnTo>
                  <a:pt x="91946" y="22919"/>
                </a:lnTo>
                <a:lnTo>
                  <a:pt x="94711" y="25747"/>
                </a:lnTo>
                <a:lnTo>
                  <a:pt x="71309" y="25747"/>
                </a:lnTo>
                <a:lnTo>
                  <a:pt x="68630" y="26987"/>
                </a:lnTo>
                <a:lnTo>
                  <a:pt x="66646" y="29467"/>
                </a:lnTo>
                <a:lnTo>
                  <a:pt x="64662" y="31849"/>
                </a:lnTo>
                <a:lnTo>
                  <a:pt x="63669" y="35520"/>
                </a:lnTo>
                <a:lnTo>
                  <a:pt x="63669" y="45342"/>
                </a:lnTo>
                <a:lnTo>
                  <a:pt x="64662" y="49013"/>
                </a:lnTo>
                <a:lnTo>
                  <a:pt x="68630" y="53975"/>
                </a:lnTo>
                <a:lnTo>
                  <a:pt x="71309" y="55215"/>
                </a:lnTo>
                <a:lnTo>
                  <a:pt x="94774" y="55215"/>
                </a:lnTo>
                <a:lnTo>
                  <a:pt x="87581" y="62408"/>
                </a:lnTo>
                <a:lnTo>
                  <a:pt x="81826" y="64591"/>
                </a:lnTo>
                <a:close/>
              </a:path>
              <a:path w="334009" h="64769">
                <a:moveTo>
                  <a:pt x="94774" y="55215"/>
                </a:moveTo>
                <a:lnTo>
                  <a:pt x="78254" y="55215"/>
                </a:lnTo>
                <a:lnTo>
                  <a:pt x="80983" y="53925"/>
                </a:lnTo>
                <a:lnTo>
                  <a:pt x="82868" y="51345"/>
                </a:lnTo>
                <a:lnTo>
                  <a:pt x="84852" y="48765"/>
                </a:lnTo>
                <a:lnTo>
                  <a:pt x="85790" y="45342"/>
                </a:lnTo>
                <a:lnTo>
                  <a:pt x="85740" y="35520"/>
                </a:lnTo>
                <a:lnTo>
                  <a:pt x="84902" y="32345"/>
                </a:lnTo>
                <a:lnTo>
                  <a:pt x="83016" y="29765"/>
                </a:lnTo>
                <a:lnTo>
                  <a:pt x="81230" y="27086"/>
                </a:lnTo>
                <a:lnTo>
                  <a:pt x="78453" y="25747"/>
                </a:lnTo>
                <a:lnTo>
                  <a:pt x="94711" y="25747"/>
                </a:lnTo>
                <a:lnTo>
                  <a:pt x="96312" y="27384"/>
                </a:lnTo>
                <a:lnTo>
                  <a:pt x="98494" y="33238"/>
                </a:lnTo>
                <a:lnTo>
                  <a:pt x="98494" y="47823"/>
                </a:lnTo>
                <a:lnTo>
                  <a:pt x="96312" y="53677"/>
                </a:lnTo>
                <a:lnTo>
                  <a:pt x="94774" y="55215"/>
                </a:lnTo>
                <a:close/>
              </a:path>
              <a:path w="334009" h="64769">
                <a:moveTo>
                  <a:pt x="148495" y="23812"/>
                </a:moveTo>
                <a:lnTo>
                  <a:pt x="118985" y="23812"/>
                </a:lnTo>
                <a:lnTo>
                  <a:pt x="120472" y="21431"/>
                </a:lnTo>
                <a:lnTo>
                  <a:pt x="122456" y="19595"/>
                </a:lnTo>
                <a:lnTo>
                  <a:pt x="124938" y="18305"/>
                </a:lnTo>
                <a:lnTo>
                  <a:pt x="127418" y="16916"/>
                </a:lnTo>
                <a:lnTo>
                  <a:pt x="130096" y="16222"/>
                </a:lnTo>
                <a:lnTo>
                  <a:pt x="138828" y="16222"/>
                </a:lnTo>
                <a:lnTo>
                  <a:pt x="143094" y="17710"/>
                </a:lnTo>
                <a:lnTo>
                  <a:pt x="148452" y="23663"/>
                </a:lnTo>
                <a:lnTo>
                  <a:pt x="148495" y="23812"/>
                </a:lnTo>
                <a:close/>
              </a:path>
              <a:path w="334009" h="64769">
                <a:moveTo>
                  <a:pt x="119282" y="63401"/>
                </a:moveTo>
                <a:lnTo>
                  <a:pt x="106632" y="63401"/>
                </a:lnTo>
                <a:lnTo>
                  <a:pt x="106632" y="17412"/>
                </a:lnTo>
                <a:lnTo>
                  <a:pt x="118686" y="17412"/>
                </a:lnTo>
                <a:lnTo>
                  <a:pt x="118686" y="23812"/>
                </a:lnTo>
                <a:lnTo>
                  <a:pt x="148495" y="23812"/>
                </a:lnTo>
                <a:lnTo>
                  <a:pt x="149179" y="26193"/>
                </a:lnTo>
                <a:lnTo>
                  <a:pt x="125632" y="26193"/>
                </a:lnTo>
                <a:lnTo>
                  <a:pt x="123102" y="27235"/>
                </a:lnTo>
                <a:lnTo>
                  <a:pt x="121514" y="29319"/>
                </a:lnTo>
                <a:lnTo>
                  <a:pt x="120026" y="31402"/>
                </a:lnTo>
                <a:lnTo>
                  <a:pt x="119282" y="34577"/>
                </a:lnTo>
                <a:lnTo>
                  <a:pt x="119282" y="63401"/>
                </a:lnTo>
                <a:close/>
              </a:path>
              <a:path w="334009" h="64769">
                <a:moveTo>
                  <a:pt x="149791" y="63401"/>
                </a:moveTo>
                <a:lnTo>
                  <a:pt x="137141" y="63401"/>
                </a:lnTo>
                <a:lnTo>
                  <a:pt x="137141" y="33486"/>
                </a:lnTo>
                <a:lnTo>
                  <a:pt x="136496" y="30807"/>
                </a:lnTo>
                <a:lnTo>
                  <a:pt x="135207" y="29021"/>
                </a:lnTo>
                <a:lnTo>
                  <a:pt x="134016" y="27136"/>
                </a:lnTo>
                <a:lnTo>
                  <a:pt x="131981" y="26193"/>
                </a:lnTo>
                <a:lnTo>
                  <a:pt x="149179" y="26193"/>
                </a:lnTo>
                <a:lnTo>
                  <a:pt x="149791" y="28326"/>
                </a:lnTo>
                <a:lnTo>
                  <a:pt x="149791" y="63401"/>
                </a:lnTo>
                <a:close/>
              </a:path>
              <a:path w="334009" h="64769">
                <a:moveTo>
                  <a:pt x="184749" y="63401"/>
                </a:moveTo>
                <a:lnTo>
                  <a:pt x="170760" y="63401"/>
                </a:lnTo>
                <a:lnTo>
                  <a:pt x="154983" y="17412"/>
                </a:lnTo>
                <a:lnTo>
                  <a:pt x="168229" y="17412"/>
                </a:lnTo>
                <a:lnTo>
                  <a:pt x="177903" y="48815"/>
                </a:lnTo>
                <a:lnTo>
                  <a:pt x="189705" y="48815"/>
                </a:lnTo>
                <a:lnTo>
                  <a:pt x="184749" y="63401"/>
                </a:lnTo>
                <a:close/>
              </a:path>
              <a:path w="334009" h="64769">
                <a:moveTo>
                  <a:pt x="189705" y="48815"/>
                </a:moveTo>
                <a:lnTo>
                  <a:pt x="178052" y="48815"/>
                </a:lnTo>
                <a:lnTo>
                  <a:pt x="187725" y="17412"/>
                </a:lnTo>
                <a:lnTo>
                  <a:pt x="200377" y="17412"/>
                </a:lnTo>
                <a:lnTo>
                  <a:pt x="189705" y="48815"/>
                </a:lnTo>
                <a:close/>
              </a:path>
              <a:path w="334009" h="64769">
                <a:moveTo>
                  <a:pt x="215624" y="35570"/>
                </a:moveTo>
                <a:lnTo>
                  <a:pt x="204313" y="35570"/>
                </a:lnTo>
                <a:lnTo>
                  <a:pt x="210415" y="1190"/>
                </a:lnTo>
                <a:lnTo>
                  <a:pt x="245240" y="1190"/>
                </a:lnTo>
                <a:lnTo>
                  <a:pt x="245240" y="11608"/>
                </a:lnTo>
                <a:lnTo>
                  <a:pt x="219493" y="11608"/>
                </a:lnTo>
                <a:lnTo>
                  <a:pt x="216963" y="25747"/>
                </a:lnTo>
                <a:lnTo>
                  <a:pt x="217112" y="25896"/>
                </a:lnTo>
                <a:lnTo>
                  <a:pt x="242115" y="25896"/>
                </a:lnTo>
                <a:lnTo>
                  <a:pt x="243157" y="27086"/>
                </a:lnTo>
                <a:lnTo>
                  <a:pt x="246372" y="30658"/>
                </a:lnTo>
                <a:lnTo>
                  <a:pt x="222867" y="30658"/>
                </a:lnTo>
                <a:lnTo>
                  <a:pt x="220982" y="31055"/>
                </a:lnTo>
                <a:lnTo>
                  <a:pt x="219493" y="31849"/>
                </a:lnTo>
                <a:lnTo>
                  <a:pt x="218104" y="32642"/>
                </a:lnTo>
                <a:lnTo>
                  <a:pt x="216780" y="33932"/>
                </a:lnTo>
                <a:lnTo>
                  <a:pt x="215624" y="35570"/>
                </a:lnTo>
                <a:close/>
              </a:path>
              <a:path w="334009" h="64769">
                <a:moveTo>
                  <a:pt x="242115" y="25896"/>
                </a:moveTo>
                <a:lnTo>
                  <a:pt x="217112" y="25896"/>
                </a:lnTo>
                <a:lnTo>
                  <a:pt x="218700" y="24308"/>
                </a:lnTo>
                <a:lnTo>
                  <a:pt x="220436" y="23117"/>
                </a:lnTo>
                <a:lnTo>
                  <a:pt x="222321" y="22324"/>
                </a:lnTo>
                <a:lnTo>
                  <a:pt x="224305" y="21530"/>
                </a:lnTo>
                <a:lnTo>
                  <a:pt x="226637" y="21133"/>
                </a:lnTo>
                <a:lnTo>
                  <a:pt x="235070" y="21133"/>
                </a:lnTo>
                <a:lnTo>
                  <a:pt x="239684" y="23117"/>
                </a:lnTo>
                <a:lnTo>
                  <a:pt x="242115" y="25896"/>
                </a:lnTo>
                <a:close/>
              </a:path>
              <a:path w="334009" h="64769">
                <a:moveTo>
                  <a:pt x="245775" y="54173"/>
                </a:moveTo>
                <a:lnTo>
                  <a:pt x="228225" y="54173"/>
                </a:lnTo>
                <a:lnTo>
                  <a:pt x="230755" y="53032"/>
                </a:lnTo>
                <a:lnTo>
                  <a:pt x="234823" y="48368"/>
                </a:lnTo>
                <a:lnTo>
                  <a:pt x="235865" y="45541"/>
                </a:lnTo>
                <a:lnTo>
                  <a:pt x="235865" y="38794"/>
                </a:lnTo>
                <a:lnTo>
                  <a:pt x="234872" y="36016"/>
                </a:lnTo>
                <a:lnTo>
                  <a:pt x="232843" y="33883"/>
                </a:lnTo>
                <a:lnTo>
                  <a:pt x="230903" y="31749"/>
                </a:lnTo>
                <a:lnTo>
                  <a:pt x="228324" y="30658"/>
                </a:lnTo>
                <a:lnTo>
                  <a:pt x="246372" y="30658"/>
                </a:lnTo>
                <a:lnTo>
                  <a:pt x="246729" y="31055"/>
                </a:lnTo>
                <a:lnTo>
                  <a:pt x="248480" y="36016"/>
                </a:lnTo>
                <a:lnTo>
                  <a:pt x="248515" y="48418"/>
                </a:lnTo>
                <a:lnTo>
                  <a:pt x="246282" y="53677"/>
                </a:lnTo>
                <a:lnTo>
                  <a:pt x="245775" y="54173"/>
                </a:lnTo>
                <a:close/>
              </a:path>
              <a:path w="334009" h="64769">
                <a:moveTo>
                  <a:pt x="232094" y="64591"/>
                </a:moveTo>
                <a:lnTo>
                  <a:pt x="218997" y="64591"/>
                </a:lnTo>
                <a:lnTo>
                  <a:pt x="213441" y="62855"/>
                </a:lnTo>
                <a:lnTo>
                  <a:pt x="209076" y="59382"/>
                </a:lnTo>
                <a:lnTo>
                  <a:pt x="204809" y="55909"/>
                </a:lnTo>
                <a:lnTo>
                  <a:pt x="202577" y="51097"/>
                </a:lnTo>
                <a:lnTo>
                  <a:pt x="202378" y="44946"/>
                </a:lnTo>
                <a:lnTo>
                  <a:pt x="215029" y="44946"/>
                </a:lnTo>
                <a:lnTo>
                  <a:pt x="215326" y="47723"/>
                </a:lnTo>
                <a:lnTo>
                  <a:pt x="216368" y="49956"/>
                </a:lnTo>
                <a:lnTo>
                  <a:pt x="218154" y="51643"/>
                </a:lnTo>
                <a:lnTo>
                  <a:pt x="220039" y="53330"/>
                </a:lnTo>
                <a:lnTo>
                  <a:pt x="222371" y="54173"/>
                </a:lnTo>
                <a:lnTo>
                  <a:pt x="245775" y="54173"/>
                </a:lnTo>
                <a:lnTo>
                  <a:pt x="241818" y="58042"/>
                </a:lnTo>
                <a:lnTo>
                  <a:pt x="237452" y="62408"/>
                </a:lnTo>
                <a:lnTo>
                  <a:pt x="232094" y="64591"/>
                </a:lnTo>
                <a:close/>
              </a:path>
              <a:path w="334009" h="64769">
                <a:moveTo>
                  <a:pt x="281558" y="44499"/>
                </a:moveTo>
                <a:lnTo>
                  <a:pt x="254918" y="44499"/>
                </a:lnTo>
                <a:lnTo>
                  <a:pt x="254918" y="33783"/>
                </a:lnTo>
                <a:lnTo>
                  <a:pt x="281558" y="33783"/>
                </a:lnTo>
                <a:lnTo>
                  <a:pt x="281558" y="44499"/>
                </a:lnTo>
                <a:close/>
              </a:path>
              <a:path w="334009" h="64769">
                <a:moveTo>
                  <a:pt x="301667" y="25151"/>
                </a:moveTo>
                <a:lnTo>
                  <a:pt x="289611" y="25151"/>
                </a:lnTo>
                <a:lnTo>
                  <a:pt x="289611" y="16718"/>
                </a:lnTo>
                <a:lnTo>
                  <a:pt x="291646" y="10914"/>
                </a:lnTo>
                <a:lnTo>
                  <a:pt x="295714" y="6548"/>
                </a:lnTo>
                <a:lnTo>
                  <a:pt x="299881" y="2182"/>
                </a:lnTo>
                <a:lnTo>
                  <a:pt x="305388" y="0"/>
                </a:lnTo>
                <a:lnTo>
                  <a:pt x="318286" y="0"/>
                </a:lnTo>
                <a:lnTo>
                  <a:pt x="323346" y="1835"/>
                </a:lnTo>
                <a:lnTo>
                  <a:pt x="327414" y="5506"/>
                </a:lnTo>
                <a:lnTo>
                  <a:pt x="331482" y="9078"/>
                </a:lnTo>
                <a:lnTo>
                  <a:pt x="332269" y="10864"/>
                </a:lnTo>
                <a:lnTo>
                  <a:pt x="308463" y="10864"/>
                </a:lnTo>
                <a:lnTo>
                  <a:pt x="306032" y="12154"/>
                </a:lnTo>
                <a:lnTo>
                  <a:pt x="304346" y="14734"/>
                </a:lnTo>
                <a:lnTo>
                  <a:pt x="302659" y="17214"/>
                </a:lnTo>
                <a:lnTo>
                  <a:pt x="301766" y="20687"/>
                </a:lnTo>
                <a:lnTo>
                  <a:pt x="301667" y="25151"/>
                </a:lnTo>
                <a:close/>
              </a:path>
              <a:path w="334009" h="64769">
                <a:moveTo>
                  <a:pt x="333814" y="63401"/>
                </a:moveTo>
                <a:lnTo>
                  <a:pt x="288272" y="63401"/>
                </a:lnTo>
                <a:lnTo>
                  <a:pt x="288272" y="59333"/>
                </a:lnTo>
                <a:lnTo>
                  <a:pt x="312383" y="32593"/>
                </a:lnTo>
                <a:lnTo>
                  <a:pt x="315259" y="30608"/>
                </a:lnTo>
                <a:lnTo>
                  <a:pt x="317393" y="28674"/>
                </a:lnTo>
                <a:lnTo>
                  <a:pt x="318782" y="26789"/>
                </a:lnTo>
                <a:lnTo>
                  <a:pt x="320171" y="24804"/>
                </a:lnTo>
                <a:lnTo>
                  <a:pt x="320866" y="22671"/>
                </a:lnTo>
                <a:lnTo>
                  <a:pt x="320866" y="17611"/>
                </a:lnTo>
                <a:lnTo>
                  <a:pt x="320023" y="15329"/>
                </a:lnTo>
                <a:lnTo>
                  <a:pt x="316649" y="11757"/>
                </a:lnTo>
                <a:lnTo>
                  <a:pt x="314416" y="10864"/>
                </a:lnTo>
                <a:lnTo>
                  <a:pt x="332269" y="10864"/>
                </a:lnTo>
                <a:lnTo>
                  <a:pt x="333516" y="13692"/>
                </a:lnTo>
                <a:lnTo>
                  <a:pt x="333516" y="23415"/>
                </a:lnTo>
                <a:lnTo>
                  <a:pt x="332523" y="27037"/>
                </a:lnTo>
                <a:lnTo>
                  <a:pt x="330539" y="30212"/>
                </a:lnTo>
                <a:lnTo>
                  <a:pt x="328654" y="33387"/>
                </a:lnTo>
                <a:lnTo>
                  <a:pt x="324685" y="36909"/>
                </a:lnTo>
                <a:lnTo>
                  <a:pt x="318633" y="40779"/>
                </a:lnTo>
                <a:lnTo>
                  <a:pt x="314367" y="43457"/>
                </a:lnTo>
                <a:lnTo>
                  <a:pt x="311192" y="45690"/>
                </a:lnTo>
                <a:lnTo>
                  <a:pt x="309108" y="47476"/>
                </a:lnTo>
                <a:lnTo>
                  <a:pt x="307034" y="49361"/>
                </a:lnTo>
                <a:lnTo>
                  <a:pt x="305586" y="50949"/>
                </a:lnTo>
                <a:lnTo>
                  <a:pt x="304494" y="52535"/>
                </a:lnTo>
                <a:lnTo>
                  <a:pt x="333814" y="52535"/>
                </a:lnTo>
                <a:lnTo>
                  <a:pt x="333814" y="6340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422668" y="1402975"/>
            <a:ext cx="334645" cy="64769"/>
          </a:xfrm>
          <a:custGeom>
            <a:avLst/>
            <a:gdLst/>
            <a:ahLst/>
            <a:cxnLst/>
            <a:rect l="l" t="t" r="r" b="b"/>
            <a:pathLst>
              <a:path w="334645" h="64769">
                <a:moveTo>
                  <a:pt x="29219" y="64591"/>
                </a:moveTo>
                <a:lnTo>
                  <a:pt x="16321" y="64591"/>
                </a:lnTo>
                <a:lnTo>
                  <a:pt x="10765" y="62408"/>
                </a:lnTo>
                <a:lnTo>
                  <a:pt x="6399" y="58042"/>
                </a:lnTo>
                <a:lnTo>
                  <a:pt x="2132" y="53677"/>
                </a:lnTo>
                <a:lnTo>
                  <a:pt x="0" y="48022"/>
                </a:lnTo>
                <a:lnTo>
                  <a:pt x="0" y="33635"/>
                </a:lnTo>
                <a:lnTo>
                  <a:pt x="2083" y="27632"/>
                </a:lnTo>
                <a:lnTo>
                  <a:pt x="6250" y="23068"/>
                </a:lnTo>
                <a:lnTo>
                  <a:pt x="10516" y="18504"/>
                </a:lnTo>
                <a:lnTo>
                  <a:pt x="16221" y="16222"/>
                </a:lnTo>
                <a:lnTo>
                  <a:pt x="29318" y="16222"/>
                </a:lnTo>
                <a:lnTo>
                  <a:pt x="34328" y="17760"/>
                </a:lnTo>
                <a:lnTo>
                  <a:pt x="42465" y="23911"/>
                </a:lnTo>
                <a:lnTo>
                  <a:pt x="43404" y="25747"/>
                </a:lnTo>
                <a:lnTo>
                  <a:pt x="19892" y="25747"/>
                </a:lnTo>
                <a:lnTo>
                  <a:pt x="17214" y="27136"/>
                </a:lnTo>
                <a:lnTo>
                  <a:pt x="15329" y="29914"/>
                </a:lnTo>
                <a:lnTo>
                  <a:pt x="13543" y="32692"/>
                </a:lnTo>
                <a:lnTo>
                  <a:pt x="12650" y="36264"/>
                </a:lnTo>
                <a:lnTo>
                  <a:pt x="12650" y="45095"/>
                </a:lnTo>
                <a:lnTo>
                  <a:pt x="13543" y="48666"/>
                </a:lnTo>
                <a:lnTo>
                  <a:pt x="15329" y="51345"/>
                </a:lnTo>
                <a:lnTo>
                  <a:pt x="17214" y="53925"/>
                </a:lnTo>
                <a:lnTo>
                  <a:pt x="19793" y="55215"/>
                </a:lnTo>
                <a:lnTo>
                  <a:pt x="42751" y="55215"/>
                </a:lnTo>
                <a:lnTo>
                  <a:pt x="42068" y="56554"/>
                </a:lnTo>
                <a:lnTo>
                  <a:pt x="34229" y="63003"/>
                </a:lnTo>
                <a:lnTo>
                  <a:pt x="29219" y="64591"/>
                </a:lnTo>
                <a:close/>
              </a:path>
              <a:path w="334645" h="64769">
                <a:moveTo>
                  <a:pt x="44945" y="33635"/>
                </a:moveTo>
                <a:lnTo>
                  <a:pt x="32593" y="33635"/>
                </a:lnTo>
                <a:lnTo>
                  <a:pt x="32196" y="31055"/>
                </a:lnTo>
                <a:lnTo>
                  <a:pt x="31203" y="29120"/>
                </a:lnTo>
                <a:lnTo>
                  <a:pt x="29616" y="27830"/>
                </a:lnTo>
                <a:lnTo>
                  <a:pt x="28128" y="26441"/>
                </a:lnTo>
                <a:lnTo>
                  <a:pt x="26045" y="25747"/>
                </a:lnTo>
                <a:lnTo>
                  <a:pt x="43404" y="25747"/>
                </a:lnTo>
                <a:lnTo>
                  <a:pt x="44648" y="28178"/>
                </a:lnTo>
                <a:lnTo>
                  <a:pt x="44945" y="33635"/>
                </a:lnTo>
                <a:close/>
              </a:path>
              <a:path w="334645" h="64769">
                <a:moveTo>
                  <a:pt x="42751" y="55215"/>
                </a:moveTo>
                <a:lnTo>
                  <a:pt x="25846" y="55215"/>
                </a:lnTo>
                <a:lnTo>
                  <a:pt x="28078" y="54420"/>
                </a:lnTo>
                <a:lnTo>
                  <a:pt x="31551" y="51147"/>
                </a:lnTo>
                <a:lnTo>
                  <a:pt x="32643" y="48815"/>
                </a:lnTo>
                <a:lnTo>
                  <a:pt x="33039" y="45838"/>
                </a:lnTo>
                <a:lnTo>
                  <a:pt x="45243" y="45838"/>
                </a:lnTo>
                <a:lnTo>
                  <a:pt x="44449" y="51891"/>
                </a:lnTo>
                <a:lnTo>
                  <a:pt x="42751" y="55215"/>
                </a:lnTo>
                <a:close/>
              </a:path>
              <a:path w="334645" h="64769">
                <a:moveTo>
                  <a:pt x="81826" y="64591"/>
                </a:moveTo>
                <a:lnTo>
                  <a:pt x="67538" y="64591"/>
                </a:lnTo>
                <a:lnTo>
                  <a:pt x="61784" y="62408"/>
                </a:lnTo>
                <a:lnTo>
                  <a:pt x="57418" y="58042"/>
                </a:lnTo>
                <a:lnTo>
                  <a:pt x="53152" y="53578"/>
                </a:lnTo>
                <a:lnTo>
                  <a:pt x="51055" y="47823"/>
                </a:lnTo>
                <a:lnTo>
                  <a:pt x="51019" y="33238"/>
                </a:lnTo>
                <a:lnTo>
                  <a:pt x="53152" y="27384"/>
                </a:lnTo>
                <a:lnTo>
                  <a:pt x="61685" y="18454"/>
                </a:lnTo>
                <a:lnTo>
                  <a:pt x="67439" y="16222"/>
                </a:lnTo>
                <a:lnTo>
                  <a:pt x="81926" y="16222"/>
                </a:lnTo>
                <a:lnTo>
                  <a:pt x="87680" y="18454"/>
                </a:lnTo>
                <a:lnTo>
                  <a:pt x="91946" y="22919"/>
                </a:lnTo>
                <a:lnTo>
                  <a:pt x="94711" y="25747"/>
                </a:lnTo>
                <a:lnTo>
                  <a:pt x="71309" y="25747"/>
                </a:lnTo>
                <a:lnTo>
                  <a:pt x="68630" y="26987"/>
                </a:lnTo>
                <a:lnTo>
                  <a:pt x="66646" y="29467"/>
                </a:lnTo>
                <a:lnTo>
                  <a:pt x="64662" y="31849"/>
                </a:lnTo>
                <a:lnTo>
                  <a:pt x="63669" y="35520"/>
                </a:lnTo>
                <a:lnTo>
                  <a:pt x="63669" y="45342"/>
                </a:lnTo>
                <a:lnTo>
                  <a:pt x="64662" y="49013"/>
                </a:lnTo>
                <a:lnTo>
                  <a:pt x="68630" y="53975"/>
                </a:lnTo>
                <a:lnTo>
                  <a:pt x="71309" y="55215"/>
                </a:lnTo>
                <a:lnTo>
                  <a:pt x="94774" y="55215"/>
                </a:lnTo>
                <a:lnTo>
                  <a:pt x="87581" y="62408"/>
                </a:lnTo>
                <a:lnTo>
                  <a:pt x="81826" y="64591"/>
                </a:lnTo>
                <a:close/>
              </a:path>
              <a:path w="334645" h="64769">
                <a:moveTo>
                  <a:pt x="94774" y="55215"/>
                </a:moveTo>
                <a:lnTo>
                  <a:pt x="78254" y="55215"/>
                </a:lnTo>
                <a:lnTo>
                  <a:pt x="80983" y="53925"/>
                </a:lnTo>
                <a:lnTo>
                  <a:pt x="82868" y="51345"/>
                </a:lnTo>
                <a:lnTo>
                  <a:pt x="84852" y="48765"/>
                </a:lnTo>
                <a:lnTo>
                  <a:pt x="85790" y="45342"/>
                </a:lnTo>
                <a:lnTo>
                  <a:pt x="85740" y="35520"/>
                </a:lnTo>
                <a:lnTo>
                  <a:pt x="84902" y="32345"/>
                </a:lnTo>
                <a:lnTo>
                  <a:pt x="83016" y="29765"/>
                </a:lnTo>
                <a:lnTo>
                  <a:pt x="81230" y="27086"/>
                </a:lnTo>
                <a:lnTo>
                  <a:pt x="78453" y="25747"/>
                </a:lnTo>
                <a:lnTo>
                  <a:pt x="94711" y="25747"/>
                </a:lnTo>
                <a:lnTo>
                  <a:pt x="96312" y="27384"/>
                </a:lnTo>
                <a:lnTo>
                  <a:pt x="98494" y="33238"/>
                </a:lnTo>
                <a:lnTo>
                  <a:pt x="98494" y="47823"/>
                </a:lnTo>
                <a:lnTo>
                  <a:pt x="96312" y="53677"/>
                </a:lnTo>
                <a:lnTo>
                  <a:pt x="94774" y="55215"/>
                </a:lnTo>
                <a:close/>
              </a:path>
              <a:path w="334645" h="64769">
                <a:moveTo>
                  <a:pt x="148495" y="23812"/>
                </a:moveTo>
                <a:lnTo>
                  <a:pt x="118985" y="23812"/>
                </a:lnTo>
                <a:lnTo>
                  <a:pt x="120472" y="21431"/>
                </a:lnTo>
                <a:lnTo>
                  <a:pt x="122456" y="19595"/>
                </a:lnTo>
                <a:lnTo>
                  <a:pt x="124938" y="18305"/>
                </a:lnTo>
                <a:lnTo>
                  <a:pt x="127418" y="16916"/>
                </a:lnTo>
                <a:lnTo>
                  <a:pt x="130096" y="16222"/>
                </a:lnTo>
                <a:lnTo>
                  <a:pt x="138828" y="16222"/>
                </a:lnTo>
                <a:lnTo>
                  <a:pt x="143094" y="17710"/>
                </a:lnTo>
                <a:lnTo>
                  <a:pt x="148452" y="23663"/>
                </a:lnTo>
                <a:lnTo>
                  <a:pt x="148495" y="23812"/>
                </a:lnTo>
                <a:close/>
              </a:path>
              <a:path w="334645" h="64769">
                <a:moveTo>
                  <a:pt x="119282" y="63401"/>
                </a:moveTo>
                <a:lnTo>
                  <a:pt x="106632" y="63401"/>
                </a:lnTo>
                <a:lnTo>
                  <a:pt x="106632" y="17412"/>
                </a:lnTo>
                <a:lnTo>
                  <a:pt x="118686" y="17412"/>
                </a:lnTo>
                <a:lnTo>
                  <a:pt x="118686" y="23812"/>
                </a:lnTo>
                <a:lnTo>
                  <a:pt x="148495" y="23812"/>
                </a:lnTo>
                <a:lnTo>
                  <a:pt x="149179" y="26193"/>
                </a:lnTo>
                <a:lnTo>
                  <a:pt x="125632" y="26193"/>
                </a:lnTo>
                <a:lnTo>
                  <a:pt x="123102" y="27235"/>
                </a:lnTo>
                <a:lnTo>
                  <a:pt x="121514" y="29319"/>
                </a:lnTo>
                <a:lnTo>
                  <a:pt x="120026" y="31402"/>
                </a:lnTo>
                <a:lnTo>
                  <a:pt x="119282" y="34577"/>
                </a:lnTo>
                <a:lnTo>
                  <a:pt x="119282" y="63401"/>
                </a:lnTo>
                <a:close/>
              </a:path>
              <a:path w="334645" h="64769">
                <a:moveTo>
                  <a:pt x="149791" y="63401"/>
                </a:moveTo>
                <a:lnTo>
                  <a:pt x="137141" y="63401"/>
                </a:lnTo>
                <a:lnTo>
                  <a:pt x="137141" y="33486"/>
                </a:lnTo>
                <a:lnTo>
                  <a:pt x="136496" y="30807"/>
                </a:lnTo>
                <a:lnTo>
                  <a:pt x="135207" y="29021"/>
                </a:lnTo>
                <a:lnTo>
                  <a:pt x="134016" y="27136"/>
                </a:lnTo>
                <a:lnTo>
                  <a:pt x="131981" y="26193"/>
                </a:lnTo>
                <a:lnTo>
                  <a:pt x="149179" y="26193"/>
                </a:lnTo>
                <a:lnTo>
                  <a:pt x="149791" y="28326"/>
                </a:lnTo>
                <a:lnTo>
                  <a:pt x="149791" y="63401"/>
                </a:lnTo>
                <a:close/>
              </a:path>
              <a:path w="334645" h="64769">
                <a:moveTo>
                  <a:pt x="184749" y="63401"/>
                </a:moveTo>
                <a:lnTo>
                  <a:pt x="170760" y="63401"/>
                </a:lnTo>
                <a:lnTo>
                  <a:pt x="154983" y="17412"/>
                </a:lnTo>
                <a:lnTo>
                  <a:pt x="168229" y="17412"/>
                </a:lnTo>
                <a:lnTo>
                  <a:pt x="177903" y="48815"/>
                </a:lnTo>
                <a:lnTo>
                  <a:pt x="189705" y="48815"/>
                </a:lnTo>
                <a:lnTo>
                  <a:pt x="184749" y="63401"/>
                </a:lnTo>
                <a:close/>
              </a:path>
              <a:path w="334645" h="64769">
                <a:moveTo>
                  <a:pt x="189705" y="48815"/>
                </a:moveTo>
                <a:lnTo>
                  <a:pt x="178052" y="48815"/>
                </a:lnTo>
                <a:lnTo>
                  <a:pt x="187725" y="17412"/>
                </a:lnTo>
                <a:lnTo>
                  <a:pt x="200377" y="17412"/>
                </a:lnTo>
                <a:lnTo>
                  <a:pt x="189705" y="48815"/>
                </a:lnTo>
                <a:close/>
              </a:path>
              <a:path w="334645" h="64769">
                <a:moveTo>
                  <a:pt x="215624" y="35570"/>
                </a:moveTo>
                <a:lnTo>
                  <a:pt x="204313" y="35570"/>
                </a:lnTo>
                <a:lnTo>
                  <a:pt x="210415" y="1190"/>
                </a:lnTo>
                <a:lnTo>
                  <a:pt x="245240" y="1190"/>
                </a:lnTo>
                <a:lnTo>
                  <a:pt x="245240" y="11608"/>
                </a:lnTo>
                <a:lnTo>
                  <a:pt x="219493" y="11608"/>
                </a:lnTo>
                <a:lnTo>
                  <a:pt x="216963" y="25747"/>
                </a:lnTo>
                <a:lnTo>
                  <a:pt x="217112" y="25896"/>
                </a:lnTo>
                <a:lnTo>
                  <a:pt x="242115" y="25896"/>
                </a:lnTo>
                <a:lnTo>
                  <a:pt x="243157" y="27086"/>
                </a:lnTo>
                <a:lnTo>
                  <a:pt x="246372" y="30658"/>
                </a:lnTo>
                <a:lnTo>
                  <a:pt x="222867" y="30658"/>
                </a:lnTo>
                <a:lnTo>
                  <a:pt x="220982" y="31055"/>
                </a:lnTo>
                <a:lnTo>
                  <a:pt x="219493" y="31849"/>
                </a:lnTo>
                <a:lnTo>
                  <a:pt x="218104" y="32642"/>
                </a:lnTo>
                <a:lnTo>
                  <a:pt x="216780" y="33932"/>
                </a:lnTo>
                <a:lnTo>
                  <a:pt x="215624" y="35570"/>
                </a:lnTo>
                <a:close/>
              </a:path>
              <a:path w="334645" h="64769">
                <a:moveTo>
                  <a:pt x="242115" y="25896"/>
                </a:moveTo>
                <a:lnTo>
                  <a:pt x="217112" y="25896"/>
                </a:lnTo>
                <a:lnTo>
                  <a:pt x="218700" y="24308"/>
                </a:lnTo>
                <a:lnTo>
                  <a:pt x="220436" y="23117"/>
                </a:lnTo>
                <a:lnTo>
                  <a:pt x="222321" y="22324"/>
                </a:lnTo>
                <a:lnTo>
                  <a:pt x="224305" y="21530"/>
                </a:lnTo>
                <a:lnTo>
                  <a:pt x="226637" y="21133"/>
                </a:lnTo>
                <a:lnTo>
                  <a:pt x="235070" y="21133"/>
                </a:lnTo>
                <a:lnTo>
                  <a:pt x="239684" y="23117"/>
                </a:lnTo>
                <a:lnTo>
                  <a:pt x="242115" y="25896"/>
                </a:lnTo>
                <a:close/>
              </a:path>
              <a:path w="334645" h="64769">
                <a:moveTo>
                  <a:pt x="245775" y="54173"/>
                </a:moveTo>
                <a:lnTo>
                  <a:pt x="228225" y="54173"/>
                </a:lnTo>
                <a:lnTo>
                  <a:pt x="230755" y="53032"/>
                </a:lnTo>
                <a:lnTo>
                  <a:pt x="234823" y="48368"/>
                </a:lnTo>
                <a:lnTo>
                  <a:pt x="235865" y="45541"/>
                </a:lnTo>
                <a:lnTo>
                  <a:pt x="235865" y="38794"/>
                </a:lnTo>
                <a:lnTo>
                  <a:pt x="234872" y="36016"/>
                </a:lnTo>
                <a:lnTo>
                  <a:pt x="232843" y="33883"/>
                </a:lnTo>
                <a:lnTo>
                  <a:pt x="230903" y="31749"/>
                </a:lnTo>
                <a:lnTo>
                  <a:pt x="228324" y="30658"/>
                </a:lnTo>
                <a:lnTo>
                  <a:pt x="246372" y="30658"/>
                </a:lnTo>
                <a:lnTo>
                  <a:pt x="246729" y="31055"/>
                </a:lnTo>
                <a:lnTo>
                  <a:pt x="248480" y="36016"/>
                </a:lnTo>
                <a:lnTo>
                  <a:pt x="248515" y="48418"/>
                </a:lnTo>
                <a:lnTo>
                  <a:pt x="246282" y="53677"/>
                </a:lnTo>
                <a:lnTo>
                  <a:pt x="245775" y="54173"/>
                </a:lnTo>
                <a:close/>
              </a:path>
              <a:path w="334645" h="64769">
                <a:moveTo>
                  <a:pt x="232094" y="64591"/>
                </a:moveTo>
                <a:lnTo>
                  <a:pt x="218997" y="64591"/>
                </a:lnTo>
                <a:lnTo>
                  <a:pt x="213441" y="62855"/>
                </a:lnTo>
                <a:lnTo>
                  <a:pt x="209076" y="59382"/>
                </a:lnTo>
                <a:lnTo>
                  <a:pt x="204809" y="55909"/>
                </a:lnTo>
                <a:lnTo>
                  <a:pt x="202577" y="51097"/>
                </a:lnTo>
                <a:lnTo>
                  <a:pt x="202378" y="44946"/>
                </a:lnTo>
                <a:lnTo>
                  <a:pt x="215029" y="44946"/>
                </a:lnTo>
                <a:lnTo>
                  <a:pt x="215326" y="47723"/>
                </a:lnTo>
                <a:lnTo>
                  <a:pt x="216368" y="49956"/>
                </a:lnTo>
                <a:lnTo>
                  <a:pt x="218154" y="51643"/>
                </a:lnTo>
                <a:lnTo>
                  <a:pt x="220039" y="53330"/>
                </a:lnTo>
                <a:lnTo>
                  <a:pt x="222371" y="54173"/>
                </a:lnTo>
                <a:lnTo>
                  <a:pt x="245775" y="54173"/>
                </a:lnTo>
                <a:lnTo>
                  <a:pt x="241818" y="58042"/>
                </a:lnTo>
                <a:lnTo>
                  <a:pt x="237452" y="62408"/>
                </a:lnTo>
                <a:lnTo>
                  <a:pt x="232094" y="64591"/>
                </a:lnTo>
                <a:close/>
              </a:path>
              <a:path w="334645" h="64769">
                <a:moveTo>
                  <a:pt x="281558" y="44499"/>
                </a:moveTo>
                <a:lnTo>
                  <a:pt x="254918" y="44499"/>
                </a:lnTo>
                <a:lnTo>
                  <a:pt x="254918" y="33783"/>
                </a:lnTo>
                <a:lnTo>
                  <a:pt x="281558" y="33783"/>
                </a:lnTo>
                <a:lnTo>
                  <a:pt x="281558" y="44499"/>
                </a:lnTo>
                <a:close/>
              </a:path>
              <a:path w="334645" h="64769">
                <a:moveTo>
                  <a:pt x="301369" y="21431"/>
                </a:moveTo>
                <a:lnTo>
                  <a:pt x="289314" y="21431"/>
                </a:lnTo>
                <a:lnTo>
                  <a:pt x="289611" y="14882"/>
                </a:lnTo>
                <a:lnTo>
                  <a:pt x="291695" y="9673"/>
                </a:lnTo>
                <a:lnTo>
                  <a:pt x="299434" y="1934"/>
                </a:lnTo>
                <a:lnTo>
                  <a:pt x="304544" y="0"/>
                </a:lnTo>
                <a:lnTo>
                  <a:pt x="316550" y="0"/>
                </a:lnTo>
                <a:lnTo>
                  <a:pt x="321411" y="1637"/>
                </a:lnTo>
                <a:lnTo>
                  <a:pt x="325480" y="4911"/>
                </a:lnTo>
                <a:lnTo>
                  <a:pt x="329647" y="8185"/>
                </a:lnTo>
                <a:lnTo>
                  <a:pt x="330701" y="10269"/>
                </a:lnTo>
                <a:lnTo>
                  <a:pt x="308116" y="10269"/>
                </a:lnTo>
                <a:lnTo>
                  <a:pt x="305834" y="11211"/>
                </a:lnTo>
                <a:lnTo>
                  <a:pt x="302262" y="14982"/>
                </a:lnTo>
                <a:lnTo>
                  <a:pt x="301369" y="17760"/>
                </a:lnTo>
                <a:lnTo>
                  <a:pt x="301369" y="21431"/>
                </a:lnTo>
                <a:close/>
              </a:path>
              <a:path w="334645" h="64769">
                <a:moveTo>
                  <a:pt x="328624" y="26491"/>
                </a:moveTo>
                <a:lnTo>
                  <a:pt x="312233" y="26491"/>
                </a:lnTo>
                <a:lnTo>
                  <a:pt x="314962" y="25796"/>
                </a:lnTo>
                <a:lnTo>
                  <a:pt x="318732" y="23018"/>
                </a:lnTo>
                <a:lnTo>
                  <a:pt x="319675" y="21083"/>
                </a:lnTo>
                <a:lnTo>
                  <a:pt x="319675" y="16123"/>
                </a:lnTo>
                <a:lnTo>
                  <a:pt x="318831" y="14138"/>
                </a:lnTo>
                <a:lnTo>
                  <a:pt x="317145" y="12650"/>
                </a:lnTo>
                <a:lnTo>
                  <a:pt x="315557" y="11062"/>
                </a:lnTo>
                <a:lnTo>
                  <a:pt x="313473" y="10269"/>
                </a:lnTo>
                <a:lnTo>
                  <a:pt x="330701" y="10269"/>
                </a:lnTo>
                <a:lnTo>
                  <a:pt x="331730" y="12303"/>
                </a:lnTo>
                <a:lnTo>
                  <a:pt x="331730" y="20240"/>
                </a:lnTo>
                <a:lnTo>
                  <a:pt x="330986" y="22869"/>
                </a:lnTo>
                <a:lnTo>
                  <a:pt x="328624" y="26491"/>
                </a:lnTo>
                <a:close/>
              </a:path>
              <a:path w="334645" h="64769">
                <a:moveTo>
                  <a:pt x="332330" y="54173"/>
                </a:moveTo>
                <a:lnTo>
                  <a:pt x="313722" y="54173"/>
                </a:lnTo>
                <a:lnTo>
                  <a:pt x="316153" y="53279"/>
                </a:lnTo>
                <a:lnTo>
                  <a:pt x="318038" y="51494"/>
                </a:lnTo>
                <a:lnTo>
                  <a:pt x="319923" y="49608"/>
                </a:lnTo>
                <a:lnTo>
                  <a:pt x="320866" y="47277"/>
                </a:lnTo>
                <a:lnTo>
                  <a:pt x="320866" y="41424"/>
                </a:lnTo>
                <a:lnTo>
                  <a:pt x="319923" y="39141"/>
                </a:lnTo>
                <a:lnTo>
                  <a:pt x="318038" y="37653"/>
                </a:lnTo>
                <a:lnTo>
                  <a:pt x="316252" y="36066"/>
                </a:lnTo>
                <a:lnTo>
                  <a:pt x="312878" y="35271"/>
                </a:lnTo>
                <a:lnTo>
                  <a:pt x="306578" y="35271"/>
                </a:lnTo>
                <a:lnTo>
                  <a:pt x="306578" y="26342"/>
                </a:lnTo>
                <a:lnTo>
                  <a:pt x="308661" y="26491"/>
                </a:lnTo>
                <a:lnTo>
                  <a:pt x="328624" y="26491"/>
                </a:lnTo>
                <a:lnTo>
                  <a:pt x="328009" y="27433"/>
                </a:lnTo>
                <a:lnTo>
                  <a:pt x="325876" y="29021"/>
                </a:lnTo>
                <a:lnTo>
                  <a:pt x="323098" y="29914"/>
                </a:lnTo>
                <a:lnTo>
                  <a:pt x="323098" y="30063"/>
                </a:lnTo>
                <a:lnTo>
                  <a:pt x="326571" y="30856"/>
                </a:lnTo>
                <a:lnTo>
                  <a:pt x="329250" y="32543"/>
                </a:lnTo>
                <a:lnTo>
                  <a:pt x="331249" y="35271"/>
                </a:lnTo>
                <a:lnTo>
                  <a:pt x="333119" y="37702"/>
                </a:lnTo>
                <a:lnTo>
                  <a:pt x="334111" y="40728"/>
                </a:lnTo>
                <a:lnTo>
                  <a:pt x="334111" y="50253"/>
                </a:lnTo>
                <a:lnTo>
                  <a:pt x="332330" y="54173"/>
                </a:lnTo>
                <a:close/>
              </a:path>
              <a:path w="334645" h="64769">
                <a:moveTo>
                  <a:pt x="317442" y="64591"/>
                </a:moveTo>
                <a:lnTo>
                  <a:pt x="303948" y="64591"/>
                </a:lnTo>
                <a:lnTo>
                  <a:pt x="298343" y="62656"/>
                </a:lnTo>
                <a:lnTo>
                  <a:pt x="294077" y="58787"/>
                </a:lnTo>
                <a:lnTo>
                  <a:pt x="289909" y="54818"/>
                </a:lnTo>
                <a:lnTo>
                  <a:pt x="287883" y="49608"/>
                </a:lnTo>
                <a:lnTo>
                  <a:pt x="287825" y="41969"/>
                </a:lnTo>
                <a:lnTo>
                  <a:pt x="299881" y="41969"/>
                </a:lnTo>
                <a:lnTo>
                  <a:pt x="300079" y="45838"/>
                </a:lnTo>
                <a:lnTo>
                  <a:pt x="301121" y="48865"/>
                </a:lnTo>
                <a:lnTo>
                  <a:pt x="303006" y="51048"/>
                </a:lnTo>
                <a:lnTo>
                  <a:pt x="304891" y="53131"/>
                </a:lnTo>
                <a:lnTo>
                  <a:pt x="307471" y="54173"/>
                </a:lnTo>
                <a:lnTo>
                  <a:pt x="332330" y="54173"/>
                </a:lnTo>
                <a:lnTo>
                  <a:pt x="331878" y="55165"/>
                </a:lnTo>
                <a:lnTo>
                  <a:pt x="322949" y="62705"/>
                </a:lnTo>
                <a:lnTo>
                  <a:pt x="317442" y="645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523821" y="1084631"/>
            <a:ext cx="128083" cy="645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523821" y="932228"/>
            <a:ext cx="126595" cy="645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523821" y="779829"/>
            <a:ext cx="128812" cy="645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941468" y="3799413"/>
            <a:ext cx="235585" cy="63500"/>
          </a:xfrm>
          <a:custGeom>
            <a:avLst/>
            <a:gdLst/>
            <a:ahLst/>
            <a:cxnLst/>
            <a:rect l="l" t="t" r="r" b="b"/>
            <a:pathLst>
              <a:path w="235585" h="63500">
                <a:moveTo>
                  <a:pt x="29220" y="63401"/>
                </a:moveTo>
                <a:lnTo>
                  <a:pt x="16322" y="63401"/>
                </a:lnTo>
                <a:lnTo>
                  <a:pt x="10765" y="61218"/>
                </a:lnTo>
                <a:lnTo>
                  <a:pt x="6399" y="56851"/>
                </a:lnTo>
                <a:lnTo>
                  <a:pt x="2133" y="52486"/>
                </a:lnTo>
                <a:lnTo>
                  <a:pt x="0" y="46831"/>
                </a:lnTo>
                <a:lnTo>
                  <a:pt x="0" y="32444"/>
                </a:lnTo>
                <a:lnTo>
                  <a:pt x="2084" y="26441"/>
                </a:lnTo>
                <a:lnTo>
                  <a:pt x="6251" y="21877"/>
                </a:lnTo>
                <a:lnTo>
                  <a:pt x="10517" y="17313"/>
                </a:lnTo>
                <a:lnTo>
                  <a:pt x="16222" y="15031"/>
                </a:lnTo>
                <a:lnTo>
                  <a:pt x="29319" y="15031"/>
                </a:lnTo>
                <a:lnTo>
                  <a:pt x="34329" y="16569"/>
                </a:lnTo>
                <a:lnTo>
                  <a:pt x="42466" y="22721"/>
                </a:lnTo>
                <a:lnTo>
                  <a:pt x="43404" y="24556"/>
                </a:lnTo>
                <a:lnTo>
                  <a:pt x="19893" y="24556"/>
                </a:lnTo>
                <a:lnTo>
                  <a:pt x="17214" y="25945"/>
                </a:lnTo>
                <a:lnTo>
                  <a:pt x="15329" y="28723"/>
                </a:lnTo>
                <a:lnTo>
                  <a:pt x="13543" y="31501"/>
                </a:lnTo>
                <a:lnTo>
                  <a:pt x="12651" y="35073"/>
                </a:lnTo>
                <a:lnTo>
                  <a:pt x="12651" y="43904"/>
                </a:lnTo>
                <a:lnTo>
                  <a:pt x="13543" y="47476"/>
                </a:lnTo>
                <a:lnTo>
                  <a:pt x="15329" y="50154"/>
                </a:lnTo>
                <a:lnTo>
                  <a:pt x="17214" y="52735"/>
                </a:lnTo>
                <a:lnTo>
                  <a:pt x="19794" y="54024"/>
                </a:lnTo>
                <a:lnTo>
                  <a:pt x="42752" y="54024"/>
                </a:lnTo>
                <a:lnTo>
                  <a:pt x="42068" y="55363"/>
                </a:lnTo>
                <a:lnTo>
                  <a:pt x="34230" y="61813"/>
                </a:lnTo>
                <a:lnTo>
                  <a:pt x="29220" y="63401"/>
                </a:lnTo>
                <a:close/>
              </a:path>
              <a:path w="235585" h="63500">
                <a:moveTo>
                  <a:pt x="44946" y="32444"/>
                </a:moveTo>
                <a:lnTo>
                  <a:pt x="32593" y="32444"/>
                </a:lnTo>
                <a:lnTo>
                  <a:pt x="32197" y="29864"/>
                </a:lnTo>
                <a:lnTo>
                  <a:pt x="31204" y="27930"/>
                </a:lnTo>
                <a:lnTo>
                  <a:pt x="29616" y="26640"/>
                </a:lnTo>
                <a:lnTo>
                  <a:pt x="28129" y="25251"/>
                </a:lnTo>
                <a:lnTo>
                  <a:pt x="26045" y="24556"/>
                </a:lnTo>
                <a:lnTo>
                  <a:pt x="43404" y="24556"/>
                </a:lnTo>
                <a:lnTo>
                  <a:pt x="44648" y="26987"/>
                </a:lnTo>
                <a:lnTo>
                  <a:pt x="44946" y="32444"/>
                </a:lnTo>
                <a:close/>
              </a:path>
              <a:path w="235585" h="63500">
                <a:moveTo>
                  <a:pt x="42752" y="54024"/>
                </a:moveTo>
                <a:lnTo>
                  <a:pt x="25846" y="54024"/>
                </a:lnTo>
                <a:lnTo>
                  <a:pt x="28079" y="53230"/>
                </a:lnTo>
                <a:lnTo>
                  <a:pt x="31551" y="49956"/>
                </a:lnTo>
                <a:lnTo>
                  <a:pt x="32643" y="47624"/>
                </a:lnTo>
                <a:lnTo>
                  <a:pt x="33040" y="44648"/>
                </a:lnTo>
                <a:lnTo>
                  <a:pt x="45243" y="44648"/>
                </a:lnTo>
                <a:lnTo>
                  <a:pt x="44450" y="50700"/>
                </a:lnTo>
                <a:lnTo>
                  <a:pt x="42752" y="54024"/>
                </a:lnTo>
                <a:close/>
              </a:path>
              <a:path w="235585" h="63500">
                <a:moveTo>
                  <a:pt x="81827" y="63401"/>
                </a:moveTo>
                <a:lnTo>
                  <a:pt x="67539" y="63401"/>
                </a:lnTo>
                <a:lnTo>
                  <a:pt x="61784" y="61218"/>
                </a:lnTo>
                <a:lnTo>
                  <a:pt x="57419" y="56851"/>
                </a:lnTo>
                <a:lnTo>
                  <a:pt x="53153" y="52387"/>
                </a:lnTo>
                <a:lnTo>
                  <a:pt x="51055" y="46632"/>
                </a:lnTo>
                <a:lnTo>
                  <a:pt x="51019" y="32047"/>
                </a:lnTo>
                <a:lnTo>
                  <a:pt x="53153" y="26193"/>
                </a:lnTo>
                <a:lnTo>
                  <a:pt x="61685" y="17264"/>
                </a:lnTo>
                <a:lnTo>
                  <a:pt x="67440" y="15031"/>
                </a:lnTo>
                <a:lnTo>
                  <a:pt x="81926" y="15031"/>
                </a:lnTo>
                <a:lnTo>
                  <a:pt x="87681" y="17264"/>
                </a:lnTo>
                <a:lnTo>
                  <a:pt x="91947" y="21728"/>
                </a:lnTo>
                <a:lnTo>
                  <a:pt x="94712" y="24556"/>
                </a:lnTo>
                <a:lnTo>
                  <a:pt x="71309" y="24556"/>
                </a:lnTo>
                <a:lnTo>
                  <a:pt x="68631" y="25796"/>
                </a:lnTo>
                <a:lnTo>
                  <a:pt x="66647" y="28277"/>
                </a:lnTo>
                <a:lnTo>
                  <a:pt x="64662" y="30658"/>
                </a:lnTo>
                <a:lnTo>
                  <a:pt x="63670" y="34329"/>
                </a:lnTo>
                <a:lnTo>
                  <a:pt x="63670" y="44152"/>
                </a:lnTo>
                <a:lnTo>
                  <a:pt x="64662" y="47823"/>
                </a:lnTo>
                <a:lnTo>
                  <a:pt x="68631" y="52784"/>
                </a:lnTo>
                <a:lnTo>
                  <a:pt x="71309" y="54024"/>
                </a:lnTo>
                <a:lnTo>
                  <a:pt x="94774" y="54024"/>
                </a:lnTo>
                <a:lnTo>
                  <a:pt x="87582" y="61218"/>
                </a:lnTo>
                <a:lnTo>
                  <a:pt x="81827" y="63401"/>
                </a:lnTo>
                <a:close/>
              </a:path>
              <a:path w="235585" h="63500">
                <a:moveTo>
                  <a:pt x="94774" y="54024"/>
                </a:moveTo>
                <a:lnTo>
                  <a:pt x="78255" y="54024"/>
                </a:lnTo>
                <a:lnTo>
                  <a:pt x="80984" y="52735"/>
                </a:lnTo>
                <a:lnTo>
                  <a:pt x="82869" y="50154"/>
                </a:lnTo>
                <a:lnTo>
                  <a:pt x="84853" y="47575"/>
                </a:lnTo>
                <a:lnTo>
                  <a:pt x="85791" y="44152"/>
                </a:lnTo>
                <a:lnTo>
                  <a:pt x="85741" y="34329"/>
                </a:lnTo>
                <a:lnTo>
                  <a:pt x="84902" y="31154"/>
                </a:lnTo>
                <a:lnTo>
                  <a:pt x="83017" y="28574"/>
                </a:lnTo>
                <a:lnTo>
                  <a:pt x="81231" y="25896"/>
                </a:lnTo>
                <a:lnTo>
                  <a:pt x="78453" y="24556"/>
                </a:lnTo>
                <a:lnTo>
                  <a:pt x="94712" y="24556"/>
                </a:lnTo>
                <a:lnTo>
                  <a:pt x="96312" y="26193"/>
                </a:lnTo>
                <a:lnTo>
                  <a:pt x="98495" y="32047"/>
                </a:lnTo>
                <a:lnTo>
                  <a:pt x="98495" y="46632"/>
                </a:lnTo>
                <a:lnTo>
                  <a:pt x="96312" y="52486"/>
                </a:lnTo>
                <a:lnTo>
                  <a:pt x="94774" y="54024"/>
                </a:lnTo>
                <a:close/>
              </a:path>
              <a:path w="235585" h="63500">
                <a:moveTo>
                  <a:pt x="148496" y="22621"/>
                </a:moveTo>
                <a:lnTo>
                  <a:pt x="118985" y="22621"/>
                </a:lnTo>
                <a:lnTo>
                  <a:pt x="120473" y="20240"/>
                </a:lnTo>
                <a:lnTo>
                  <a:pt x="122457" y="18405"/>
                </a:lnTo>
                <a:lnTo>
                  <a:pt x="124938" y="17115"/>
                </a:lnTo>
                <a:lnTo>
                  <a:pt x="127418" y="15726"/>
                </a:lnTo>
                <a:lnTo>
                  <a:pt x="130097" y="15031"/>
                </a:lnTo>
                <a:lnTo>
                  <a:pt x="138829" y="15031"/>
                </a:lnTo>
                <a:lnTo>
                  <a:pt x="143095" y="16519"/>
                </a:lnTo>
                <a:lnTo>
                  <a:pt x="148453" y="22472"/>
                </a:lnTo>
                <a:lnTo>
                  <a:pt x="148496" y="22621"/>
                </a:lnTo>
                <a:close/>
              </a:path>
              <a:path w="235585" h="63500">
                <a:moveTo>
                  <a:pt x="119283" y="62210"/>
                </a:moveTo>
                <a:lnTo>
                  <a:pt x="106633" y="62210"/>
                </a:lnTo>
                <a:lnTo>
                  <a:pt x="106633" y="16222"/>
                </a:lnTo>
                <a:lnTo>
                  <a:pt x="118687" y="16222"/>
                </a:lnTo>
                <a:lnTo>
                  <a:pt x="118687" y="22621"/>
                </a:lnTo>
                <a:lnTo>
                  <a:pt x="148496" y="22621"/>
                </a:lnTo>
                <a:lnTo>
                  <a:pt x="149180" y="25003"/>
                </a:lnTo>
                <a:lnTo>
                  <a:pt x="125632" y="25003"/>
                </a:lnTo>
                <a:lnTo>
                  <a:pt x="123102" y="26044"/>
                </a:lnTo>
                <a:lnTo>
                  <a:pt x="121514" y="28128"/>
                </a:lnTo>
                <a:lnTo>
                  <a:pt x="120027" y="30212"/>
                </a:lnTo>
                <a:lnTo>
                  <a:pt x="119283" y="33386"/>
                </a:lnTo>
                <a:lnTo>
                  <a:pt x="119283" y="62210"/>
                </a:lnTo>
                <a:close/>
              </a:path>
              <a:path w="235585" h="63500">
                <a:moveTo>
                  <a:pt x="149792" y="62210"/>
                </a:moveTo>
                <a:lnTo>
                  <a:pt x="137142" y="62210"/>
                </a:lnTo>
                <a:lnTo>
                  <a:pt x="137142" y="32295"/>
                </a:lnTo>
                <a:lnTo>
                  <a:pt x="136497" y="29616"/>
                </a:lnTo>
                <a:lnTo>
                  <a:pt x="135208" y="27830"/>
                </a:lnTo>
                <a:lnTo>
                  <a:pt x="134017" y="25945"/>
                </a:lnTo>
                <a:lnTo>
                  <a:pt x="131982" y="25003"/>
                </a:lnTo>
                <a:lnTo>
                  <a:pt x="149180" y="25003"/>
                </a:lnTo>
                <a:lnTo>
                  <a:pt x="149792" y="27136"/>
                </a:lnTo>
                <a:lnTo>
                  <a:pt x="149792" y="62210"/>
                </a:lnTo>
                <a:close/>
              </a:path>
              <a:path w="235585" h="63500">
                <a:moveTo>
                  <a:pt x="184750" y="62210"/>
                </a:moveTo>
                <a:lnTo>
                  <a:pt x="170760" y="62210"/>
                </a:lnTo>
                <a:lnTo>
                  <a:pt x="154984" y="16222"/>
                </a:lnTo>
                <a:lnTo>
                  <a:pt x="168230" y="16222"/>
                </a:lnTo>
                <a:lnTo>
                  <a:pt x="177903" y="47624"/>
                </a:lnTo>
                <a:lnTo>
                  <a:pt x="189706" y="47624"/>
                </a:lnTo>
                <a:lnTo>
                  <a:pt x="184750" y="62210"/>
                </a:lnTo>
                <a:close/>
              </a:path>
              <a:path w="235585" h="63500">
                <a:moveTo>
                  <a:pt x="189706" y="47624"/>
                </a:moveTo>
                <a:lnTo>
                  <a:pt x="178053" y="47624"/>
                </a:lnTo>
                <a:lnTo>
                  <a:pt x="187726" y="16222"/>
                </a:lnTo>
                <a:lnTo>
                  <a:pt x="200377" y="16222"/>
                </a:lnTo>
                <a:lnTo>
                  <a:pt x="189706" y="47624"/>
                </a:lnTo>
                <a:close/>
              </a:path>
              <a:path w="235585" h="63500">
                <a:moveTo>
                  <a:pt x="235568" y="62210"/>
                </a:moveTo>
                <a:lnTo>
                  <a:pt x="222917" y="62210"/>
                </a:lnTo>
                <a:lnTo>
                  <a:pt x="222917" y="21877"/>
                </a:lnTo>
                <a:lnTo>
                  <a:pt x="207290" y="21877"/>
                </a:lnTo>
                <a:lnTo>
                  <a:pt x="207290" y="12352"/>
                </a:lnTo>
                <a:lnTo>
                  <a:pt x="213243" y="12352"/>
                </a:lnTo>
                <a:lnTo>
                  <a:pt x="217212" y="11310"/>
                </a:lnTo>
                <a:lnTo>
                  <a:pt x="220089" y="9227"/>
                </a:lnTo>
                <a:lnTo>
                  <a:pt x="223066" y="7143"/>
                </a:lnTo>
                <a:lnTo>
                  <a:pt x="224852" y="4067"/>
                </a:lnTo>
                <a:lnTo>
                  <a:pt x="225447" y="0"/>
                </a:lnTo>
                <a:lnTo>
                  <a:pt x="235568" y="0"/>
                </a:lnTo>
                <a:lnTo>
                  <a:pt x="235568" y="6221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941468" y="3645822"/>
            <a:ext cx="248218" cy="645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941468" y="3320696"/>
            <a:ext cx="248516" cy="645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941468" y="2996761"/>
            <a:ext cx="248920" cy="63500"/>
          </a:xfrm>
          <a:custGeom>
            <a:avLst/>
            <a:gdLst/>
            <a:ahLst/>
            <a:cxnLst/>
            <a:rect l="l" t="t" r="r" b="b"/>
            <a:pathLst>
              <a:path w="248920" h="63500">
                <a:moveTo>
                  <a:pt x="29220" y="63401"/>
                </a:moveTo>
                <a:lnTo>
                  <a:pt x="16322" y="63401"/>
                </a:lnTo>
                <a:lnTo>
                  <a:pt x="10765" y="61218"/>
                </a:lnTo>
                <a:lnTo>
                  <a:pt x="6399" y="56851"/>
                </a:lnTo>
                <a:lnTo>
                  <a:pt x="2133" y="52486"/>
                </a:lnTo>
                <a:lnTo>
                  <a:pt x="0" y="46831"/>
                </a:lnTo>
                <a:lnTo>
                  <a:pt x="0" y="32444"/>
                </a:lnTo>
                <a:lnTo>
                  <a:pt x="2084" y="26441"/>
                </a:lnTo>
                <a:lnTo>
                  <a:pt x="6251" y="21877"/>
                </a:lnTo>
                <a:lnTo>
                  <a:pt x="10517" y="17313"/>
                </a:lnTo>
                <a:lnTo>
                  <a:pt x="16222" y="15031"/>
                </a:lnTo>
                <a:lnTo>
                  <a:pt x="29319" y="15031"/>
                </a:lnTo>
                <a:lnTo>
                  <a:pt x="34329" y="16569"/>
                </a:lnTo>
                <a:lnTo>
                  <a:pt x="42466" y="22721"/>
                </a:lnTo>
                <a:lnTo>
                  <a:pt x="43404" y="24556"/>
                </a:lnTo>
                <a:lnTo>
                  <a:pt x="19893" y="24556"/>
                </a:lnTo>
                <a:lnTo>
                  <a:pt x="17214" y="25945"/>
                </a:lnTo>
                <a:lnTo>
                  <a:pt x="15329" y="28723"/>
                </a:lnTo>
                <a:lnTo>
                  <a:pt x="13543" y="31501"/>
                </a:lnTo>
                <a:lnTo>
                  <a:pt x="12651" y="35073"/>
                </a:lnTo>
                <a:lnTo>
                  <a:pt x="12651" y="43904"/>
                </a:lnTo>
                <a:lnTo>
                  <a:pt x="13543" y="47476"/>
                </a:lnTo>
                <a:lnTo>
                  <a:pt x="15329" y="50154"/>
                </a:lnTo>
                <a:lnTo>
                  <a:pt x="17214" y="52735"/>
                </a:lnTo>
                <a:lnTo>
                  <a:pt x="19794" y="54024"/>
                </a:lnTo>
                <a:lnTo>
                  <a:pt x="42752" y="54024"/>
                </a:lnTo>
                <a:lnTo>
                  <a:pt x="42068" y="55363"/>
                </a:lnTo>
                <a:lnTo>
                  <a:pt x="34230" y="61813"/>
                </a:lnTo>
                <a:lnTo>
                  <a:pt x="29220" y="63401"/>
                </a:lnTo>
                <a:close/>
              </a:path>
              <a:path w="248920" h="63500">
                <a:moveTo>
                  <a:pt x="44946" y="32444"/>
                </a:moveTo>
                <a:lnTo>
                  <a:pt x="32593" y="32444"/>
                </a:lnTo>
                <a:lnTo>
                  <a:pt x="32197" y="29864"/>
                </a:lnTo>
                <a:lnTo>
                  <a:pt x="31204" y="27930"/>
                </a:lnTo>
                <a:lnTo>
                  <a:pt x="29616" y="26640"/>
                </a:lnTo>
                <a:lnTo>
                  <a:pt x="28129" y="25251"/>
                </a:lnTo>
                <a:lnTo>
                  <a:pt x="26045" y="24556"/>
                </a:lnTo>
                <a:lnTo>
                  <a:pt x="43404" y="24556"/>
                </a:lnTo>
                <a:lnTo>
                  <a:pt x="44648" y="26987"/>
                </a:lnTo>
                <a:lnTo>
                  <a:pt x="44946" y="32444"/>
                </a:lnTo>
                <a:close/>
              </a:path>
              <a:path w="248920" h="63500">
                <a:moveTo>
                  <a:pt x="42752" y="54024"/>
                </a:moveTo>
                <a:lnTo>
                  <a:pt x="25846" y="54024"/>
                </a:lnTo>
                <a:lnTo>
                  <a:pt x="28079" y="53230"/>
                </a:lnTo>
                <a:lnTo>
                  <a:pt x="31551" y="49956"/>
                </a:lnTo>
                <a:lnTo>
                  <a:pt x="32643" y="47624"/>
                </a:lnTo>
                <a:lnTo>
                  <a:pt x="33040" y="44648"/>
                </a:lnTo>
                <a:lnTo>
                  <a:pt x="45243" y="44648"/>
                </a:lnTo>
                <a:lnTo>
                  <a:pt x="44450" y="50700"/>
                </a:lnTo>
                <a:lnTo>
                  <a:pt x="42752" y="54024"/>
                </a:lnTo>
                <a:close/>
              </a:path>
              <a:path w="248920" h="63500">
                <a:moveTo>
                  <a:pt x="81827" y="63401"/>
                </a:moveTo>
                <a:lnTo>
                  <a:pt x="67539" y="63401"/>
                </a:lnTo>
                <a:lnTo>
                  <a:pt x="61784" y="61218"/>
                </a:lnTo>
                <a:lnTo>
                  <a:pt x="57419" y="56851"/>
                </a:lnTo>
                <a:lnTo>
                  <a:pt x="53153" y="52387"/>
                </a:lnTo>
                <a:lnTo>
                  <a:pt x="51055" y="46632"/>
                </a:lnTo>
                <a:lnTo>
                  <a:pt x="51019" y="32047"/>
                </a:lnTo>
                <a:lnTo>
                  <a:pt x="53153" y="26193"/>
                </a:lnTo>
                <a:lnTo>
                  <a:pt x="61685" y="17264"/>
                </a:lnTo>
                <a:lnTo>
                  <a:pt x="67440" y="15031"/>
                </a:lnTo>
                <a:lnTo>
                  <a:pt x="81926" y="15031"/>
                </a:lnTo>
                <a:lnTo>
                  <a:pt x="87681" y="17264"/>
                </a:lnTo>
                <a:lnTo>
                  <a:pt x="91947" y="21728"/>
                </a:lnTo>
                <a:lnTo>
                  <a:pt x="94712" y="24556"/>
                </a:lnTo>
                <a:lnTo>
                  <a:pt x="71309" y="24556"/>
                </a:lnTo>
                <a:lnTo>
                  <a:pt x="68631" y="25796"/>
                </a:lnTo>
                <a:lnTo>
                  <a:pt x="66647" y="28277"/>
                </a:lnTo>
                <a:lnTo>
                  <a:pt x="64662" y="30658"/>
                </a:lnTo>
                <a:lnTo>
                  <a:pt x="63670" y="34329"/>
                </a:lnTo>
                <a:lnTo>
                  <a:pt x="63670" y="44152"/>
                </a:lnTo>
                <a:lnTo>
                  <a:pt x="64662" y="47823"/>
                </a:lnTo>
                <a:lnTo>
                  <a:pt x="68631" y="52784"/>
                </a:lnTo>
                <a:lnTo>
                  <a:pt x="71309" y="54024"/>
                </a:lnTo>
                <a:lnTo>
                  <a:pt x="94774" y="54024"/>
                </a:lnTo>
                <a:lnTo>
                  <a:pt x="87582" y="61218"/>
                </a:lnTo>
                <a:lnTo>
                  <a:pt x="81827" y="63401"/>
                </a:lnTo>
                <a:close/>
              </a:path>
              <a:path w="248920" h="63500">
                <a:moveTo>
                  <a:pt x="94774" y="54024"/>
                </a:moveTo>
                <a:lnTo>
                  <a:pt x="78255" y="54024"/>
                </a:lnTo>
                <a:lnTo>
                  <a:pt x="80984" y="52735"/>
                </a:lnTo>
                <a:lnTo>
                  <a:pt x="82869" y="50154"/>
                </a:lnTo>
                <a:lnTo>
                  <a:pt x="84853" y="47575"/>
                </a:lnTo>
                <a:lnTo>
                  <a:pt x="85791" y="44152"/>
                </a:lnTo>
                <a:lnTo>
                  <a:pt x="85741" y="34329"/>
                </a:lnTo>
                <a:lnTo>
                  <a:pt x="84902" y="31154"/>
                </a:lnTo>
                <a:lnTo>
                  <a:pt x="83017" y="28574"/>
                </a:lnTo>
                <a:lnTo>
                  <a:pt x="81231" y="25896"/>
                </a:lnTo>
                <a:lnTo>
                  <a:pt x="78453" y="24556"/>
                </a:lnTo>
                <a:lnTo>
                  <a:pt x="94712" y="24556"/>
                </a:lnTo>
                <a:lnTo>
                  <a:pt x="96312" y="26193"/>
                </a:lnTo>
                <a:lnTo>
                  <a:pt x="98495" y="32047"/>
                </a:lnTo>
                <a:lnTo>
                  <a:pt x="98495" y="46632"/>
                </a:lnTo>
                <a:lnTo>
                  <a:pt x="96312" y="52486"/>
                </a:lnTo>
                <a:lnTo>
                  <a:pt x="94774" y="54024"/>
                </a:lnTo>
                <a:close/>
              </a:path>
              <a:path w="248920" h="63500">
                <a:moveTo>
                  <a:pt x="148496" y="22621"/>
                </a:moveTo>
                <a:lnTo>
                  <a:pt x="118985" y="22621"/>
                </a:lnTo>
                <a:lnTo>
                  <a:pt x="120473" y="20240"/>
                </a:lnTo>
                <a:lnTo>
                  <a:pt x="122457" y="18405"/>
                </a:lnTo>
                <a:lnTo>
                  <a:pt x="124938" y="17115"/>
                </a:lnTo>
                <a:lnTo>
                  <a:pt x="127418" y="15726"/>
                </a:lnTo>
                <a:lnTo>
                  <a:pt x="130097" y="15031"/>
                </a:lnTo>
                <a:lnTo>
                  <a:pt x="138829" y="15031"/>
                </a:lnTo>
                <a:lnTo>
                  <a:pt x="143095" y="16519"/>
                </a:lnTo>
                <a:lnTo>
                  <a:pt x="148453" y="22472"/>
                </a:lnTo>
                <a:lnTo>
                  <a:pt x="148496" y="22621"/>
                </a:lnTo>
                <a:close/>
              </a:path>
              <a:path w="248920" h="63500">
                <a:moveTo>
                  <a:pt x="119283" y="62210"/>
                </a:moveTo>
                <a:lnTo>
                  <a:pt x="106633" y="62210"/>
                </a:lnTo>
                <a:lnTo>
                  <a:pt x="106633" y="16222"/>
                </a:lnTo>
                <a:lnTo>
                  <a:pt x="118687" y="16222"/>
                </a:lnTo>
                <a:lnTo>
                  <a:pt x="118687" y="22621"/>
                </a:lnTo>
                <a:lnTo>
                  <a:pt x="148496" y="22621"/>
                </a:lnTo>
                <a:lnTo>
                  <a:pt x="149180" y="25003"/>
                </a:lnTo>
                <a:lnTo>
                  <a:pt x="125632" y="25003"/>
                </a:lnTo>
                <a:lnTo>
                  <a:pt x="123102" y="26044"/>
                </a:lnTo>
                <a:lnTo>
                  <a:pt x="121514" y="28128"/>
                </a:lnTo>
                <a:lnTo>
                  <a:pt x="120027" y="30212"/>
                </a:lnTo>
                <a:lnTo>
                  <a:pt x="119283" y="33386"/>
                </a:lnTo>
                <a:lnTo>
                  <a:pt x="119283" y="62210"/>
                </a:lnTo>
                <a:close/>
              </a:path>
              <a:path w="248920" h="63500">
                <a:moveTo>
                  <a:pt x="149792" y="62210"/>
                </a:moveTo>
                <a:lnTo>
                  <a:pt x="137142" y="62210"/>
                </a:lnTo>
                <a:lnTo>
                  <a:pt x="137142" y="32295"/>
                </a:lnTo>
                <a:lnTo>
                  <a:pt x="136497" y="29616"/>
                </a:lnTo>
                <a:lnTo>
                  <a:pt x="135208" y="27830"/>
                </a:lnTo>
                <a:lnTo>
                  <a:pt x="134017" y="25945"/>
                </a:lnTo>
                <a:lnTo>
                  <a:pt x="131982" y="25003"/>
                </a:lnTo>
                <a:lnTo>
                  <a:pt x="149180" y="25003"/>
                </a:lnTo>
                <a:lnTo>
                  <a:pt x="149792" y="27136"/>
                </a:lnTo>
                <a:lnTo>
                  <a:pt x="149792" y="62210"/>
                </a:lnTo>
                <a:close/>
              </a:path>
              <a:path w="248920" h="63500">
                <a:moveTo>
                  <a:pt x="184750" y="62210"/>
                </a:moveTo>
                <a:lnTo>
                  <a:pt x="170760" y="62210"/>
                </a:lnTo>
                <a:lnTo>
                  <a:pt x="154984" y="16222"/>
                </a:lnTo>
                <a:lnTo>
                  <a:pt x="168230" y="16222"/>
                </a:lnTo>
                <a:lnTo>
                  <a:pt x="177903" y="47624"/>
                </a:lnTo>
                <a:lnTo>
                  <a:pt x="189706" y="47624"/>
                </a:lnTo>
                <a:lnTo>
                  <a:pt x="184750" y="62210"/>
                </a:lnTo>
                <a:close/>
              </a:path>
              <a:path w="248920" h="63500">
                <a:moveTo>
                  <a:pt x="189706" y="47624"/>
                </a:moveTo>
                <a:lnTo>
                  <a:pt x="178053" y="47624"/>
                </a:lnTo>
                <a:lnTo>
                  <a:pt x="187726" y="16222"/>
                </a:lnTo>
                <a:lnTo>
                  <a:pt x="200377" y="16222"/>
                </a:lnTo>
                <a:lnTo>
                  <a:pt x="189706" y="47624"/>
                </a:lnTo>
                <a:close/>
              </a:path>
              <a:path w="248920" h="63500">
                <a:moveTo>
                  <a:pt x="248664" y="47773"/>
                </a:moveTo>
                <a:lnTo>
                  <a:pt x="202230" y="47773"/>
                </a:lnTo>
                <a:lnTo>
                  <a:pt x="202230" y="36313"/>
                </a:lnTo>
                <a:lnTo>
                  <a:pt x="229168" y="0"/>
                </a:lnTo>
                <a:lnTo>
                  <a:pt x="240479" y="0"/>
                </a:lnTo>
                <a:lnTo>
                  <a:pt x="240479" y="15775"/>
                </a:lnTo>
                <a:lnTo>
                  <a:pt x="228275" y="15775"/>
                </a:lnTo>
                <a:lnTo>
                  <a:pt x="212052" y="37504"/>
                </a:lnTo>
                <a:lnTo>
                  <a:pt x="248664" y="37504"/>
                </a:lnTo>
                <a:lnTo>
                  <a:pt x="248664" y="47773"/>
                </a:lnTo>
                <a:close/>
              </a:path>
              <a:path w="248920" h="63500">
                <a:moveTo>
                  <a:pt x="240479" y="37504"/>
                </a:moveTo>
                <a:lnTo>
                  <a:pt x="228424" y="37504"/>
                </a:lnTo>
                <a:lnTo>
                  <a:pt x="228424" y="15775"/>
                </a:lnTo>
                <a:lnTo>
                  <a:pt x="240479" y="15775"/>
                </a:lnTo>
                <a:lnTo>
                  <a:pt x="240479" y="37504"/>
                </a:lnTo>
                <a:close/>
              </a:path>
              <a:path w="248920" h="63500">
                <a:moveTo>
                  <a:pt x="240479" y="62210"/>
                </a:moveTo>
                <a:lnTo>
                  <a:pt x="228424" y="62210"/>
                </a:lnTo>
                <a:lnTo>
                  <a:pt x="228424" y="47773"/>
                </a:lnTo>
                <a:lnTo>
                  <a:pt x="240479" y="47773"/>
                </a:lnTo>
                <a:lnTo>
                  <a:pt x="240479" y="6221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941468" y="2844362"/>
            <a:ext cx="248920" cy="63500"/>
          </a:xfrm>
          <a:custGeom>
            <a:avLst/>
            <a:gdLst/>
            <a:ahLst/>
            <a:cxnLst/>
            <a:rect l="l" t="t" r="r" b="b"/>
            <a:pathLst>
              <a:path w="248920" h="63500">
                <a:moveTo>
                  <a:pt x="29220" y="63401"/>
                </a:moveTo>
                <a:lnTo>
                  <a:pt x="16322" y="63401"/>
                </a:lnTo>
                <a:lnTo>
                  <a:pt x="10765" y="61218"/>
                </a:lnTo>
                <a:lnTo>
                  <a:pt x="6399" y="56851"/>
                </a:lnTo>
                <a:lnTo>
                  <a:pt x="2133" y="52486"/>
                </a:lnTo>
                <a:lnTo>
                  <a:pt x="0" y="46831"/>
                </a:lnTo>
                <a:lnTo>
                  <a:pt x="0" y="32444"/>
                </a:lnTo>
                <a:lnTo>
                  <a:pt x="2084" y="26441"/>
                </a:lnTo>
                <a:lnTo>
                  <a:pt x="6251" y="21877"/>
                </a:lnTo>
                <a:lnTo>
                  <a:pt x="10517" y="17313"/>
                </a:lnTo>
                <a:lnTo>
                  <a:pt x="16222" y="15031"/>
                </a:lnTo>
                <a:lnTo>
                  <a:pt x="29319" y="15031"/>
                </a:lnTo>
                <a:lnTo>
                  <a:pt x="34329" y="16569"/>
                </a:lnTo>
                <a:lnTo>
                  <a:pt x="42466" y="22721"/>
                </a:lnTo>
                <a:lnTo>
                  <a:pt x="43404" y="24556"/>
                </a:lnTo>
                <a:lnTo>
                  <a:pt x="19893" y="24556"/>
                </a:lnTo>
                <a:lnTo>
                  <a:pt x="17214" y="25945"/>
                </a:lnTo>
                <a:lnTo>
                  <a:pt x="15329" y="28723"/>
                </a:lnTo>
                <a:lnTo>
                  <a:pt x="13543" y="31501"/>
                </a:lnTo>
                <a:lnTo>
                  <a:pt x="12651" y="35073"/>
                </a:lnTo>
                <a:lnTo>
                  <a:pt x="12651" y="43904"/>
                </a:lnTo>
                <a:lnTo>
                  <a:pt x="13543" y="47476"/>
                </a:lnTo>
                <a:lnTo>
                  <a:pt x="15329" y="50154"/>
                </a:lnTo>
                <a:lnTo>
                  <a:pt x="17214" y="52735"/>
                </a:lnTo>
                <a:lnTo>
                  <a:pt x="19794" y="54024"/>
                </a:lnTo>
                <a:lnTo>
                  <a:pt x="42752" y="54024"/>
                </a:lnTo>
                <a:lnTo>
                  <a:pt x="42068" y="55363"/>
                </a:lnTo>
                <a:lnTo>
                  <a:pt x="34230" y="61813"/>
                </a:lnTo>
                <a:lnTo>
                  <a:pt x="29220" y="63401"/>
                </a:lnTo>
                <a:close/>
              </a:path>
              <a:path w="248920" h="63500">
                <a:moveTo>
                  <a:pt x="44946" y="32444"/>
                </a:moveTo>
                <a:lnTo>
                  <a:pt x="32593" y="32444"/>
                </a:lnTo>
                <a:lnTo>
                  <a:pt x="32197" y="29864"/>
                </a:lnTo>
                <a:lnTo>
                  <a:pt x="31204" y="27930"/>
                </a:lnTo>
                <a:lnTo>
                  <a:pt x="29616" y="26640"/>
                </a:lnTo>
                <a:lnTo>
                  <a:pt x="28129" y="25251"/>
                </a:lnTo>
                <a:lnTo>
                  <a:pt x="26045" y="24556"/>
                </a:lnTo>
                <a:lnTo>
                  <a:pt x="43404" y="24556"/>
                </a:lnTo>
                <a:lnTo>
                  <a:pt x="44648" y="26987"/>
                </a:lnTo>
                <a:lnTo>
                  <a:pt x="44946" y="32444"/>
                </a:lnTo>
                <a:close/>
              </a:path>
              <a:path w="248920" h="63500">
                <a:moveTo>
                  <a:pt x="42752" y="54024"/>
                </a:moveTo>
                <a:lnTo>
                  <a:pt x="25846" y="54024"/>
                </a:lnTo>
                <a:lnTo>
                  <a:pt x="28079" y="53230"/>
                </a:lnTo>
                <a:lnTo>
                  <a:pt x="31551" y="49956"/>
                </a:lnTo>
                <a:lnTo>
                  <a:pt x="32643" y="47624"/>
                </a:lnTo>
                <a:lnTo>
                  <a:pt x="33040" y="44648"/>
                </a:lnTo>
                <a:lnTo>
                  <a:pt x="45243" y="44648"/>
                </a:lnTo>
                <a:lnTo>
                  <a:pt x="44450" y="50700"/>
                </a:lnTo>
                <a:lnTo>
                  <a:pt x="42752" y="54024"/>
                </a:lnTo>
                <a:close/>
              </a:path>
              <a:path w="248920" h="63500">
                <a:moveTo>
                  <a:pt x="81827" y="63401"/>
                </a:moveTo>
                <a:lnTo>
                  <a:pt x="67539" y="63401"/>
                </a:lnTo>
                <a:lnTo>
                  <a:pt x="61784" y="61218"/>
                </a:lnTo>
                <a:lnTo>
                  <a:pt x="57419" y="56851"/>
                </a:lnTo>
                <a:lnTo>
                  <a:pt x="53153" y="52387"/>
                </a:lnTo>
                <a:lnTo>
                  <a:pt x="51055" y="46632"/>
                </a:lnTo>
                <a:lnTo>
                  <a:pt x="51019" y="32047"/>
                </a:lnTo>
                <a:lnTo>
                  <a:pt x="53153" y="26193"/>
                </a:lnTo>
                <a:lnTo>
                  <a:pt x="61685" y="17264"/>
                </a:lnTo>
                <a:lnTo>
                  <a:pt x="67440" y="15031"/>
                </a:lnTo>
                <a:lnTo>
                  <a:pt x="81926" y="15031"/>
                </a:lnTo>
                <a:lnTo>
                  <a:pt x="87681" y="17264"/>
                </a:lnTo>
                <a:lnTo>
                  <a:pt x="91947" y="21728"/>
                </a:lnTo>
                <a:lnTo>
                  <a:pt x="94712" y="24556"/>
                </a:lnTo>
                <a:lnTo>
                  <a:pt x="71309" y="24556"/>
                </a:lnTo>
                <a:lnTo>
                  <a:pt x="68631" y="25796"/>
                </a:lnTo>
                <a:lnTo>
                  <a:pt x="66647" y="28277"/>
                </a:lnTo>
                <a:lnTo>
                  <a:pt x="64662" y="30658"/>
                </a:lnTo>
                <a:lnTo>
                  <a:pt x="63670" y="34329"/>
                </a:lnTo>
                <a:lnTo>
                  <a:pt x="63670" y="44152"/>
                </a:lnTo>
                <a:lnTo>
                  <a:pt x="64662" y="47823"/>
                </a:lnTo>
                <a:lnTo>
                  <a:pt x="68631" y="52784"/>
                </a:lnTo>
                <a:lnTo>
                  <a:pt x="71309" y="54024"/>
                </a:lnTo>
                <a:lnTo>
                  <a:pt x="94774" y="54024"/>
                </a:lnTo>
                <a:lnTo>
                  <a:pt x="87582" y="61218"/>
                </a:lnTo>
                <a:lnTo>
                  <a:pt x="81827" y="63401"/>
                </a:lnTo>
                <a:close/>
              </a:path>
              <a:path w="248920" h="63500">
                <a:moveTo>
                  <a:pt x="94774" y="54024"/>
                </a:moveTo>
                <a:lnTo>
                  <a:pt x="78255" y="54024"/>
                </a:lnTo>
                <a:lnTo>
                  <a:pt x="80984" y="52735"/>
                </a:lnTo>
                <a:lnTo>
                  <a:pt x="82869" y="50154"/>
                </a:lnTo>
                <a:lnTo>
                  <a:pt x="84853" y="47575"/>
                </a:lnTo>
                <a:lnTo>
                  <a:pt x="85791" y="44152"/>
                </a:lnTo>
                <a:lnTo>
                  <a:pt x="85741" y="34329"/>
                </a:lnTo>
                <a:lnTo>
                  <a:pt x="84902" y="31154"/>
                </a:lnTo>
                <a:lnTo>
                  <a:pt x="83017" y="28574"/>
                </a:lnTo>
                <a:lnTo>
                  <a:pt x="81231" y="25896"/>
                </a:lnTo>
                <a:lnTo>
                  <a:pt x="78453" y="24556"/>
                </a:lnTo>
                <a:lnTo>
                  <a:pt x="94712" y="24556"/>
                </a:lnTo>
                <a:lnTo>
                  <a:pt x="96312" y="26193"/>
                </a:lnTo>
                <a:lnTo>
                  <a:pt x="98495" y="32047"/>
                </a:lnTo>
                <a:lnTo>
                  <a:pt x="98495" y="46632"/>
                </a:lnTo>
                <a:lnTo>
                  <a:pt x="96312" y="52486"/>
                </a:lnTo>
                <a:lnTo>
                  <a:pt x="94774" y="54024"/>
                </a:lnTo>
                <a:close/>
              </a:path>
              <a:path w="248920" h="63500">
                <a:moveTo>
                  <a:pt x="148496" y="22621"/>
                </a:moveTo>
                <a:lnTo>
                  <a:pt x="118985" y="22621"/>
                </a:lnTo>
                <a:lnTo>
                  <a:pt x="120473" y="20240"/>
                </a:lnTo>
                <a:lnTo>
                  <a:pt x="122457" y="18405"/>
                </a:lnTo>
                <a:lnTo>
                  <a:pt x="124938" y="17115"/>
                </a:lnTo>
                <a:lnTo>
                  <a:pt x="127418" y="15726"/>
                </a:lnTo>
                <a:lnTo>
                  <a:pt x="130097" y="15031"/>
                </a:lnTo>
                <a:lnTo>
                  <a:pt x="138829" y="15031"/>
                </a:lnTo>
                <a:lnTo>
                  <a:pt x="143095" y="16519"/>
                </a:lnTo>
                <a:lnTo>
                  <a:pt x="148453" y="22472"/>
                </a:lnTo>
                <a:lnTo>
                  <a:pt x="148496" y="22621"/>
                </a:lnTo>
                <a:close/>
              </a:path>
              <a:path w="248920" h="63500">
                <a:moveTo>
                  <a:pt x="119283" y="62210"/>
                </a:moveTo>
                <a:lnTo>
                  <a:pt x="106633" y="62210"/>
                </a:lnTo>
                <a:lnTo>
                  <a:pt x="106633" y="16222"/>
                </a:lnTo>
                <a:lnTo>
                  <a:pt x="118687" y="16222"/>
                </a:lnTo>
                <a:lnTo>
                  <a:pt x="118687" y="22621"/>
                </a:lnTo>
                <a:lnTo>
                  <a:pt x="148496" y="22621"/>
                </a:lnTo>
                <a:lnTo>
                  <a:pt x="149180" y="25003"/>
                </a:lnTo>
                <a:lnTo>
                  <a:pt x="125632" y="25003"/>
                </a:lnTo>
                <a:lnTo>
                  <a:pt x="123102" y="26044"/>
                </a:lnTo>
                <a:lnTo>
                  <a:pt x="121514" y="28128"/>
                </a:lnTo>
                <a:lnTo>
                  <a:pt x="120027" y="30212"/>
                </a:lnTo>
                <a:lnTo>
                  <a:pt x="119283" y="33386"/>
                </a:lnTo>
                <a:lnTo>
                  <a:pt x="119283" y="62210"/>
                </a:lnTo>
                <a:close/>
              </a:path>
              <a:path w="248920" h="63500">
                <a:moveTo>
                  <a:pt x="149792" y="62210"/>
                </a:moveTo>
                <a:lnTo>
                  <a:pt x="137142" y="62210"/>
                </a:lnTo>
                <a:lnTo>
                  <a:pt x="137142" y="32295"/>
                </a:lnTo>
                <a:lnTo>
                  <a:pt x="136497" y="29616"/>
                </a:lnTo>
                <a:lnTo>
                  <a:pt x="135208" y="27830"/>
                </a:lnTo>
                <a:lnTo>
                  <a:pt x="134017" y="25945"/>
                </a:lnTo>
                <a:lnTo>
                  <a:pt x="131982" y="25003"/>
                </a:lnTo>
                <a:lnTo>
                  <a:pt x="149180" y="25003"/>
                </a:lnTo>
                <a:lnTo>
                  <a:pt x="149792" y="27136"/>
                </a:lnTo>
                <a:lnTo>
                  <a:pt x="149792" y="62210"/>
                </a:lnTo>
                <a:close/>
              </a:path>
              <a:path w="248920" h="63500">
                <a:moveTo>
                  <a:pt x="184750" y="62210"/>
                </a:moveTo>
                <a:lnTo>
                  <a:pt x="170760" y="62210"/>
                </a:lnTo>
                <a:lnTo>
                  <a:pt x="154984" y="16222"/>
                </a:lnTo>
                <a:lnTo>
                  <a:pt x="168230" y="16222"/>
                </a:lnTo>
                <a:lnTo>
                  <a:pt x="177903" y="47624"/>
                </a:lnTo>
                <a:lnTo>
                  <a:pt x="189706" y="47624"/>
                </a:lnTo>
                <a:lnTo>
                  <a:pt x="184750" y="62210"/>
                </a:lnTo>
                <a:close/>
              </a:path>
              <a:path w="248920" h="63500">
                <a:moveTo>
                  <a:pt x="189706" y="47624"/>
                </a:moveTo>
                <a:lnTo>
                  <a:pt x="178053" y="47624"/>
                </a:lnTo>
                <a:lnTo>
                  <a:pt x="187726" y="16222"/>
                </a:lnTo>
                <a:lnTo>
                  <a:pt x="200377" y="16222"/>
                </a:lnTo>
                <a:lnTo>
                  <a:pt x="189706" y="47624"/>
                </a:lnTo>
                <a:close/>
              </a:path>
              <a:path w="248920" h="63500">
                <a:moveTo>
                  <a:pt x="215624" y="34379"/>
                </a:moveTo>
                <a:lnTo>
                  <a:pt x="204313" y="34379"/>
                </a:lnTo>
                <a:lnTo>
                  <a:pt x="210416" y="0"/>
                </a:lnTo>
                <a:lnTo>
                  <a:pt x="245241" y="0"/>
                </a:lnTo>
                <a:lnTo>
                  <a:pt x="245241" y="10417"/>
                </a:lnTo>
                <a:lnTo>
                  <a:pt x="219494" y="10417"/>
                </a:lnTo>
                <a:lnTo>
                  <a:pt x="216964" y="24556"/>
                </a:lnTo>
                <a:lnTo>
                  <a:pt x="217113" y="24705"/>
                </a:lnTo>
                <a:lnTo>
                  <a:pt x="242116" y="24705"/>
                </a:lnTo>
                <a:lnTo>
                  <a:pt x="243158" y="25896"/>
                </a:lnTo>
                <a:lnTo>
                  <a:pt x="246373" y="29467"/>
                </a:lnTo>
                <a:lnTo>
                  <a:pt x="222867" y="29467"/>
                </a:lnTo>
                <a:lnTo>
                  <a:pt x="220982" y="29864"/>
                </a:lnTo>
                <a:lnTo>
                  <a:pt x="219494" y="30658"/>
                </a:lnTo>
                <a:lnTo>
                  <a:pt x="218104" y="31452"/>
                </a:lnTo>
                <a:lnTo>
                  <a:pt x="216780" y="32742"/>
                </a:lnTo>
                <a:lnTo>
                  <a:pt x="215624" y="34379"/>
                </a:lnTo>
                <a:close/>
              </a:path>
              <a:path w="248920" h="63500">
                <a:moveTo>
                  <a:pt x="242116" y="24705"/>
                </a:moveTo>
                <a:lnTo>
                  <a:pt x="217113" y="24705"/>
                </a:lnTo>
                <a:lnTo>
                  <a:pt x="218700" y="23117"/>
                </a:lnTo>
                <a:lnTo>
                  <a:pt x="220436" y="21927"/>
                </a:lnTo>
                <a:lnTo>
                  <a:pt x="222322" y="21133"/>
                </a:lnTo>
                <a:lnTo>
                  <a:pt x="224306" y="20339"/>
                </a:lnTo>
                <a:lnTo>
                  <a:pt x="226638" y="19942"/>
                </a:lnTo>
                <a:lnTo>
                  <a:pt x="235071" y="19942"/>
                </a:lnTo>
                <a:lnTo>
                  <a:pt x="239685" y="21927"/>
                </a:lnTo>
                <a:lnTo>
                  <a:pt x="242116" y="24705"/>
                </a:lnTo>
                <a:close/>
              </a:path>
              <a:path w="248920" h="63500">
                <a:moveTo>
                  <a:pt x="245776" y="52982"/>
                </a:moveTo>
                <a:lnTo>
                  <a:pt x="228225" y="52982"/>
                </a:lnTo>
                <a:lnTo>
                  <a:pt x="230756" y="51841"/>
                </a:lnTo>
                <a:lnTo>
                  <a:pt x="234824" y="47178"/>
                </a:lnTo>
                <a:lnTo>
                  <a:pt x="235865" y="44351"/>
                </a:lnTo>
                <a:lnTo>
                  <a:pt x="235865" y="37603"/>
                </a:lnTo>
                <a:lnTo>
                  <a:pt x="234873" y="34826"/>
                </a:lnTo>
                <a:lnTo>
                  <a:pt x="232843" y="32692"/>
                </a:lnTo>
                <a:lnTo>
                  <a:pt x="230904" y="30559"/>
                </a:lnTo>
                <a:lnTo>
                  <a:pt x="228325" y="29467"/>
                </a:lnTo>
                <a:lnTo>
                  <a:pt x="246373" y="29467"/>
                </a:lnTo>
                <a:lnTo>
                  <a:pt x="246730" y="29864"/>
                </a:lnTo>
                <a:lnTo>
                  <a:pt x="248481" y="34826"/>
                </a:lnTo>
                <a:lnTo>
                  <a:pt x="248516" y="47227"/>
                </a:lnTo>
                <a:lnTo>
                  <a:pt x="246283" y="52486"/>
                </a:lnTo>
                <a:lnTo>
                  <a:pt x="245776" y="52982"/>
                </a:lnTo>
                <a:close/>
              </a:path>
              <a:path w="248920" h="63500">
                <a:moveTo>
                  <a:pt x="232095" y="63401"/>
                </a:moveTo>
                <a:lnTo>
                  <a:pt x="218998" y="63401"/>
                </a:lnTo>
                <a:lnTo>
                  <a:pt x="213442" y="61664"/>
                </a:lnTo>
                <a:lnTo>
                  <a:pt x="209076" y="58191"/>
                </a:lnTo>
                <a:lnTo>
                  <a:pt x="204809" y="54719"/>
                </a:lnTo>
                <a:lnTo>
                  <a:pt x="202577" y="49907"/>
                </a:lnTo>
                <a:lnTo>
                  <a:pt x="202379" y="43755"/>
                </a:lnTo>
                <a:lnTo>
                  <a:pt x="215029" y="43755"/>
                </a:lnTo>
                <a:lnTo>
                  <a:pt x="215327" y="46533"/>
                </a:lnTo>
                <a:lnTo>
                  <a:pt x="216369" y="48765"/>
                </a:lnTo>
                <a:lnTo>
                  <a:pt x="218155" y="50452"/>
                </a:lnTo>
                <a:lnTo>
                  <a:pt x="220040" y="52139"/>
                </a:lnTo>
                <a:lnTo>
                  <a:pt x="222372" y="52982"/>
                </a:lnTo>
                <a:lnTo>
                  <a:pt x="245776" y="52982"/>
                </a:lnTo>
                <a:lnTo>
                  <a:pt x="241818" y="56851"/>
                </a:lnTo>
                <a:lnTo>
                  <a:pt x="237453" y="61218"/>
                </a:lnTo>
                <a:lnTo>
                  <a:pt x="232095" y="6340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999824" y="2528047"/>
            <a:ext cx="128083" cy="645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999824" y="2373466"/>
            <a:ext cx="126595" cy="645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07" name="object 20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32</a:t>
            </a:fld>
            <a:endParaRPr sz="2000"/>
          </a:p>
        </p:txBody>
      </p:sp>
      <p:sp>
        <p:nvSpPr>
          <p:cNvPr id="208" name="object 20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209" name="object 20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449" y="895608"/>
            <a:ext cx="8461782" cy="3230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83265" y="2515794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69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123" y="261139"/>
            <a:ext cx="8032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00"/>
                </a:solidFill>
              </a:rPr>
              <a:t>ImageNet Large Scale Visual Recognition Challenge </a:t>
            </a:r>
            <a:r>
              <a:rPr sz="2000" dirty="0">
                <a:solidFill>
                  <a:srgbClr val="000000"/>
                </a:solidFill>
              </a:rPr>
              <a:t>(ILSVRC)</a:t>
            </a:r>
            <a:r>
              <a:rPr sz="2000" spc="-8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winners</a:t>
            </a:r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886326" y="4125740"/>
            <a:ext cx="381932" cy="87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5705" y="4130579"/>
            <a:ext cx="524928" cy="87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2690" y="4286997"/>
            <a:ext cx="493411" cy="83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9931" y="4130569"/>
            <a:ext cx="774127" cy="260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1659" y="4125740"/>
            <a:ext cx="394420" cy="875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9425" y="4284241"/>
            <a:ext cx="325992" cy="1028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1884" y="4128122"/>
            <a:ext cx="612889" cy="1065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31499" y="4276502"/>
            <a:ext cx="850016" cy="1093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7508" y="4125740"/>
            <a:ext cx="657633" cy="1089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9584" y="4276502"/>
            <a:ext cx="638426" cy="110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46012" y="4125740"/>
            <a:ext cx="429898" cy="2601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2096" y="4125740"/>
            <a:ext cx="875293" cy="1089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02396" y="4125740"/>
            <a:ext cx="491690" cy="8751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7990" y="4123178"/>
            <a:ext cx="378474" cy="2601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4748" y="3272418"/>
            <a:ext cx="1438910" cy="26797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shallow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5770" y="3272418"/>
            <a:ext cx="685800" cy="26797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8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03968" y="3272418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70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03968" y="3272418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70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50356" y="3276494"/>
            <a:ext cx="558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8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45066" y="2515794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69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65774" y="2540456"/>
            <a:ext cx="643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19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3973" y="2540456"/>
            <a:ext cx="643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22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76363" y="1150147"/>
            <a:ext cx="75184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14562" y="1150147"/>
            <a:ext cx="75184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52760" y="1150147"/>
            <a:ext cx="75184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25760" y="3640580"/>
            <a:ext cx="139724" cy="1370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28708" y="3640580"/>
            <a:ext cx="139724" cy="1370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31657" y="359840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34605" y="3598405"/>
            <a:ext cx="139724" cy="137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17804" y="343685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6002" y="340805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82400" y="1584159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54399" y="1584159"/>
            <a:ext cx="139724" cy="137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80847" y="1584159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31147" y="3709092"/>
            <a:ext cx="738505" cy="0"/>
          </a:xfrm>
          <a:custGeom>
            <a:avLst/>
            <a:gdLst/>
            <a:ahLst/>
            <a:cxnLst/>
            <a:rect l="l" t="t" r="r" b="b"/>
            <a:pathLst>
              <a:path w="738505">
                <a:moveTo>
                  <a:pt x="0" y="0"/>
                </a:moveTo>
                <a:lnTo>
                  <a:pt x="7379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34096" y="3666792"/>
            <a:ext cx="738505" cy="42545"/>
          </a:xfrm>
          <a:custGeom>
            <a:avLst/>
            <a:gdLst/>
            <a:ahLst/>
            <a:cxnLst/>
            <a:rect l="l" t="t" r="r" b="b"/>
            <a:pathLst>
              <a:path w="738505" h="42545">
                <a:moveTo>
                  <a:pt x="0" y="42299"/>
                </a:moveTo>
                <a:lnTo>
                  <a:pt x="7379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37044" y="3666917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6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39992" y="3505517"/>
            <a:ext cx="718820" cy="161925"/>
          </a:xfrm>
          <a:custGeom>
            <a:avLst/>
            <a:gdLst/>
            <a:ahLst/>
            <a:cxnLst/>
            <a:rect l="l" t="t" r="r" b="b"/>
            <a:pathLst>
              <a:path w="718820" h="161925">
                <a:moveTo>
                  <a:pt x="0" y="161399"/>
                </a:moveTo>
                <a:lnTo>
                  <a:pt x="7181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23191" y="3476568"/>
            <a:ext cx="773430" cy="29209"/>
          </a:xfrm>
          <a:custGeom>
            <a:avLst/>
            <a:gdLst/>
            <a:ahLst/>
            <a:cxnLst/>
            <a:rect l="l" t="t" r="r" b="b"/>
            <a:pathLst>
              <a:path w="773429" h="29210">
                <a:moveTo>
                  <a:pt x="0" y="28799"/>
                </a:moveTo>
                <a:lnTo>
                  <a:pt x="7730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61389" y="1652571"/>
            <a:ext cx="661670" cy="1824355"/>
          </a:xfrm>
          <a:custGeom>
            <a:avLst/>
            <a:gdLst/>
            <a:ahLst/>
            <a:cxnLst/>
            <a:rect l="l" t="t" r="r" b="b"/>
            <a:pathLst>
              <a:path w="661670" h="1824354">
                <a:moveTo>
                  <a:pt x="0" y="1823996"/>
                </a:moveTo>
                <a:lnTo>
                  <a:pt x="6611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87788" y="1652671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>
                <a:moveTo>
                  <a:pt x="0" y="0"/>
                </a:moveTo>
                <a:lnTo>
                  <a:pt x="7067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59786" y="165267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3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11267" y="1997045"/>
            <a:ext cx="1628775" cy="2483485"/>
          </a:xfrm>
          <a:custGeom>
            <a:avLst/>
            <a:gdLst/>
            <a:ahLst/>
            <a:cxnLst/>
            <a:rect l="l" t="t" r="r" b="b"/>
            <a:pathLst>
              <a:path w="1628775" h="2483485">
                <a:moveTo>
                  <a:pt x="0" y="0"/>
                </a:moveTo>
                <a:lnTo>
                  <a:pt x="1628396" y="0"/>
                </a:lnTo>
                <a:lnTo>
                  <a:pt x="1628396" y="2483094"/>
                </a:lnTo>
                <a:lnTo>
                  <a:pt x="0" y="248309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919221" y="1212605"/>
            <a:ext cx="1398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Deeper</a:t>
            </a:r>
            <a:r>
              <a:rPr sz="14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Networks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580865" y="1491246"/>
            <a:ext cx="113664" cy="396240"/>
          </a:xfrm>
          <a:custGeom>
            <a:avLst/>
            <a:gdLst/>
            <a:ahLst/>
            <a:cxnLst/>
            <a:rect l="l" t="t" r="r" b="b"/>
            <a:pathLst>
              <a:path w="113664" h="396239">
                <a:moveTo>
                  <a:pt x="0" y="0"/>
                </a:moveTo>
                <a:lnTo>
                  <a:pt x="113174" y="395901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54265" y="1868976"/>
            <a:ext cx="79549" cy="11081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33</a:t>
            </a:fld>
            <a:endParaRPr sz="2000"/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414718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[Szegedy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9515" y="3146418"/>
            <a:ext cx="15703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Inception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349" y="1134726"/>
            <a:ext cx="37719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Deeper networks, with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computational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efficiency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823" y="1963400"/>
            <a:ext cx="3553460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22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Efficient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“Inception”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No FC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Only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 million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parameters!</a:t>
            </a:r>
            <a:endParaRPr sz="1800">
              <a:latin typeface="Arial"/>
              <a:cs typeface="Arial"/>
            </a:endParaRPr>
          </a:p>
          <a:p>
            <a:pPr marL="31686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12x less than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AlexNet</a:t>
            </a:r>
            <a:endParaRPr sz="1800">
              <a:latin typeface="Arial"/>
              <a:cs typeface="Arial"/>
            </a:endParaRPr>
          </a:p>
          <a:p>
            <a:pPr marL="316865" marR="5080" indent="-304165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ILSVRC’14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winner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(6.7%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top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error)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5116" y="1768446"/>
            <a:ext cx="2881069" cy="1360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8284" y="201588"/>
            <a:ext cx="1392522" cy="4315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34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414718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[Szegedy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349" y="1515726"/>
            <a:ext cx="5613400" cy="19005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4942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“Inception module”: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design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good local network topology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(network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within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network)</a:t>
            </a:r>
            <a:r>
              <a:rPr sz="18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and  then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stack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these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modules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on  top of each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other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Inception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3117" y="1768446"/>
            <a:ext cx="2881069" cy="1360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8284" y="201588"/>
            <a:ext cx="1392522" cy="4315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2610" y="1956471"/>
            <a:ext cx="944880" cy="522605"/>
          </a:xfrm>
          <a:custGeom>
            <a:avLst/>
            <a:gdLst/>
            <a:ahLst/>
            <a:cxnLst/>
            <a:rect l="l" t="t" r="r" b="b"/>
            <a:pathLst>
              <a:path w="944879" h="522605">
                <a:moveTo>
                  <a:pt x="0" y="0"/>
                </a:moveTo>
                <a:lnTo>
                  <a:pt x="944698" y="0"/>
                </a:lnTo>
                <a:lnTo>
                  <a:pt x="944698" y="522598"/>
                </a:lnTo>
                <a:lnTo>
                  <a:pt x="0" y="5225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1036" y="2217770"/>
            <a:ext cx="791845" cy="72390"/>
          </a:xfrm>
          <a:custGeom>
            <a:avLst/>
            <a:gdLst/>
            <a:ahLst/>
            <a:cxnLst/>
            <a:rect l="l" t="t" r="r" b="b"/>
            <a:pathLst>
              <a:path w="791845" h="72389">
                <a:moveTo>
                  <a:pt x="791573" y="0"/>
                </a:moveTo>
                <a:lnTo>
                  <a:pt x="0" y="71864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05411" y="2248775"/>
            <a:ext cx="107999" cy="817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35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414718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[Szegedy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5571" y="3231143"/>
            <a:ext cx="21456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Naive Inception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899" y="1451372"/>
            <a:ext cx="4180116" cy="1447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64787" y="989104"/>
            <a:ext cx="3335654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Apply parallel filter operations on  the input from previous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layer:</a:t>
            </a:r>
            <a:endParaRPr sz="1800">
              <a:latin typeface="Arial"/>
              <a:cs typeface="Arial"/>
            </a:endParaRPr>
          </a:p>
          <a:p>
            <a:pPr marL="469900" marR="13970" indent="-304800">
              <a:lnSpc>
                <a:spcPct val="100699"/>
              </a:lnSpc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Multiple receptive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field</a:t>
            </a:r>
            <a:r>
              <a:rPr sz="18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sizes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convolution (1x1,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3x3,  5x5)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Pooling operation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(3x3)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36</a:t>
            </a:fld>
            <a:endParaRPr sz="20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64787" y="2922675"/>
            <a:ext cx="291846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Concatenate all filter outputs  together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depth-wise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414718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[Szegedy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5571" y="3231143"/>
            <a:ext cx="21456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Naive Inception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899" y="1451372"/>
            <a:ext cx="4180116" cy="1447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64787" y="989104"/>
            <a:ext cx="3335654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Apply parallel filter operations on  the input from previous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layer:</a:t>
            </a:r>
            <a:endParaRPr sz="1800">
              <a:latin typeface="Arial"/>
              <a:cs typeface="Arial"/>
            </a:endParaRPr>
          </a:p>
          <a:p>
            <a:pPr marL="469900" marR="13970" indent="-304800">
              <a:lnSpc>
                <a:spcPct val="100699"/>
              </a:lnSpc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Multiple receptive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field</a:t>
            </a:r>
            <a:r>
              <a:rPr sz="18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sizes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convolution (1x1,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3x3,  5x5)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Pooling operation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(3x3)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37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64787" y="2922675"/>
            <a:ext cx="291846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Concatenate all filter outputs  together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depth-wise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0987" y="3668819"/>
            <a:ext cx="337312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Q: What is the problem with this?  [Hint: Computational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414718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[Szegedy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/>
          <p:nvPr/>
        </p:nvSpPr>
        <p:spPr>
          <a:xfrm>
            <a:off x="410899" y="2006508"/>
            <a:ext cx="4180116" cy="1654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2364" y="242675"/>
            <a:ext cx="337312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Q: What is the problem with this?  [Hint: Computational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38</a:t>
            </a:fld>
            <a:endParaRPr sz="20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1699" y="1099322"/>
            <a:ext cx="97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9948" y="3380834"/>
            <a:ext cx="2800985" cy="8820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71323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input:  28x28x256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66802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Naive Inception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4"/>
            <a:ext cx="4147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44349" y="623986"/>
            <a:ext cx="17424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[Szegedy et al.,</a:t>
            </a:r>
            <a:r>
              <a:rPr sz="1400" i="1" spc="-8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899" y="2006508"/>
            <a:ext cx="4180116" cy="1654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2364" y="242675"/>
            <a:ext cx="337312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Q: What is the problem with this?  [Hint: Computational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39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1699" y="1099322"/>
            <a:ext cx="97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948" y="3380834"/>
            <a:ext cx="2800985" cy="8820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71323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input:  28x28x256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66802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Naive Inception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1942" y="1029859"/>
            <a:ext cx="264922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Q1: What is the output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of the  1x1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with 128</a:t>
            </a:r>
            <a:r>
              <a:rPr sz="14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filters?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898" y="184684"/>
            <a:ext cx="7805902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Review:</a:t>
            </a:r>
            <a:r>
              <a:rPr sz="3000" spc="-8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LeNet-5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12649" y="743110"/>
            <a:ext cx="1574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[LeCun et al.,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1998]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74" y="3766405"/>
            <a:ext cx="455549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Conv filters were 5x5, applied at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Subsampling </a:t>
            </a:r>
            <a:r>
              <a:rPr sz="1400" dirty="0">
                <a:latin typeface="Arial"/>
                <a:cs typeface="Arial"/>
              </a:rPr>
              <a:t>(Pooling) </a:t>
            </a:r>
            <a:r>
              <a:rPr sz="1400" spc="-5" dirty="0">
                <a:latin typeface="Arial"/>
                <a:cs typeface="Arial"/>
              </a:rPr>
              <a:t>layers were 2x2 applied at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latin typeface="Arial"/>
                <a:cs typeface="Arial"/>
              </a:rPr>
              <a:t>i.e. architecture is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[CONV-POOL-CONV-POOL-FC-FC]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349" y="1113222"/>
            <a:ext cx="8839182" cy="2688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9118" y="4704893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99643" y="471344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4"/>
            <a:ext cx="4147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44349" y="623986"/>
            <a:ext cx="17424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[Szegedy et al.,</a:t>
            </a:r>
            <a:r>
              <a:rPr sz="1400" i="1" spc="-8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433" y="2006508"/>
            <a:ext cx="4183582" cy="1654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2364" y="242675"/>
            <a:ext cx="337312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Q: What is the problem with this?  [Hint: Computational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40</a:t>
            </a:fld>
            <a:endParaRPr sz="20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1699" y="1099322"/>
            <a:ext cx="97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948" y="3380834"/>
            <a:ext cx="2800985" cy="8820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71323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input:  28x28x256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66802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Naive Inception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1942" y="1029859"/>
            <a:ext cx="264922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Q1: What is the output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of the  1x1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with 128</a:t>
            </a:r>
            <a:r>
              <a:rPr sz="14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filters?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974" y="2403530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4"/>
            <a:ext cx="4147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44349" y="623986"/>
            <a:ext cx="17424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[Szegedy et al.,</a:t>
            </a:r>
            <a:r>
              <a:rPr sz="1400" i="1" spc="-8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433" y="2006508"/>
            <a:ext cx="4183582" cy="1654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2364" y="242675"/>
            <a:ext cx="337312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Q: What is the problem with this?  [Hint: Computational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41</a:t>
            </a:fld>
            <a:endParaRPr sz="20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1699" y="1099322"/>
            <a:ext cx="97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948" y="3380834"/>
            <a:ext cx="2800985" cy="8820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71323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input:  28x28x256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66802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Naive Inception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1942" y="1029859"/>
            <a:ext cx="257111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Q2: What are the output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sizes</a:t>
            </a:r>
            <a:r>
              <a:rPr sz="14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of  all different filter</a:t>
            </a:r>
            <a:r>
              <a:rPr sz="14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operations?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974" y="2403530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4"/>
            <a:ext cx="4147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44349" y="623986"/>
            <a:ext cx="17424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[Szegedy et al.,</a:t>
            </a:r>
            <a:r>
              <a:rPr sz="1400" i="1" spc="-8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274" y="2006508"/>
            <a:ext cx="4186229" cy="1654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2364" y="242675"/>
            <a:ext cx="337312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Q: What is the problem with this?  [Hint: Computational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42</a:t>
            </a:fld>
            <a:endParaRPr sz="200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1699" y="1099322"/>
            <a:ext cx="97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948" y="3380834"/>
            <a:ext cx="2800985" cy="8820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71323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input:  28x28x256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66802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Naive Inception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1942" y="1029859"/>
            <a:ext cx="257111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Q2: What are the output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sizes</a:t>
            </a:r>
            <a:r>
              <a:rPr sz="14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of  all different filter</a:t>
            </a:r>
            <a:r>
              <a:rPr sz="14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operations?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974" y="2403530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1376" y="2403530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28x28x192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0574" y="2403530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7372" y="2403530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28x28x256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4"/>
            <a:ext cx="4147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44349" y="623986"/>
            <a:ext cx="17424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[Szegedy et al.,</a:t>
            </a:r>
            <a:r>
              <a:rPr sz="1400" i="1" spc="-8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274" y="2006508"/>
            <a:ext cx="4186229" cy="1654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2364" y="242675"/>
            <a:ext cx="337312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Q: What is the problem with this?  [Hint: Computational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43</a:t>
            </a:fld>
            <a:endParaRPr sz="200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1699" y="1099322"/>
            <a:ext cx="97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948" y="3380834"/>
            <a:ext cx="2800985" cy="8820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71323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input:  28x28x256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66802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Naive Inception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1942" y="1029859"/>
            <a:ext cx="22161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Q3:What is output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1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after  filter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concatenation?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974" y="2403530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1376" y="2403530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28x28x192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0574" y="2403530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7372" y="2403530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28x28x256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4"/>
            <a:ext cx="4147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44349" y="623986"/>
            <a:ext cx="17424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[Szegedy et al.,</a:t>
            </a:r>
            <a:r>
              <a:rPr sz="1400" i="1" spc="-8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274" y="2006508"/>
            <a:ext cx="4186229" cy="1654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2364" y="242675"/>
            <a:ext cx="337312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Q: What is the problem with this?  [Hint: Computational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44</a:t>
            </a:fld>
            <a:endParaRPr sz="200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1699" y="1099322"/>
            <a:ext cx="97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948" y="3380834"/>
            <a:ext cx="2800985" cy="8820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71323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input:  28x28x256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66802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Naive Inception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1942" y="1029859"/>
            <a:ext cx="22161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Q3:What is output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1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after  filter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concatenation?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974" y="2403530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1376" y="2403530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28x28x192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0574" y="2403530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7372" y="2403530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8976" y="1717731"/>
            <a:ext cx="3187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28x28x(128+192+96+256)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4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28x28x672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4"/>
            <a:ext cx="4147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44349" y="623986"/>
            <a:ext cx="17424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[Szegedy et al.,</a:t>
            </a:r>
            <a:r>
              <a:rPr sz="1400" i="1" spc="-8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274" y="2006508"/>
            <a:ext cx="4186229" cy="1654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2364" y="242675"/>
            <a:ext cx="337312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Q: What is the problem with this?  [Hint: Computational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45</a:t>
            </a:fld>
            <a:endParaRPr sz="200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1699" y="1099322"/>
            <a:ext cx="97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948" y="3380834"/>
            <a:ext cx="2800985" cy="8820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71323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input:  28x28x256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66802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Naive Inception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1942" y="1029859"/>
            <a:ext cx="22161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Q3:What is output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1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after  filter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concatenation?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974" y="2403530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1376" y="2403530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28x28x192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0574" y="2403530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7372" y="2403530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8976" y="1717731"/>
            <a:ext cx="3187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28x28x(128+192+96+256)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4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28x28x672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2438" y="1414015"/>
            <a:ext cx="337820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Ops: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[1x1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128] 28x28x128x1x1x256  [3x3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192] 28x28x192x3x3x256  [5x5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96] 28x28x96x5x5x256 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Total: 854M</a:t>
            </a:r>
            <a:r>
              <a:rPr sz="16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ops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4"/>
            <a:ext cx="4147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44349" y="623986"/>
            <a:ext cx="17424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[Szegedy et al.,</a:t>
            </a:r>
            <a:r>
              <a:rPr sz="1400" i="1" spc="-8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5571" y="3993142"/>
            <a:ext cx="21456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Naive Inception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274" y="2006508"/>
            <a:ext cx="4186229" cy="1654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2364" y="242675"/>
            <a:ext cx="337312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Q: What is the problem with this?  [Hint: Computational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46</a:t>
            </a:fld>
            <a:endParaRPr sz="200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1699" y="1099322"/>
            <a:ext cx="97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948" y="3380834"/>
            <a:ext cx="10928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input:  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1942" y="1029859"/>
            <a:ext cx="22161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Q3:What is output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1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after  filter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concatenation?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974" y="2403530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1376" y="2403530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28x28x192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0574" y="2403530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7372" y="2403530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8976" y="1717731"/>
            <a:ext cx="3187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28x28x(128+192+96+256)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4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28x28x672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2438" y="1414015"/>
            <a:ext cx="337820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Ops: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[1x1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128] 28x28x128x1x1x256  [3x3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192] 28x28x192x3x3x256  [5x5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96] 28x28x96x5x5x256 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Total: 854M</a:t>
            </a:r>
            <a:r>
              <a:rPr sz="16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ops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72438" y="2899912"/>
            <a:ext cx="2248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Very expensive</a:t>
            </a:r>
            <a:r>
              <a:rPr sz="16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compute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72438" y="3395211"/>
            <a:ext cx="3378835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Pooling layer also preserves feature  depth, which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means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total depth after 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concatenation can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only grow at</a:t>
            </a:r>
            <a:r>
              <a:rPr sz="16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every  layer!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4"/>
            <a:ext cx="4147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44349" y="623986"/>
            <a:ext cx="17424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[Szegedy et al.,</a:t>
            </a:r>
            <a:r>
              <a:rPr sz="1400" i="1" spc="-8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274" y="2006508"/>
            <a:ext cx="4186229" cy="1654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2364" y="242675"/>
            <a:ext cx="337312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Q: What is the problem with this?  [Hint: Computational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47</a:t>
            </a:fld>
            <a:endParaRPr sz="200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1699" y="1099322"/>
            <a:ext cx="97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948" y="3380834"/>
            <a:ext cx="2800985" cy="8820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71323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input:  28x28x256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66802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Naive Inception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1942" y="1029859"/>
            <a:ext cx="22161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Q3:What is output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1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after  filter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concatenation?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974" y="2403530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1376" y="2403530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28x28x192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0574" y="2403530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7372" y="2403530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6175" y="1717731"/>
            <a:ext cx="2713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28x28x(128+192+96+256)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4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529k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92364" y="1690471"/>
            <a:ext cx="3284854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Solution: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“bottleneck”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r>
              <a:rPr sz="18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that  use 1x1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convolutions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reduce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feature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depth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4"/>
            <a:ext cx="472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Reminder: 1x1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convolutions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518923" y="1798366"/>
            <a:ext cx="987425" cy="2004060"/>
          </a:xfrm>
          <a:custGeom>
            <a:avLst/>
            <a:gdLst/>
            <a:ahLst/>
            <a:cxnLst/>
            <a:rect l="l" t="t" r="r" b="b"/>
            <a:pathLst>
              <a:path w="987425" h="2004060">
                <a:moveTo>
                  <a:pt x="0" y="0"/>
                </a:moveTo>
                <a:lnTo>
                  <a:pt x="987353" y="0"/>
                </a:lnTo>
                <a:lnTo>
                  <a:pt x="987353" y="2004051"/>
                </a:lnTo>
                <a:lnTo>
                  <a:pt x="0" y="2004051"/>
                </a:lnTo>
                <a:lnTo>
                  <a:pt x="0" y="0"/>
                </a:lnTo>
                <a:close/>
              </a:path>
            </a:pathLst>
          </a:custGeom>
          <a:solidFill>
            <a:srgbClr val="C8DAF7">
              <a:alpha val="4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6277" y="1099722"/>
            <a:ext cx="699135" cy="2703195"/>
          </a:xfrm>
          <a:custGeom>
            <a:avLst/>
            <a:gdLst/>
            <a:ahLst/>
            <a:cxnLst/>
            <a:rect l="l" t="t" r="r" b="b"/>
            <a:pathLst>
              <a:path w="699135" h="2703195">
                <a:moveTo>
                  <a:pt x="0" y="2702694"/>
                </a:moveTo>
                <a:lnTo>
                  <a:pt x="0" y="698643"/>
                </a:lnTo>
                <a:lnTo>
                  <a:pt x="698643" y="0"/>
                </a:lnTo>
                <a:lnTo>
                  <a:pt x="698643" y="2004046"/>
                </a:lnTo>
                <a:lnTo>
                  <a:pt x="0" y="2702694"/>
                </a:lnTo>
                <a:close/>
              </a:path>
            </a:pathLst>
          </a:custGeom>
          <a:solidFill>
            <a:srgbClr val="A0AEC6">
              <a:alpha val="4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923" y="1099722"/>
            <a:ext cx="1686560" cy="699135"/>
          </a:xfrm>
          <a:custGeom>
            <a:avLst/>
            <a:gdLst/>
            <a:ahLst/>
            <a:cxnLst/>
            <a:rect l="l" t="t" r="r" b="b"/>
            <a:pathLst>
              <a:path w="1686560" h="699135">
                <a:moveTo>
                  <a:pt x="987353" y="698643"/>
                </a:moveTo>
                <a:lnTo>
                  <a:pt x="0" y="698643"/>
                </a:lnTo>
                <a:lnTo>
                  <a:pt x="698643" y="0"/>
                </a:lnTo>
                <a:lnTo>
                  <a:pt x="1685996" y="0"/>
                </a:lnTo>
                <a:lnTo>
                  <a:pt x="987353" y="698643"/>
                </a:lnTo>
                <a:close/>
              </a:path>
            </a:pathLst>
          </a:custGeom>
          <a:solidFill>
            <a:srgbClr val="D3E1F9">
              <a:alpha val="4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923" y="1099722"/>
            <a:ext cx="1686560" cy="2703195"/>
          </a:xfrm>
          <a:custGeom>
            <a:avLst/>
            <a:gdLst/>
            <a:ahLst/>
            <a:cxnLst/>
            <a:rect l="l" t="t" r="r" b="b"/>
            <a:pathLst>
              <a:path w="1686560" h="2703195">
                <a:moveTo>
                  <a:pt x="0" y="698643"/>
                </a:moveTo>
                <a:lnTo>
                  <a:pt x="698643" y="0"/>
                </a:lnTo>
                <a:lnTo>
                  <a:pt x="1685996" y="0"/>
                </a:lnTo>
                <a:lnTo>
                  <a:pt x="1685996" y="2004045"/>
                </a:lnTo>
                <a:lnTo>
                  <a:pt x="987353" y="2702694"/>
                </a:lnTo>
                <a:lnTo>
                  <a:pt x="0" y="2702694"/>
                </a:lnTo>
                <a:lnTo>
                  <a:pt x="0" y="69864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923" y="1099722"/>
            <a:ext cx="1686560" cy="699135"/>
          </a:xfrm>
          <a:custGeom>
            <a:avLst/>
            <a:gdLst/>
            <a:ahLst/>
            <a:cxnLst/>
            <a:rect l="l" t="t" r="r" b="b"/>
            <a:pathLst>
              <a:path w="1686560" h="699135">
                <a:moveTo>
                  <a:pt x="0" y="698643"/>
                </a:moveTo>
                <a:lnTo>
                  <a:pt x="987353" y="698643"/>
                </a:lnTo>
                <a:lnTo>
                  <a:pt x="16859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6276" y="1798366"/>
            <a:ext cx="0" cy="2004060"/>
          </a:xfrm>
          <a:custGeom>
            <a:avLst/>
            <a:gdLst/>
            <a:ahLst/>
            <a:cxnLst/>
            <a:rect l="l" t="t" r="r" b="b"/>
            <a:pathLst>
              <a:path h="2004060">
                <a:moveTo>
                  <a:pt x="0" y="0"/>
                </a:moveTo>
                <a:lnTo>
                  <a:pt x="0" y="200405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6198" y="3830325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0018" y="344120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3249" y="200529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82018" y="2478370"/>
            <a:ext cx="1499870" cy="0"/>
          </a:xfrm>
          <a:custGeom>
            <a:avLst/>
            <a:gdLst/>
            <a:ahLst/>
            <a:cxnLst/>
            <a:rect l="l" t="t" r="r" b="b"/>
            <a:pathLst>
              <a:path w="1499870">
                <a:moveTo>
                  <a:pt x="0" y="0"/>
                </a:moveTo>
                <a:lnTo>
                  <a:pt x="149954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1565" y="246263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81565" y="246263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08742" y="1776701"/>
            <a:ext cx="135763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1x1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CONV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with 32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90688" y="1671279"/>
            <a:ext cx="577850" cy="2131695"/>
          </a:xfrm>
          <a:custGeom>
            <a:avLst/>
            <a:gdLst/>
            <a:ahLst/>
            <a:cxnLst/>
            <a:rect l="l" t="t" r="r" b="b"/>
            <a:pathLst>
              <a:path w="577850" h="2131695">
                <a:moveTo>
                  <a:pt x="0" y="0"/>
                </a:moveTo>
                <a:lnTo>
                  <a:pt x="577748" y="0"/>
                </a:lnTo>
                <a:lnTo>
                  <a:pt x="577748" y="2131138"/>
                </a:lnTo>
                <a:lnTo>
                  <a:pt x="0" y="2131138"/>
                </a:lnTo>
                <a:lnTo>
                  <a:pt x="0" y="0"/>
                </a:lnTo>
                <a:close/>
              </a:path>
            </a:pathLst>
          </a:custGeom>
          <a:solidFill>
            <a:srgbClr val="C8DAF7">
              <a:alpha val="4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68437" y="1099722"/>
            <a:ext cx="572135" cy="2703195"/>
          </a:xfrm>
          <a:custGeom>
            <a:avLst/>
            <a:gdLst/>
            <a:ahLst/>
            <a:cxnLst/>
            <a:rect l="l" t="t" r="r" b="b"/>
            <a:pathLst>
              <a:path w="572134" h="2703195">
                <a:moveTo>
                  <a:pt x="0" y="2702694"/>
                </a:moveTo>
                <a:lnTo>
                  <a:pt x="0" y="571556"/>
                </a:lnTo>
                <a:lnTo>
                  <a:pt x="571548" y="0"/>
                </a:lnTo>
                <a:lnTo>
                  <a:pt x="571548" y="2131145"/>
                </a:lnTo>
                <a:lnTo>
                  <a:pt x="0" y="2702694"/>
                </a:lnTo>
                <a:close/>
              </a:path>
            </a:pathLst>
          </a:custGeom>
          <a:solidFill>
            <a:srgbClr val="A0AEC6">
              <a:alpha val="4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90688" y="1099722"/>
            <a:ext cx="1149350" cy="572135"/>
          </a:xfrm>
          <a:custGeom>
            <a:avLst/>
            <a:gdLst/>
            <a:ahLst/>
            <a:cxnLst/>
            <a:rect l="l" t="t" r="r" b="b"/>
            <a:pathLst>
              <a:path w="1149350" h="572135">
                <a:moveTo>
                  <a:pt x="577748" y="571556"/>
                </a:moveTo>
                <a:lnTo>
                  <a:pt x="0" y="571556"/>
                </a:lnTo>
                <a:lnTo>
                  <a:pt x="571548" y="0"/>
                </a:lnTo>
                <a:lnTo>
                  <a:pt x="1149297" y="0"/>
                </a:lnTo>
                <a:lnTo>
                  <a:pt x="577748" y="571556"/>
                </a:lnTo>
                <a:close/>
              </a:path>
            </a:pathLst>
          </a:custGeom>
          <a:solidFill>
            <a:srgbClr val="D3E1F9">
              <a:alpha val="4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90688" y="1099722"/>
            <a:ext cx="1149350" cy="2703195"/>
          </a:xfrm>
          <a:custGeom>
            <a:avLst/>
            <a:gdLst/>
            <a:ahLst/>
            <a:cxnLst/>
            <a:rect l="l" t="t" r="r" b="b"/>
            <a:pathLst>
              <a:path w="1149350" h="2703195">
                <a:moveTo>
                  <a:pt x="0" y="571556"/>
                </a:moveTo>
                <a:lnTo>
                  <a:pt x="571548" y="0"/>
                </a:lnTo>
                <a:lnTo>
                  <a:pt x="1149297" y="0"/>
                </a:lnTo>
                <a:lnTo>
                  <a:pt x="1149297" y="2131145"/>
                </a:lnTo>
                <a:lnTo>
                  <a:pt x="577748" y="2702694"/>
                </a:lnTo>
                <a:lnTo>
                  <a:pt x="0" y="2702694"/>
                </a:lnTo>
                <a:lnTo>
                  <a:pt x="0" y="57155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90688" y="1099722"/>
            <a:ext cx="1149350" cy="572135"/>
          </a:xfrm>
          <a:custGeom>
            <a:avLst/>
            <a:gdLst/>
            <a:ahLst/>
            <a:cxnLst/>
            <a:rect l="l" t="t" r="r" b="b"/>
            <a:pathLst>
              <a:path w="1149350" h="572135">
                <a:moveTo>
                  <a:pt x="0" y="571556"/>
                </a:moveTo>
                <a:lnTo>
                  <a:pt x="577748" y="571556"/>
                </a:lnTo>
                <a:lnTo>
                  <a:pt x="114929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68437" y="1671279"/>
            <a:ext cx="0" cy="2131695"/>
          </a:xfrm>
          <a:custGeom>
            <a:avLst/>
            <a:gdLst/>
            <a:ahLst/>
            <a:cxnLst/>
            <a:rect l="l" t="t" r="r" b="b"/>
            <a:pathLst>
              <a:path h="2131695">
                <a:moveTo>
                  <a:pt x="0" y="0"/>
                </a:moveTo>
                <a:lnTo>
                  <a:pt x="0" y="213113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85917" y="3830325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48</a:t>
            </a:fld>
            <a:endParaRPr sz="200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743540" y="351740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19615" y="2184284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05845" y="2559702"/>
            <a:ext cx="2425700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(each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filter has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size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1x1x64, and performs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64-dimensional dot  product)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4"/>
            <a:ext cx="472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Reminder: 1x1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convolutions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518923" y="1798366"/>
            <a:ext cx="987425" cy="2004060"/>
          </a:xfrm>
          <a:custGeom>
            <a:avLst/>
            <a:gdLst/>
            <a:ahLst/>
            <a:cxnLst/>
            <a:rect l="l" t="t" r="r" b="b"/>
            <a:pathLst>
              <a:path w="987425" h="2004060">
                <a:moveTo>
                  <a:pt x="0" y="0"/>
                </a:moveTo>
                <a:lnTo>
                  <a:pt x="987353" y="0"/>
                </a:lnTo>
                <a:lnTo>
                  <a:pt x="987353" y="2004051"/>
                </a:lnTo>
                <a:lnTo>
                  <a:pt x="0" y="2004051"/>
                </a:lnTo>
                <a:lnTo>
                  <a:pt x="0" y="0"/>
                </a:lnTo>
                <a:close/>
              </a:path>
            </a:pathLst>
          </a:custGeom>
          <a:solidFill>
            <a:srgbClr val="C8DAF7">
              <a:alpha val="4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6277" y="1099722"/>
            <a:ext cx="699135" cy="2703195"/>
          </a:xfrm>
          <a:custGeom>
            <a:avLst/>
            <a:gdLst/>
            <a:ahLst/>
            <a:cxnLst/>
            <a:rect l="l" t="t" r="r" b="b"/>
            <a:pathLst>
              <a:path w="699135" h="2703195">
                <a:moveTo>
                  <a:pt x="0" y="2702694"/>
                </a:moveTo>
                <a:lnTo>
                  <a:pt x="0" y="698643"/>
                </a:lnTo>
                <a:lnTo>
                  <a:pt x="698643" y="0"/>
                </a:lnTo>
                <a:lnTo>
                  <a:pt x="698643" y="2004046"/>
                </a:lnTo>
                <a:lnTo>
                  <a:pt x="0" y="2702694"/>
                </a:lnTo>
                <a:close/>
              </a:path>
            </a:pathLst>
          </a:custGeom>
          <a:solidFill>
            <a:srgbClr val="A0AEC6">
              <a:alpha val="4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923" y="1099722"/>
            <a:ext cx="1686560" cy="699135"/>
          </a:xfrm>
          <a:custGeom>
            <a:avLst/>
            <a:gdLst/>
            <a:ahLst/>
            <a:cxnLst/>
            <a:rect l="l" t="t" r="r" b="b"/>
            <a:pathLst>
              <a:path w="1686560" h="699135">
                <a:moveTo>
                  <a:pt x="987353" y="698643"/>
                </a:moveTo>
                <a:lnTo>
                  <a:pt x="0" y="698643"/>
                </a:lnTo>
                <a:lnTo>
                  <a:pt x="698643" y="0"/>
                </a:lnTo>
                <a:lnTo>
                  <a:pt x="1685996" y="0"/>
                </a:lnTo>
                <a:lnTo>
                  <a:pt x="987353" y="698643"/>
                </a:lnTo>
                <a:close/>
              </a:path>
            </a:pathLst>
          </a:custGeom>
          <a:solidFill>
            <a:srgbClr val="D3E1F9">
              <a:alpha val="4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923" y="1099722"/>
            <a:ext cx="1686560" cy="2703195"/>
          </a:xfrm>
          <a:custGeom>
            <a:avLst/>
            <a:gdLst/>
            <a:ahLst/>
            <a:cxnLst/>
            <a:rect l="l" t="t" r="r" b="b"/>
            <a:pathLst>
              <a:path w="1686560" h="2703195">
                <a:moveTo>
                  <a:pt x="0" y="698643"/>
                </a:moveTo>
                <a:lnTo>
                  <a:pt x="698643" y="0"/>
                </a:lnTo>
                <a:lnTo>
                  <a:pt x="1685996" y="0"/>
                </a:lnTo>
                <a:lnTo>
                  <a:pt x="1685996" y="2004045"/>
                </a:lnTo>
                <a:lnTo>
                  <a:pt x="987353" y="2702694"/>
                </a:lnTo>
                <a:lnTo>
                  <a:pt x="0" y="2702694"/>
                </a:lnTo>
                <a:lnTo>
                  <a:pt x="0" y="69864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923" y="1099722"/>
            <a:ext cx="1686560" cy="699135"/>
          </a:xfrm>
          <a:custGeom>
            <a:avLst/>
            <a:gdLst/>
            <a:ahLst/>
            <a:cxnLst/>
            <a:rect l="l" t="t" r="r" b="b"/>
            <a:pathLst>
              <a:path w="1686560" h="699135">
                <a:moveTo>
                  <a:pt x="0" y="698643"/>
                </a:moveTo>
                <a:lnTo>
                  <a:pt x="987353" y="698643"/>
                </a:lnTo>
                <a:lnTo>
                  <a:pt x="16859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6276" y="1798366"/>
            <a:ext cx="0" cy="2004060"/>
          </a:xfrm>
          <a:custGeom>
            <a:avLst/>
            <a:gdLst/>
            <a:ahLst/>
            <a:cxnLst/>
            <a:rect l="l" t="t" r="r" b="b"/>
            <a:pathLst>
              <a:path h="2004060">
                <a:moveTo>
                  <a:pt x="0" y="0"/>
                </a:moveTo>
                <a:lnTo>
                  <a:pt x="0" y="200405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6198" y="3830325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64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0018" y="344120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3249" y="200529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82018" y="2478370"/>
            <a:ext cx="1499870" cy="0"/>
          </a:xfrm>
          <a:custGeom>
            <a:avLst/>
            <a:gdLst/>
            <a:ahLst/>
            <a:cxnLst/>
            <a:rect l="l" t="t" r="r" b="b"/>
            <a:pathLst>
              <a:path w="1499870">
                <a:moveTo>
                  <a:pt x="0" y="0"/>
                </a:moveTo>
                <a:lnTo>
                  <a:pt x="149954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1565" y="246263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81565" y="246263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08742" y="1776701"/>
            <a:ext cx="135763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1x1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CONV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with 32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90688" y="1671279"/>
            <a:ext cx="577850" cy="2131695"/>
          </a:xfrm>
          <a:custGeom>
            <a:avLst/>
            <a:gdLst/>
            <a:ahLst/>
            <a:cxnLst/>
            <a:rect l="l" t="t" r="r" b="b"/>
            <a:pathLst>
              <a:path w="577850" h="2131695">
                <a:moveTo>
                  <a:pt x="0" y="0"/>
                </a:moveTo>
                <a:lnTo>
                  <a:pt x="577748" y="0"/>
                </a:lnTo>
                <a:lnTo>
                  <a:pt x="577748" y="2131138"/>
                </a:lnTo>
                <a:lnTo>
                  <a:pt x="0" y="2131138"/>
                </a:lnTo>
                <a:lnTo>
                  <a:pt x="0" y="0"/>
                </a:lnTo>
                <a:close/>
              </a:path>
            </a:pathLst>
          </a:custGeom>
          <a:solidFill>
            <a:srgbClr val="C8DAF7">
              <a:alpha val="4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68437" y="1099722"/>
            <a:ext cx="572135" cy="2703195"/>
          </a:xfrm>
          <a:custGeom>
            <a:avLst/>
            <a:gdLst/>
            <a:ahLst/>
            <a:cxnLst/>
            <a:rect l="l" t="t" r="r" b="b"/>
            <a:pathLst>
              <a:path w="572134" h="2703195">
                <a:moveTo>
                  <a:pt x="0" y="2702694"/>
                </a:moveTo>
                <a:lnTo>
                  <a:pt x="0" y="571556"/>
                </a:lnTo>
                <a:lnTo>
                  <a:pt x="571548" y="0"/>
                </a:lnTo>
                <a:lnTo>
                  <a:pt x="571548" y="2131145"/>
                </a:lnTo>
                <a:lnTo>
                  <a:pt x="0" y="2702694"/>
                </a:lnTo>
                <a:close/>
              </a:path>
            </a:pathLst>
          </a:custGeom>
          <a:solidFill>
            <a:srgbClr val="A0AEC6">
              <a:alpha val="4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90688" y="1099722"/>
            <a:ext cx="1149350" cy="572135"/>
          </a:xfrm>
          <a:custGeom>
            <a:avLst/>
            <a:gdLst/>
            <a:ahLst/>
            <a:cxnLst/>
            <a:rect l="l" t="t" r="r" b="b"/>
            <a:pathLst>
              <a:path w="1149350" h="572135">
                <a:moveTo>
                  <a:pt x="577748" y="571556"/>
                </a:moveTo>
                <a:lnTo>
                  <a:pt x="0" y="571556"/>
                </a:lnTo>
                <a:lnTo>
                  <a:pt x="571548" y="0"/>
                </a:lnTo>
                <a:lnTo>
                  <a:pt x="1149297" y="0"/>
                </a:lnTo>
                <a:lnTo>
                  <a:pt x="577748" y="571556"/>
                </a:lnTo>
                <a:close/>
              </a:path>
            </a:pathLst>
          </a:custGeom>
          <a:solidFill>
            <a:srgbClr val="D3E1F9">
              <a:alpha val="4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90688" y="1099722"/>
            <a:ext cx="1149350" cy="2703195"/>
          </a:xfrm>
          <a:custGeom>
            <a:avLst/>
            <a:gdLst/>
            <a:ahLst/>
            <a:cxnLst/>
            <a:rect l="l" t="t" r="r" b="b"/>
            <a:pathLst>
              <a:path w="1149350" h="2703195">
                <a:moveTo>
                  <a:pt x="0" y="571556"/>
                </a:moveTo>
                <a:lnTo>
                  <a:pt x="571548" y="0"/>
                </a:lnTo>
                <a:lnTo>
                  <a:pt x="1149297" y="0"/>
                </a:lnTo>
                <a:lnTo>
                  <a:pt x="1149297" y="2131145"/>
                </a:lnTo>
                <a:lnTo>
                  <a:pt x="577748" y="2702694"/>
                </a:lnTo>
                <a:lnTo>
                  <a:pt x="0" y="2702694"/>
                </a:lnTo>
                <a:lnTo>
                  <a:pt x="0" y="57155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90688" y="1099722"/>
            <a:ext cx="1149350" cy="572135"/>
          </a:xfrm>
          <a:custGeom>
            <a:avLst/>
            <a:gdLst/>
            <a:ahLst/>
            <a:cxnLst/>
            <a:rect l="l" t="t" r="r" b="b"/>
            <a:pathLst>
              <a:path w="1149350" h="572135">
                <a:moveTo>
                  <a:pt x="0" y="571556"/>
                </a:moveTo>
                <a:lnTo>
                  <a:pt x="577748" y="571556"/>
                </a:lnTo>
                <a:lnTo>
                  <a:pt x="114929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68437" y="1671279"/>
            <a:ext cx="0" cy="2131695"/>
          </a:xfrm>
          <a:custGeom>
            <a:avLst/>
            <a:gdLst/>
            <a:ahLst/>
            <a:cxnLst/>
            <a:rect l="l" t="t" r="r" b="b"/>
            <a:pathLst>
              <a:path h="2131695">
                <a:moveTo>
                  <a:pt x="0" y="0"/>
                </a:moveTo>
                <a:lnTo>
                  <a:pt x="0" y="213113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85917" y="3830325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49</a:t>
            </a:fld>
            <a:endParaRPr sz="2000"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743540" y="351740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19615" y="2184284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48141" y="2672973"/>
            <a:ext cx="28200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preserves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spatial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dimensions,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reduces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depth!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48141" y="3501646"/>
            <a:ext cx="269303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Projects depth to lower  dimension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(combination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of  feature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maps)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94734" y="223725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/>
          <p:nvPr/>
        </p:nvSpPr>
        <p:spPr>
          <a:xfrm>
            <a:off x="4509751" y="4369363"/>
            <a:ext cx="4329145" cy="87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174" y="1244857"/>
            <a:ext cx="1131570" cy="296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solidFill>
                  <a:srgbClr val="424242"/>
                </a:solidFill>
                <a:latin typeface="Arial"/>
                <a:cs typeface="Arial"/>
              </a:rPr>
              <a:t>Architecture:</a:t>
            </a:r>
            <a:endParaRPr sz="1400">
              <a:latin typeface="Arial"/>
              <a:cs typeface="Arial"/>
            </a:endParaRPr>
          </a:p>
          <a:p>
            <a:pPr marL="12700" marR="84455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CONV1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POOL1  </a:t>
            </a:r>
            <a:r>
              <a:rPr sz="1400" spc="-5" dirty="0">
                <a:solidFill>
                  <a:srgbClr val="69A84F"/>
                </a:solidFill>
                <a:latin typeface="Arial"/>
                <a:cs typeface="Arial"/>
              </a:rPr>
              <a:t>NORM1 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CONV2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POOL2  </a:t>
            </a:r>
            <a:r>
              <a:rPr sz="1400" spc="-5" dirty="0">
                <a:solidFill>
                  <a:srgbClr val="69A84F"/>
                </a:solidFill>
                <a:latin typeface="Arial"/>
                <a:cs typeface="Arial"/>
              </a:rPr>
              <a:t>NORM2 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CONV3  CONV4  CONV5</a:t>
            </a:r>
            <a:endParaRPr sz="1400">
              <a:latin typeface="Arial"/>
              <a:cs typeface="Arial"/>
            </a:endParaRPr>
          </a:p>
          <a:p>
            <a:pPr marL="12700" marR="133985">
              <a:lnSpc>
                <a:spcPts val="1650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POOL3 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FC6</a:t>
            </a:r>
            <a:endParaRPr sz="1400">
              <a:latin typeface="Arial"/>
              <a:cs typeface="Arial"/>
            </a:endParaRPr>
          </a:p>
          <a:p>
            <a:pPr marL="12700" marR="775335">
              <a:lnSpc>
                <a:spcPts val="1650"/>
              </a:lnSpc>
            </a:pP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FC7  FC8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9118" y="4704893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99643" y="471344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6977" y="3644280"/>
            <a:ext cx="38614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Inception </a:t>
            </a:r>
            <a:r>
              <a:rPr sz="1600" dirty="0">
                <a:latin typeface="Arial"/>
                <a:cs typeface="Arial"/>
              </a:rPr>
              <a:t>module </a:t>
            </a:r>
            <a:r>
              <a:rPr sz="1600" spc="-5" dirty="0">
                <a:latin typeface="Arial"/>
                <a:cs typeface="Arial"/>
              </a:rPr>
              <a:t>with dimension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reduction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099" y="1603771"/>
            <a:ext cx="4180116" cy="1447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19215" y="1501609"/>
            <a:ext cx="4245141" cy="1951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414718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[Szegedy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50</a:t>
            </a:fld>
            <a:endParaRPr sz="20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70772" y="3307343"/>
            <a:ext cx="21456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Naive Inception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6977" y="3644280"/>
            <a:ext cx="38614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Inception </a:t>
            </a:r>
            <a:r>
              <a:rPr sz="1600" dirty="0">
                <a:latin typeface="Arial"/>
                <a:cs typeface="Arial"/>
              </a:rPr>
              <a:t>module </a:t>
            </a:r>
            <a:r>
              <a:rPr sz="1600" spc="-5" dirty="0">
                <a:latin typeface="Arial"/>
                <a:cs typeface="Arial"/>
              </a:rPr>
              <a:t>with dimension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reduction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099" y="1603771"/>
            <a:ext cx="4180116" cy="1447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19215" y="1501609"/>
            <a:ext cx="4245141" cy="1951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414718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[Szegedy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51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70772" y="3307343"/>
            <a:ext cx="21456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Naive Inception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2058" y="808663"/>
            <a:ext cx="195643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706755" marR="5080" indent="-69469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1x1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conv</a:t>
            </a:r>
            <a:r>
              <a:rPr sz="16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“bottleneck” 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layers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414718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[Szegedy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261" y="4193928"/>
            <a:ext cx="38614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Inception </a:t>
            </a:r>
            <a:r>
              <a:rPr sz="1600" dirty="0">
                <a:latin typeface="Arial"/>
                <a:cs typeface="Arial"/>
              </a:rPr>
              <a:t>module </a:t>
            </a:r>
            <a:r>
              <a:rPr sz="1600" spc="-5" dirty="0">
                <a:latin typeface="Arial"/>
                <a:cs typeface="Arial"/>
              </a:rPr>
              <a:t>with dimension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reduction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7639" y="217071"/>
            <a:ext cx="2904490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Using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same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parallel layers as  naive example, and adding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“1x1  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64 filter”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bottlenecks: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322" y="3573658"/>
            <a:ext cx="10928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input:  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024" y="1365459"/>
            <a:ext cx="4419591" cy="2561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2051" y="2681516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28x28x64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52</a:t>
            </a:fld>
            <a:endParaRPr sz="200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18849" y="2681516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28x28x64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1847" y="2681516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049" y="1919518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2051" y="1919518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28x28x192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5049" y="1919518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1847" y="1919518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28x28x64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43839" y="1261615"/>
            <a:ext cx="3378200" cy="2002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Ops: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[1x1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64] 28x28x64x1x1x256  [1x1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64] 28x28x64x1x1x256  [1x1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128] 28x28x128x1x1x256  [3x3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192] 28x28x192x3x3x64  [5x5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96] 28x28x96x5x5x64  [1x1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64] 28x28x64x1x1x256 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Total: 358M</a:t>
            </a:r>
            <a:r>
              <a:rPr sz="16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ops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43839" y="3490461"/>
            <a:ext cx="369252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Compared to 854M ops for naive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version 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Bottleneck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also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reduce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depth after  pooling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7744" y="1060060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28x28x480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414718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[Szegedy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7517" y="3146418"/>
            <a:ext cx="15703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Inception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3117" y="1768446"/>
            <a:ext cx="2881069" cy="1360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8284" y="201588"/>
            <a:ext cx="1392522" cy="4315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2610" y="1956471"/>
            <a:ext cx="944880" cy="522605"/>
          </a:xfrm>
          <a:custGeom>
            <a:avLst/>
            <a:gdLst/>
            <a:ahLst/>
            <a:cxnLst/>
            <a:rect l="l" t="t" r="r" b="b"/>
            <a:pathLst>
              <a:path w="944879" h="522605">
                <a:moveTo>
                  <a:pt x="0" y="0"/>
                </a:moveTo>
                <a:lnTo>
                  <a:pt x="944698" y="0"/>
                </a:lnTo>
                <a:lnTo>
                  <a:pt x="944698" y="522598"/>
                </a:lnTo>
                <a:lnTo>
                  <a:pt x="0" y="5225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1036" y="2217770"/>
            <a:ext cx="791845" cy="72390"/>
          </a:xfrm>
          <a:custGeom>
            <a:avLst/>
            <a:gdLst/>
            <a:ahLst/>
            <a:cxnLst/>
            <a:rect l="l" t="t" r="r" b="b"/>
            <a:pathLst>
              <a:path w="791845" h="72389">
                <a:moveTo>
                  <a:pt x="791573" y="0"/>
                </a:moveTo>
                <a:lnTo>
                  <a:pt x="0" y="71864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05411" y="2248775"/>
            <a:ext cx="107999" cy="817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6649" y="1627765"/>
            <a:ext cx="2260600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-4445" algn="ctr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Stack Inception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modules 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with dimension</a:t>
            </a:r>
            <a:r>
              <a:rPr sz="16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reduction 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on top of each</a:t>
            </a:r>
            <a:r>
              <a:rPr sz="16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other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53</a:t>
            </a:fld>
            <a:endParaRPr sz="20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414718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[Szegedy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/>
          <p:nvPr/>
        </p:nvSpPr>
        <p:spPr>
          <a:xfrm>
            <a:off x="647988" y="1035822"/>
            <a:ext cx="7614528" cy="245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8407" y="3612666"/>
            <a:ext cx="135572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8580" marR="5080" indent="-56515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Stem</a:t>
            </a:r>
            <a:r>
              <a:rPr sz="16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Network:  Conv-Pool-  2x</a:t>
            </a:r>
            <a:r>
              <a:rPr sz="16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Conv-Pool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7624" y="2331845"/>
            <a:ext cx="1533525" cy="621665"/>
          </a:xfrm>
          <a:custGeom>
            <a:avLst/>
            <a:gdLst/>
            <a:ahLst/>
            <a:cxnLst/>
            <a:rect l="l" t="t" r="r" b="b"/>
            <a:pathLst>
              <a:path w="1533525" h="621664">
                <a:moveTo>
                  <a:pt x="0" y="0"/>
                </a:moveTo>
                <a:lnTo>
                  <a:pt x="1533296" y="0"/>
                </a:lnTo>
                <a:lnTo>
                  <a:pt x="1533296" y="621298"/>
                </a:lnTo>
                <a:lnTo>
                  <a:pt x="0" y="621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7147" y="3067118"/>
            <a:ext cx="38100" cy="480695"/>
          </a:xfrm>
          <a:custGeom>
            <a:avLst/>
            <a:gdLst/>
            <a:ahLst/>
            <a:cxnLst/>
            <a:rect l="l" t="t" r="r" b="b"/>
            <a:pathLst>
              <a:path w="38100" h="480695">
                <a:moveTo>
                  <a:pt x="0" y="480649"/>
                </a:moveTo>
                <a:lnTo>
                  <a:pt x="38074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4330" y="2971394"/>
            <a:ext cx="81784" cy="10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1225" y="1072792"/>
            <a:ext cx="144462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93040" marR="5080" indent="-180975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16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GoogLeNet  architecture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54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414718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[Szegedy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/>
          <p:nvPr/>
        </p:nvSpPr>
        <p:spPr>
          <a:xfrm>
            <a:off x="647988" y="1035822"/>
            <a:ext cx="7614528" cy="245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225" y="1072792"/>
            <a:ext cx="144462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93040" marR="5080" indent="-180975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16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GoogLeNet  architecture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4525" y="3886767"/>
            <a:ext cx="163512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36245" marR="5080" indent="-4241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Stacked</a:t>
            </a:r>
            <a:r>
              <a:rPr sz="16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Inception 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Modules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0896" y="931648"/>
            <a:ext cx="5619115" cy="2563495"/>
          </a:xfrm>
          <a:custGeom>
            <a:avLst/>
            <a:gdLst/>
            <a:ahLst/>
            <a:cxnLst/>
            <a:rect l="l" t="t" r="r" b="b"/>
            <a:pathLst>
              <a:path w="5619115" h="2563495">
                <a:moveTo>
                  <a:pt x="0" y="0"/>
                </a:moveTo>
                <a:lnTo>
                  <a:pt x="5618688" y="0"/>
                </a:lnTo>
                <a:lnTo>
                  <a:pt x="5618688" y="2563494"/>
                </a:lnTo>
                <a:lnTo>
                  <a:pt x="0" y="256349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3915" y="3513468"/>
            <a:ext cx="81899" cy="313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55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414718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[Szegedy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/>
          <p:nvPr/>
        </p:nvSpPr>
        <p:spPr>
          <a:xfrm>
            <a:off x="647988" y="1035822"/>
            <a:ext cx="7614528" cy="245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225" y="1072792"/>
            <a:ext cx="144462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93040" marR="5080" indent="-180975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16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GoogLeNet  architecture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7400" y="3873489"/>
            <a:ext cx="14814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Classifier</a:t>
            </a:r>
            <a:r>
              <a:rPr sz="16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42210" y="1486647"/>
            <a:ext cx="824230" cy="584200"/>
          </a:xfrm>
          <a:custGeom>
            <a:avLst/>
            <a:gdLst/>
            <a:ahLst/>
            <a:cxnLst/>
            <a:rect l="l" t="t" r="r" b="b"/>
            <a:pathLst>
              <a:path w="824229" h="584200">
                <a:moveTo>
                  <a:pt x="0" y="0"/>
                </a:moveTo>
                <a:lnTo>
                  <a:pt x="824098" y="0"/>
                </a:lnTo>
                <a:lnTo>
                  <a:pt x="824098" y="584098"/>
                </a:lnTo>
                <a:lnTo>
                  <a:pt x="0" y="5840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2559" y="2181355"/>
            <a:ext cx="433070" cy="1662430"/>
          </a:xfrm>
          <a:custGeom>
            <a:avLst/>
            <a:gdLst/>
            <a:ahLst/>
            <a:cxnLst/>
            <a:rect l="l" t="t" r="r" b="b"/>
            <a:pathLst>
              <a:path w="433070" h="1662429">
                <a:moveTo>
                  <a:pt x="0" y="1662386"/>
                </a:moveTo>
                <a:lnTo>
                  <a:pt x="432899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85483" y="2088170"/>
            <a:ext cx="79949" cy="110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56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414718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[Szegedy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/>
          <p:nvPr/>
        </p:nvSpPr>
        <p:spPr>
          <a:xfrm>
            <a:off x="647988" y="1035822"/>
            <a:ext cx="7614528" cy="245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225" y="1072792"/>
            <a:ext cx="144462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93040" marR="5080" indent="-180975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16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GoogLeNet  architecture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6226" y="3873489"/>
            <a:ext cx="290322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710565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Classifier output 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(removed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expensive FC</a:t>
            </a:r>
            <a:r>
              <a:rPr sz="16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layers!)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42210" y="1486647"/>
            <a:ext cx="824230" cy="584200"/>
          </a:xfrm>
          <a:custGeom>
            <a:avLst/>
            <a:gdLst/>
            <a:ahLst/>
            <a:cxnLst/>
            <a:rect l="l" t="t" r="r" b="b"/>
            <a:pathLst>
              <a:path w="824229" h="584200">
                <a:moveTo>
                  <a:pt x="0" y="0"/>
                </a:moveTo>
                <a:lnTo>
                  <a:pt x="824098" y="0"/>
                </a:lnTo>
                <a:lnTo>
                  <a:pt x="824098" y="584098"/>
                </a:lnTo>
                <a:lnTo>
                  <a:pt x="0" y="5840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2559" y="2181355"/>
            <a:ext cx="433070" cy="1662430"/>
          </a:xfrm>
          <a:custGeom>
            <a:avLst/>
            <a:gdLst/>
            <a:ahLst/>
            <a:cxnLst/>
            <a:rect l="l" t="t" r="r" b="b"/>
            <a:pathLst>
              <a:path w="433070" h="1662429">
                <a:moveTo>
                  <a:pt x="0" y="1662386"/>
                </a:moveTo>
                <a:lnTo>
                  <a:pt x="432899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85483" y="2088170"/>
            <a:ext cx="79949" cy="110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57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414718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[Szegedy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/>
          <p:nvPr/>
        </p:nvSpPr>
        <p:spPr>
          <a:xfrm>
            <a:off x="647988" y="1035822"/>
            <a:ext cx="7614528" cy="245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225" y="1072792"/>
            <a:ext cx="144462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93040" marR="5080" indent="-180975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16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GoogLeNet  architecture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9815" y="3886767"/>
            <a:ext cx="655637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656080" marR="5080" indent="-1644014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Auxiliary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classification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outputs to inject additional gradient at lower layers 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(AvgPool-1x1Conv-FC-FC-Softmax)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78017" y="3004468"/>
            <a:ext cx="1165225" cy="490855"/>
          </a:xfrm>
          <a:custGeom>
            <a:avLst/>
            <a:gdLst/>
            <a:ahLst/>
            <a:cxnLst/>
            <a:rect l="l" t="t" r="r" b="b"/>
            <a:pathLst>
              <a:path w="1165225" h="490854">
                <a:moveTo>
                  <a:pt x="0" y="0"/>
                </a:moveTo>
                <a:lnTo>
                  <a:pt x="1164897" y="0"/>
                </a:lnTo>
                <a:lnTo>
                  <a:pt x="1164897" y="490799"/>
                </a:lnTo>
                <a:lnTo>
                  <a:pt x="0" y="4907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8166" y="3579092"/>
            <a:ext cx="325120" cy="351155"/>
          </a:xfrm>
          <a:custGeom>
            <a:avLst/>
            <a:gdLst/>
            <a:ahLst/>
            <a:cxnLst/>
            <a:rect l="l" t="t" r="r" b="b"/>
            <a:pathLst>
              <a:path w="325120" h="351154">
                <a:moveTo>
                  <a:pt x="324899" y="350574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9865" y="3506167"/>
            <a:ext cx="100899" cy="103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49263" y="2677219"/>
            <a:ext cx="1243965" cy="584200"/>
          </a:xfrm>
          <a:custGeom>
            <a:avLst/>
            <a:gdLst/>
            <a:ahLst/>
            <a:cxnLst/>
            <a:rect l="l" t="t" r="r" b="b"/>
            <a:pathLst>
              <a:path w="1243965" h="584200">
                <a:moveTo>
                  <a:pt x="0" y="0"/>
                </a:moveTo>
                <a:lnTo>
                  <a:pt x="1243797" y="0"/>
                </a:lnTo>
                <a:lnTo>
                  <a:pt x="1243797" y="584098"/>
                </a:lnTo>
                <a:lnTo>
                  <a:pt x="0" y="5840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82664" y="3312493"/>
            <a:ext cx="1186815" cy="594360"/>
          </a:xfrm>
          <a:custGeom>
            <a:avLst/>
            <a:gdLst/>
            <a:ahLst/>
            <a:cxnLst/>
            <a:rect l="l" t="t" r="r" b="b"/>
            <a:pathLst>
              <a:path w="1186814" h="594360">
                <a:moveTo>
                  <a:pt x="0" y="593823"/>
                </a:moveTo>
                <a:lnTo>
                  <a:pt x="1186297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45337" y="3264268"/>
            <a:ext cx="110449" cy="85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58</a:t>
            </a:fld>
            <a:endParaRPr sz="200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414718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[Szegedy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/>
          <p:nvPr/>
        </p:nvSpPr>
        <p:spPr>
          <a:xfrm>
            <a:off x="647988" y="1035822"/>
            <a:ext cx="7614528" cy="245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225" y="1072792"/>
            <a:ext cx="144462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93040" marR="5080" indent="-180975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16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GoogLeNet  architecture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59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5461" y="3887274"/>
            <a:ext cx="8509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22 total layers with</a:t>
            </a:r>
            <a:r>
              <a:rPr sz="15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weights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(parallel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layers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count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layer =&gt;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layers per Inception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module.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Don’t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count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auxiliary output</a:t>
            </a:r>
            <a:r>
              <a:rPr sz="15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layers)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149" y="1896315"/>
            <a:ext cx="594169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Input: 227x227x3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First layer </a:t>
            </a:r>
            <a:r>
              <a:rPr sz="1800" dirty="0">
                <a:latin typeface="Arial"/>
                <a:cs typeface="Arial"/>
              </a:rPr>
              <a:t>(CONV1): </a:t>
            </a:r>
            <a:r>
              <a:rPr sz="1800" spc="-5" dirty="0">
                <a:latin typeface="Arial"/>
                <a:cs typeface="Arial"/>
              </a:rPr>
              <a:t>96 11x11 filters applied at </a:t>
            </a:r>
            <a:r>
              <a:rPr sz="1800" dirty="0">
                <a:latin typeface="Arial"/>
                <a:cs typeface="Arial"/>
              </a:rPr>
              <a:t>stride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=&gt;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Q: what is the output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volume size?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Hint: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(227-11)/4+1 =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55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09751" y="4369363"/>
            <a:ext cx="4329145" cy="87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9118" y="4704893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99643" y="471344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414718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[Szegedy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9515" y="3146418"/>
            <a:ext cx="15703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Inception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349" y="1134726"/>
            <a:ext cx="37719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Deeper networks, with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computational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efficiency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823" y="1963400"/>
            <a:ext cx="3553460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22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Efficient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“Inception”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No FC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12x less params than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AlexNet</a:t>
            </a:r>
            <a:endParaRPr sz="1800">
              <a:latin typeface="Arial"/>
              <a:cs typeface="Arial"/>
            </a:endParaRPr>
          </a:p>
          <a:p>
            <a:pPr marL="316865" marR="5080" indent="-304165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ILSVRC’14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winner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(6.7%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top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error)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5116" y="1768446"/>
            <a:ext cx="2881069" cy="1360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8284" y="201588"/>
            <a:ext cx="1392522" cy="4315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60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449" y="895608"/>
            <a:ext cx="8461782" cy="3230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52760" y="1150147"/>
            <a:ext cx="751840" cy="267970"/>
          </a:xfrm>
          <a:custGeom>
            <a:avLst/>
            <a:gdLst/>
            <a:ahLst/>
            <a:cxnLst/>
            <a:rect l="l" t="t" r="r" b="b"/>
            <a:pathLst>
              <a:path w="751840" h="267969">
                <a:moveTo>
                  <a:pt x="0" y="0"/>
                </a:moveTo>
                <a:lnTo>
                  <a:pt x="751798" y="0"/>
                </a:lnTo>
                <a:lnTo>
                  <a:pt x="7517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83265" y="2515794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69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6326" y="4125740"/>
            <a:ext cx="381932" cy="87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5705" y="4130579"/>
            <a:ext cx="524928" cy="87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2690" y="4286997"/>
            <a:ext cx="493411" cy="83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9931" y="4130569"/>
            <a:ext cx="774127" cy="260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1659" y="4125740"/>
            <a:ext cx="394420" cy="875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9425" y="4284241"/>
            <a:ext cx="325992" cy="1028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1884" y="4128122"/>
            <a:ext cx="612889" cy="1065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31499" y="4276502"/>
            <a:ext cx="850016" cy="1093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7508" y="4125740"/>
            <a:ext cx="657633" cy="1089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9584" y="4276502"/>
            <a:ext cx="638426" cy="110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46012" y="4125740"/>
            <a:ext cx="429898" cy="2601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2096" y="4125740"/>
            <a:ext cx="875293" cy="1089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02396" y="4125740"/>
            <a:ext cx="491690" cy="8751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7990" y="4123178"/>
            <a:ext cx="378474" cy="2601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4748" y="3272418"/>
            <a:ext cx="1438910" cy="26797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shallow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5770" y="3272418"/>
            <a:ext cx="685800" cy="26797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8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03968" y="3272418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70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03968" y="3272418"/>
            <a:ext cx="68580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8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45066" y="2515794"/>
            <a:ext cx="68580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19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88027" y="2540456"/>
            <a:ext cx="677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22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76363" y="1150147"/>
            <a:ext cx="751840" cy="267970"/>
          </a:xfrm>
          <a:custGeom>
            <a:avLst/>
            <a:gdLst/>
            <a:ahLst/>
            <a:cxnLst/>
            <a:rect l="l" t="t" r="r" b="b"/>
            <a:pathLst>
              <a:path w="751839" h="267969">
                <a:moveTo>
                  <a:pt x="0" y="0"/>
                </a:moveTo>
                <a:lnTo>
                  <a:pt x="751798" y="0"/>
                </a:lnTo>
                <a:lnTo>
                  <a:pt x="7517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85888" y="1174812"/>
            <a:ext cx="1580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  <a:tabLst>
                <a:tab pos="852805" algn="l"/>
              </a:tabLst>
            </a:pPr>
            <a:r>
              <a:rPr sz="1200" spc="-5" dirty="0">
                <a:latin typeface="Arial"/>
                <a:cs typeface="Arial"/>
              </a:rPr>
              <a:t>152 layers	152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57522" y="1174812"/>
            <a:ext cx="747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25760" y="3640580"/>
            <a:ext cx="139724" cy="1370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28708" y="3640580"/>
            <a:ext cx="139724" cy="1370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31657" y="359840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34605" y="3598405"/>
            <a:ext cx="139724" cy="137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17804" y="343685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6002" y="340805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82400" y="1584159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54399" y="1584159"/>
            <a:ext cx="139724" cy="137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80847" y="1584159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1147" y="3709092"/>
            <a:ext cx="738505" cy="0"/>
          </a:xfrm>
          <a:custGeom>
            <a:avLst/>
            <a:gdLst/>
            <a:ahLst/>
            <a:cxnLst/>
            <a:rect l="l" t="t" r="r" b="b"/>
            <a:pathLst>
              <a:path w="738505">
                <a:moveTo>
                  <a:pt x="0" y="0"/>
                </a:moveTo>
                <a:lnTo>
                  <a:pt x="7379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34096" y="3666792"/>
            <a:ext cx="738505" cy="42545"/>
          </a:xfrm>
          <a:custGeom>
            <a:avLst/>
            <a:gdLst/>
            <a:ahLst/>
            <a:cxnLst/>
            <a:rect l="l" t="t" r="r" b="b"/>
            <a:pathLst>
              <a:path w="738505" h="42545">
                <a:moveTo>
                  <a:pt x="0" y="42299"/>
                </a:moveTo>
                <a:lnTo>
                  <a:pt x="7379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37044" y="3666917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6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39992" y="3505517"/>
            <a:ext cx="718820" cy="161925"/>
          </a:xfrm>
          <a:custGeom>
            <a:avLst/>
            <a:gdLst/>
            <a:ahLst/>
            <a:cxnLst/>
            <a:rect l="l" t="t" r="r" b="b"/>
            <a:pathLst>
              <a:path w="718820" h="161925">
                <a:moveTo>
                  <a:pt x="0" y="161399"/>
                </a:moveTo>
                <a:lnTo>
                  <a:pt x="7181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23191" y="3476568"/>
            <a:ext cx="773430" cy="29209"/>
          </a:xfrm>
          <a:custGeom>
            <a:avLst/>
            <a:gdLst/>
            <a:ahLst/>
            <a:cxnLst/>
            <a:rect l="l" t="t" r="r" b="b"/>
            <a:pathLst>
              <a:path w="773429" h="29210">
                <a:moveTo>
                  <a:pt x="0" y="28799"/>
                </a:moveTo>
                <a:lnTo>
                  <a:pt x="7730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61389" y="1652571"/>
            <a:ext cx="661670" cy="1824355"/>
          </a:xfrm>
          <a:custGeom>
            <a:avLst/>
            <a:gdLst/>
            <a:ahLst/>
            <a:cxnLst/>
            <a:rect l="l" t="t" r="r" b="b"/>
            <a:pathLst>
              <a:path w="661670" h="1824354">
                <a:moveTo>
                  <a:pt x="0" y="1823996"/>
                </a:moveTo>
                <a:lnTo>
                  <a:pt x="6611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87788" y="1652671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>
                <a:moveTo>
                  <a:pt x="0" y="0"/>
                </a:moveTo>
                <a:lnTo>
                  <a:pt x="7067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59786" y="165267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3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76363" y="1114747"/>
            <a:ext cx="2443480" cy="3365500"/>
          </a:xfrm>
          <a:custGeom>
            <a:avLst/>
            <a:gdLst/>
            <a:ahLst/>
            <a:cxnLst/>
            <a:rect l="l" t="t" r="r" b="b"/>
            <a:pathLst>
              <a:path w="2443479" h="3365500">
                <a:moveTo>
                  <a:pt x="0" y="0"/>
                </a:moveTo>
                <a:lnTo>
                  <a:pt x="2442895" y="0"/>
                </a:lnTo>
                <a:lnTo>
                  <a:pt x="2442895" y="3365393"/>
                </a:lnTo>
                <a:lnTo>
                  <a:pt x="0" y="336539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14123" y="221965"/>
            <a:ext cx="8032115" cy="6623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00" spc="-5" dirty="0">
                <a:latin typeface="Arial"/>
                <a:cs typeface="Arial"/>
              </a:rPr>
              <a:t>ImageNet Large Scale Visual Recognition Challenge </a:t>
            </a:r>
            <a:r>
              <a:rPr sz="2000" dirty="0">
                <a:latin typeface="Arial"/>
                <a:cs typeface="Arial"/>
              </a:rPr>
              <a:t>(ILSVRC)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winners</a:t>
            </a:r>
            <a:endParaRPr sz="2000">
              <a:latin typeface="Arial"/>
              <a:cs typeface="Arial"/>
            </a:endParaRPr>
          </a:p>
          <a:p>
            <a:pPr marL="5189220">
              <a:lnSpc>
                <a:spcPct val="100000"/>
              </a:lnSpc>
              <a:spcBef>
                <a:spcPts val="265"/>
              </a:spcBef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“Revolution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7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Depth”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559861" y="843623"/>
            <a:ext cx="121749" cy="2503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61</a:t>
            </a:fld>
            <a:endParaRPr sz="2000"/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347154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349" y="1134726"/>
            <a:ext cx="351662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Very deep networks using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residual  connections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823" y="1963400"/>
            <a:ext cx="3553460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152-layer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model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8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ImageNet</a:t>
            </a:r>
            <a:endParaRPr sz="1800">
              <a:latin typeface="Arial"/>
              <a:cs typeface="Arial"/>
            </a:endParaRPr>
          </a:p>
          <a:p>
            <a:pPr marL="316865" marR="5080" indent="-304165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ILSVRC’15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winner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(3.57%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top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error)</a:t>
            </a:r>
            <a:endParaRPr sz="1800">
              <a:latin typeface="Arial"/>
              <a:cs typeface="Arial"/>
            </a:endParaRPr>
          </a:p>
          <a:p>
            <a:pPr marL="316865" marR="499109" indent="-304165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Swept all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and  detection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competitions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in  ILSVRC’15 and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COCO’15!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19359" y="43525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19358" y="43525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65105" y="4368421"/>
            <a:ext cx="182872" cy="80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22508" y="15249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22508" y="15249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02011" y="167065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59" h="66675">
                <a:moveTo>
                  <a:pt x="43637" y="60870"/>
                </a:moveTo>
                <a:lnTo>
                  <a:pt x="31006" y="60870"/>
                </a:lnTo>
                <a:lnTo>
                  <a:pt x="34875" y="59729"/>
                </a:lnTo>
                <a:lnTo>
                  <a:pt x="38249" y="57447"/>
                </a:lnTo>
                <a:lnTo>
                  <a:pt x="41722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1" y="38844"/>
                </a:lnTo>
                <a:lnTo>
                  <a:pt x="31105" y="36760"/>
                </a:lnTo>
                <a:lnTo>
                  <a:pt x="22870" y="34776"/>
                </a:lnTo>
                <a:lnTo>
                  <a:pt x="17959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5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1" y="1785"/>
                </a:lnTo>
                <a:lnTo>
                  <a:pt x="16818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6" y="5060"/>
                </a:lnTo>
                <a:lnTo>
                  <a:pt x="19000" y="5060"/>
                </a:lnTo>
                <a:lnTo>
                  <a:pt x="15081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8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3" y="37355"/>
                </a:lnTo>
                <a:lnTo>
                  <a:pt x="48170" y="40034"/>
                </a:lnTo>
                <a:lnTo>
                  <a:pt x="49560" y="43556"/>
                </a:lnTo>
                <a:lnTo>
                  <a:pt x="49560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59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1" y="11509"/>
                </a:lnTo>
                <a:lnTo>
                  <a:pt x="32743" y="6349"/>
                </a:lnTo>
                <a:lnTo>
                  <a:pt x="28724" y="5060"/>
                </a:lnTo>
                <a:lnTo>
                  <a:pt x="40266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59" h="66675">
                <a:moveTo>
                  <a:pt x="33338" y="66079"/>
                </a:moveTo>
                <a:lnTo>
                  <a:pt x="17463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2" y="43904"/>
                </a:lnTo>
                <a:lnTo>
                  <a:pt x="6102" y="49906"/>
                </a:lnTo>
                <a:lnTo>
                  <a:pt x="7839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90" y="64392"/>
                </a:lnTo>
                <a:lnTo>
                  <a:pt x="33338" y="66079"/>
                </a:lnTo>
                <a:close/>
              </a:path>
              <a:path w="314959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1" y="54669"/>
                </a:lnTo>
                <a:lnTo>
                  <a:pt x="55817" y="48865"/>
                </a:lnTo>
                <a:lnTo>
                  <a:pt x="55817" y="34776"/>
                </a:lnTo>
                <a:lnTo>
                  <a:pt x="57801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2" y="19843"/>
                </a:lnTo>
                <a:lnTo>
                  <a:pt x="91509" y="22324"/>
                </a:lnTo>
                <a:lnTo>
                  <a:pt x="72634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4" y="61317"/>
                </a:lnTo>
                <a:lnTo>
                  <a:pt x="91502" y="61317"/>
                </a:lnTo>
                <a:lnTo>
                  <a:pt x="89303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59" h="66675">
                <a:moveTo>
                  <a:pt x="91502" y="61317"/>
                </a:moveTo>
                <a:lnTo>
                  <a:pt x="82407" y="61317"/>
                </a:lnTo>
                <a:lnTo>
                  <a:pt x="86277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4" y="27979"/>
                </a:lnTo>
                <a:lnTo>
                  <a:pt x="86277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5" y="34776"/>
                </a:lnTo>
                <a:lnTo>
                  <a:pt x="99275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7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59" h="66675">
                <a:moveTo>
                  <a:pt x="116244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2" y="6201"/>
                </a:lnTo>
                <a:lnTo>
                  <a:pt x="115153" y="2331"/>
                </a:lnTo>
                <a:lnTo>
                  <a:pt x="117981" y="1339"/>
                </a:lnTo>
                <a:lnTo>
                  <a:pt x="124033" y="1339"/>
                </a:lnTo>
                <a:lnTo>
                  <a:pt x="125570" y="1438"/>
                </a:lnTo>
                <a:lnTo>
                  <a:pt x="126365" y="1637"/>
                </a:lnTo>
                <a:lnTo>
                  <a:pt x="126365" y="5953"/>
                </a:lnTo>
                <a:lnTo>
                  <a:pt x="120163" y="5953"/>
                </a:lnTo>
                <a:lnTo>
                  <a:pt x="118576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4" y="10417"/>
                </a:lnTo>
                <a:lnTo>
                  <a:pt x="116244" y="18901"/>
                </a:lnTo>
                <a:close/>
              </a:path>
              <a:path w="314959" h="66675">
                <a:moveTo>
                  <a:pt x="139535" y="18901"/>
                </a:moveTo>
                <a:lnTo>
                  <a:pt x="133880" y="18901"/>
                </a:lnTo>
                <a:lnTo>
                  <a:pt x="133880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59" h="66675">
                <a:moveTo>
                  <a:pt x="126365" y="6548"/>
                </a:moveTo>
                <a:lnTo>
                  <a:pt x="125670" y="6349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3" y="5953"/>
                </a:lnTo>
                <a:lnTo>
                  <a:pt x="126365" y="5953"/>
                </a:lnTo>
                <a:lnTo>
                  <a:pt x="126365" y="6548"/>
                </a:lnTo>
                <a:close/>
              </a:path>
              <a:path w="314959" h="66675">
                <a:moveTo>
                  <a:pt x="125174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4" y="18901"/>
                </a:lnTo>
                <a:lnTo>
                  <a:pt x="125174" y="23663"/>
                </a:lnTo>
                <a:close/>
              </a:path>
              <a:path w="314959" h="66675">
                <a:moveTo>
                  <a:pt x="148763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3" y="18901"/>
                </a:lnTo>
                <a:lnTo>
                  <a:pt x="148763" y="23663"/>
                </a:lnTo>
                <a:close/>
              </a:path>
              <a:path w="314959" h="66675">
                <a:moveTo>
                  <a:pt x="116244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4" y="23663"/>
                </a:lnTo>
                <a:lnTo>
                  <a:pt x="116244" y="64740"/>
                </a:lnTo>
                <a:close/>
              </a:path>
              <a:path w="314959" h="66675">
                <a:moveTo>
                  <a:pt x="147175" y="65186"/>
                </a:moveTo>
                <a:lnTo>
                  <a:pt x="140081" y="65186"/>
                </a:lnTo>
                <a:lnTo>
                  <a:pt x="137452" y="64492"/>
                </a:lnTo>
                <a:lnTo>
                  <a:pt x="135963" y="63102"/>
                </a:lnTo>
                <a:lnTo>
                  <a:pt x="134574" y="61713"/>
                </a:lnTo>
                <a:lnTo>
                  <a:pt x="133975" y="59531"/>
                </a:lnTo>
                <a:lnTo>
                  <a:pt x="133880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9" y="60225"/>
                </a:lnTo>
                <a:lnTo>
                  <a:pt x="142760" y="60572"/>
                </a:lnTo>
                <a:lnTo>
                  <a:pt x="148763" y="60572"/>
                </a:lnTo>
                <a:lnTo>
                  <a:pt x="148763" y="65037"/>
                </a:lnTo>
                <a:lnTo>
                  <a:pt x="147969" y="65136"/>
                </a:lnTo>
                <a:lnTo>
                  <a:pt x="147175" y="65186"/>
                </a:lnTo>
                <a:close/>
              </a:path>
              <a:path w="314959" h="66675">
                <a:moveTo>
                  <a:pt x="148763" y="60572"/>
                </a:moveTo>
                <a:lnTo>
                  <a:pt x="146233" y="60572"/>
                </a:lnTo>
                <a:lnTo>
                  <a:pt x="148763" y="60275"/>
                </a:lnTo>
                <a:lnTo>
                  <a:pt x="148763" y="60572"/>
                </a:lnTo>
                <a:close/>
              </a:path>
              <a:path w="314959" h="66675">
                <a:moveTo>
                  <a:pt x="166066" y="26640"/>
                </a:moveTo>
                <a:lnTo>
                  <a:pt x="162254" y="26640"/>
                </a:lnTo>
                <a:lnTo>
                  <a:pt x="163842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6" y="18305"/>
                </a:lnTo>
                <a:lnTo>
                  <a:pt x="173912" y="17561"/>
                </a:lnTo>
                <a:lnTo>
                  <a:pt x="180461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30" y="22324"/>
                </a:lnTo>
                <a:lnTo>
                  <a:pt x="168207" y="23861"/>
                </a:lnTo>
                <a:lnTo>
                  <a:pt x="166066" y="26640"/>
                </a:lnTo>
                <a:close/>
              </a:path>
              <a:path w="314959" h="66675">
                <a:moveTo>
                  <a:pt x="194550" y="26491"/>
                </a:moveTo>
                <a:lnTo>
                  <a:pt x="190382" y="26491"/>
                </a:lnTo>
                <a:lnTo>
                  <a:pt x="191819" y="23713"/>
                </a:lnTo>
                <a:lnTo>
                  <a:pt x="191916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5" y="18355"/>
                </a:lnTo>
                <a:lnTo>
                  <a:pt x="201842" y="17561"/>
                </a:lnTo>
                <a:lnTo>
                  <a:pt x="210177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3" y="23713"/>
                </a:lnTo>
                <a:lnTo>
                  <a:pt x="194550" y="26491"/>
                </a:lnTo>
                <a:close/>
              </a:path>
              <a:path w="314959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5" y="18901"/>
                </a:lnTo>
                <a:lnTo>
                  <a:pt x="162105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59" h="66675">
                <a:moveTo>
                  <a:pt x="191424" y="64740"/>
                </a:moveTo>
                <a:lnTo>
                  <a:pt x="185769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8" y="25300"/>
                </a:lnTo>
                <a:lnTo>
                  <a:pt x="181800" y="23316"/>
                </a:lnTo>
                <a:lnTo>
                  <a:pt x="179369" y="22324"/>
                </a:lnTo>
                <a:lnTo>
                  <a:pt x="188522" y="22324"/>
                </a:lnTo>
                <a:lnTo>
                  <a:pt x="189452" y="23564"/>
                </a:lnTo>
                <a:lnTo>
                  <a:pt x="189566" y="23861"/>
                </a:lnTo>
                <a:lnTo>
                  <a:pt x="190382" y="26491"/>
                </a:lnTo>
                <a:lnTo>
                  <a:pt x="194550" y="26491"/>
                </a:lnTo>
                <a:lnTo>
                  <a:pt x="192466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59" h="66675">
                <a:moveTo>
                  <a:pt x="220148" y="64740"/>
                </a:moveTo>
                <a:lnTo>
                  <a:pt x="214641" y="64740"/>
                </a:lnTo>
                <a:lnTo>
                  <a:pt x="214532" y="29269"/>
                </a:lnTo>
                <a:lnTo>
                  <a:pt x="213749" y="26789"/>
                </a:lnTo>
                <a:lnTo>
                  <a:pt x="211963" y="25003"/>
                </a:lnTo>
                <a:lnTo>
                  <a:pt x="210276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59" h="66675">
                <a:moveTo>
                  <a:pt x="235969" y="32890"/>
                </a:moveTo>
                <a:lnTo>
                  <a:pt x="230314" y="32890"/>
                </a:lnTo>
                <a:lnTo>
                  <a:pt x="230612" y="27930"/>
                </a:lnTo>
                <a:lnTo>
                  <a:pt x="232348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3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7" y="22324"/>
                </a:lnTo>
                <a:lnTo>
                  <a:pt x="244403" y="22324"/>
                </a:lnTo>
                <a:lnTo>
                  <a:pt x="241426" y="23217"/>
                </a:lnTo>
                <a:lnTo>
                  <a:pt x="239243" y="25003"/>
                </a:lnTo>
                <a:lnTo>
                  <a:pt x="237160" y="26789"/>
                </a:lnTo>
                <a:lnTo>
                  <a:pt x="236069" y="29418"/>
                </a:lnTo>
                <a:lnTo>
                  <a:pt x="235969" y="32890"/>
                </a:lnTo>
                <a:close/>
              </a:path>
              <a:path w="314959" h="66675">
                <a:moveTo>
                  <a:pt x="247627" y="66079"/>
                </a:moveTo>
                <a:lnTo>
                  <a:pt x="239194" y="66079"/>
                </a:lnTo>
                <a:lnTo>
                  <a:pt x="235424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3" y="42713"/>
                </a:lnTo>
                <a:lnTo>
                  <a:pt x="236069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2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6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7" y="22324"/>
                </a:lnTo>
                <a:lnTo>
                  <a:pt x="264495" y="23911"/>
                </a:lnTo>
                <a:lnTo>
                  <a:pt x="265884" y="27433"/>
                </a:lnTo>
                <a:lnTo>
                  <a:pt x="265884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1" y="42763"/>
                </a:lnTo>
                <a:lnTo>
                  <a:pt x="244899" y="43457"/>
                </a:lnTo>
                <a:lnTo>
                  <a:pt x="241327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7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4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59" h="66675">
                <a:moveTo>
                  <a:pt x="257103" y="61317"/>
                </a:moveTo>
                <a:lnTo>
                  <a:pt x="248867" y="61317"/>
                </a:lnTo>
                <a:lnTo>
                  <a:pt x="252638" y="59977"/>
                </a:lnTo>
                <a:lnTo>
                  <a:pt x="258690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4" y="39736"/>
                </a:lnTo>
                <a:lnTo>
                  <a:pt x="265884" y="56703"/>
                </a:lnTo>
                <a:lnTo>
                  <a:pt x="260526" y="56703"/>
                </a:lnTo>
                <a:lnTo>
                  <a:pt x="258244" y="60175"/>
                </a:lnTo>
                <a:lnTo>
                  <a:pt x="257103" y="61317"/>
                </a:lnTo>
                <a:close/>
              </a:path>
              <a:path w="314959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4" y="56703"/>
                </a:lnTo>
                <a:lnTo>
                  <a:pt x="265884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59" h="66675">
                <a:moveTo>
                  <a:pt x="270795" y="59977"/>
                </a:moveTo>
                <a:lnTo>
                  <a:pt x="270051" y="59977"/>
                </a:lnTo>
                <a:lnTo>
                  <a:pt x="270597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59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7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6" y="36313"/>
                </a:lnTo>
                <a:lnTo>
                  <a:pt x="296374" y="40778"/>
                </a:lnTo>
                <a:lnTo>
                  <a:pt x="299953" y="45541"/>
                </a:lnTo>
                <a:lnTo>
                  <a:pt x="292802" y="45541"/>
                </a:lnTo>
                <a:lnTo>
                  <a:pt x="278663" y="64740"/>
                </a:lnTo>
                <a:close/>
              </a:path>
              <a:path w="314959" h="66675">
                <a:moveTo>
                  <a:pt x="299776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3" y="18901"/>
                </a:lnTo>
                <a:lnTo>
                  <a:pt x="299776" y="36313"/>
                </a:lnTo>
                <a:close/>
              </a:path>
              <a:path w="314959" h="66675">
                <a:moveTo>
                  <a:pt x="314382" y="64740"/>
                </a:moveTo>
                <a:lnTo>
                  <a:pt x="307238" y="64740"/>
                </a:lnTo>
                <a:lnTo>
                  <a:pt x="292802" y="45541"/>
                </a:lnTo>
                <a:lnTo>
                  <a:pt x="299953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9333" y="373279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19333" y="373279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07811" y="3749293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17559" y="421724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17558" y="421724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43560" y="4231799"/>
            <a:ext cx="617855" cy="77470"/>
          </a:xfrm>
          <a:custGeom>
            <a:avLst/>
            <a:gdLst/>
            <a:ahLst/>
            <a:cxnLst/>
            <a:rect l="l" t="t" r="r" b="b"/>
            <a:pathLst>
              <a:path w="617854" h="77470">
                <a:moveTo>
                  <a:pt x="14882" y="64740"/>
                </a:moveTo>
                <a:lnTo>
                  <a:pt x="8781" y="64740"/>
                </a:lnTo>
                <a:lnTo>
                  <a:pt x="9619" y="56945"/>
                </a:lnTo>
                <a:lnTo>
                  <a:pt x="28593" y="15431"/>
                </a:lnTo>
                <a:lnTo>
                  <a:pt x="34379" y="8483"/>
                </a:lnTo>
                <a:lnTo>
                  <a:pt x="0" y="8483"/>
                </a:lnTo>
                <a:lnTo>
                  <a:pt x="0" y="3422"/>
                </a:lnTo>
                <a:lnTo>
                  <a:pt x="40035" y="3422"/>
                </a:lnTo>
                <a:lnTo>
                  <a:pt x="40035" y="8483"/>
                </a:lnTo>
                <a:lnTo>
                  <a:pt x="34677" y="14585"/>
                </a:lnTo>
                <a:lnTo>
                  <a:pt x="29914" y="20984"/>
                </a:lnTo>
                <a:lnTo>
                  <a:pt x="15672" y="56954"/>
                </a:lnTo>
                <a:lnTo>
                  <a:pt x="14882" y="64740"/>
                </a:lnTo>
                <a:close/>
              </a:path>
              <a:path w="617854" h="77470">
                <a:moveTo>
                  <a:pt x="51944" y="64740"/>
                </a:moveTo>
                <a:lnTo>
                  <a:pt x="45098" y="64740"/>
                </a:lnTo>
                <a:lnTo>
                  <a:pt x="62809" y="40927"/>
                </a:lnTo>
                <a:lnTo>
                  <a:pt x="46438" y="18901"/>
                </a:lnTo>
                <a:lnTo>
                  <a:pt x="53433" y="18901"/>
                </a:lnTo>
                <a:lnTo>
                  <a:pt x="66530" y="36313"/>
                </a:lnTo>
                <a:lnTo>
                  <a:pt x="73057" y="36313"/>
                </a:lnTo>
                <a:lnTo>
                  <a:pt x="69655" y="40778"/>
                </a:lnTo>
                <a:lnTo>
                  <a:pt x="73234" y="45541"/>
                </a:lnTo>
                <a:lnTo>
                  <a:pt x="66083" y="45541"/>
                </a:lnTo>
                <a:lnTo>
                  <a:pt x="51944" y="64740"/>
                </a:lnTo>
                <a:close/>
              </a:path>
              <a:path w="617854" h="77470">
                <a:moveTo>
                  <a:pt x="73057" y="36313"/>
                </a:moveTo>
                <a:lnTo>
                  <a:pt x="66530" y="36313"/>
                </a:lnTo>
                <a:lnTo>
                  <a:pt x="79328" y="18901"/>
                </a:lnTo>
                <a:lnTo>
                  <a:pt x="86323" y="18901"/>
                </a:lnTo>
                <a:lnTo>
                  <a:pt x="73057" y="36313"/>
                </a:lnTo>
                <a:close/>
              </a:path>
              <a:path w="617854" h="77470">
                <a:moveTo>
                  <a:pt x="87663" y="64740"/>
                </a:moveTo>
                <a:lnTo>
                  <a:pt x="80519" y="64740"/>
                </a:lnTo>
                <a:lnTo>
                  <a:pt x="66083" y="45541"/>
                </a:lnTo>
                <a:lnTo>
                  <a:pt x="73234" y="45541"/>
                </a:lnTo>
                <a:lnTo>
                  <a:pt x="87663" y="64740"/>
                </a:lnTo>
                <a:close/>
              </a:path>
              <a:path w="617854" h="77470">
                <a:moveTo>
                  <a:pt x="107030" y="64740"/>
                </a:moveTo>
                <a:lnTo>
                  <a:pt x="100928" y="64740"/>
                </a:lnTo>
                <a:lnTo>
                  <a:pt x="101767" y="56945"/>
                </a:lnTo>
                <a:lnTo>
                  <a:pt x="120741" y="15431"/>
                </a:lnTo>
                <a:lnTo>
                  <a:pt x="126526" y="8483"/>
                </a:lnTo>
                <a:lnTo>
                  <a:pt x="92147" y="8483"/>
                </a:lnTo>
                <a:lnTo>
                  <a:pt x="92147" y="3422"/>
                </a:lnTo>
                <a:lnTo>
                  <a:pt x="132182" y="3422"/>
                </a:lnTo>
                <a:lnTo>
                  <a:pt x="132182" y="8483"/>
                </a:lnTo>
                <a:lnTo>
                  <a:pt x="126824" y="14585"/>
                </a:lnTo>
                <a:lnTo>
                  <a:pt x="122062" y="20984"/>
                </a:lnTo>
                <a:lnTo>
                  <a:pt x="107820" y="56954"/>
                </a:lnTo>
                <a:lnTo>
                  <a:pt x="107030" y="64740"/>
                </a:lnTo>
                <a:close/>
              </a:path>
              <a:path w="617854" h="77470">
                <a:moveTo>
                  <a:pt x="191548" y="66079"/>
                </a:moveTo>
                <a:lnTo>
                  <a:pt x="180039" y="66079"/>
                </a:lnTo>
                <a:lnTo>
                  <a:pt x="174780" y="63797"/>
                </a:lnTo>
                <a:lnTo>
                  <a:pt x="170712" y="59233"/>
                </a:lnTo>
                <a:lnTo>
                  <a:pt x="166744" y="54669"/>
                </a:lnTo>
                <a:lnTo>
                  <a:pt x="164759" y="48865"/>
                </a:lnTo>
                <a:lnTo>
                  <a:pt x="164759" y="34776"/>
                </a:lnTo>
                <a:lnTo>
                  <a:pt x="166744" y="28971"/>
                </a:lnTo>
                <a:lnTo>
                  <a:pt x="174681" y="19843"/>
                </a:lnTo>
                <a:lnTo>
                  <a:pt x="179940" y="17561"/>
                </a:lnTo>
                <a:lnTo>
                  <a:pt x="191846" y="17561"/>
                </a:lnTo>
                <a:lnTo>
                  <a:pt x="196112" y="18950"/>
                </a:lnTo>
                <a:lnTo>
                  <a:pt x="199989" y="22324"/>
                </a:lnTo>
                <a:lnTo>
                  <a:pt x="181627" y="22324"/>
                </a:lnTo>
                <a:lnTo>
                  <a:pt x="177707" y="24209"/>
                </a:lnTo>
                <a:lnTo>
                  <a:pt x="174731" y="27979"/>
                </a:lnTo>
                <a:lnTo>
                  <a:pt x="171853" y="31749"/>
                </a:lnTo>
                <a:lnTo>
                  <a:pt x="170415" y="36363"/>
                </a:lnTo>
                <a:lnTo>
                  <a:pt x="170415" y="47277"/>
                </a:lnTo>
                <a:lnTo>
                  <a:pt x="171853" y="51891"/>
                </a:lnTo>
                <a:lnTo>
                  <a:pt x="174731" y="55661"/>
                </a:lnTo>
                <a:lnTo>
                  <a:pt x="177707" y="59431"/>
                </a:lnTo>
                <a:lnTo>
                  <a:pt x="181627" y="61317"/>
                </a:lnTo>
                <a:lnTo>
                  <a:pt x="199301" y="61317"/>
                </a:lnTo>
                <a:lnTo>
                  <a:pt x="195765" y="64541"/>
                </a:lnTo>
                <a:lnTo>
                  <a:pt x="191548" y="66079"/>
                </a:lnTo>
                <a:close/>
              </a:path>
              <a:path w="617854" h="77470">
                <a:moveTo>
                  <a:pt x="205091" y="33337"/>
                </a:moveTo>
                <a:lnTo>
                  <a:pt x="199435" y="33337"/>
                </a:lnTo>
                <a:lnTo>
                  <a:pt x="198642" y="29666"/>
                </a:lnTo>
                <a:lnTo>
                  <a:pt x="197154" y="26937"/>
                </a:lnTo>
                <a:lnTo>
                  <a:pt x="194971" y="25151"/>
                </a:lnTo>
                <a:lnTo>
                  <a:pt x="192788" y="23266"/>
                </a:lnTo>
                <a:lnTo>
                  <a:pt x="189961" y="22324"/>
                </a:lnTo>
                <a:lnTo>
                  <a:pt x="199989" y="22324"/>
                </a:lnTo>
                <a:lnTo>
                  <a:pt x="202562" y="24506"/>
                </a:lnTo>
                <a:lnTo>
                  <a:pt x="204496" y="28376"/>
                </a:lnTo>
                <a:lnTo>
                  <a:pt x="205091" y="33337"/>
                </a:lnTo>
                <a:close/>
              </a:path>
              <a:path w="617854" h="77470">
                <a:moveTo>
                  <a:pt x="199301" y="61317"/>
                </a:moveTo>
                <a:lnTo>
                  <a:pt x="189861" y="61317"/>
                </a:lnTo>
                <a:lnTo>
                  <a:pt x="192788" y="60126"/>
                </a:lnTo>
                <a:lnTo>
                  <a:pt x="195268" y="57745"/>
                </a:lnTo>
                <a:lnTo>
                  <a:pt x="197849" y="55363"/>
                </a:lnTo>
                <a:lnTo>
                  <a:pt x="199386" y="52238"/>
                </a:lnTo>
                <a:lnTo>
                  <a:pt x="199882" y="48368"/>
                </a:lnTo>
                <a:lnTo>
                  <a:pt x="205389" y="48368"/>
                </a:lnTo>
                <a:lnTo>
                  <a:pt x="204595" y="54024"/>
                </a:lnTo>
                <a:lnTo>
                  <a:pt x="202512" y="58390"/>
                </a:lnTo>
                <a:lnTo>
                  <a:pt x="199301" y="61317"/>
                </a:lnTo>
                <a:close/>
              </a:path>
              <a:path w="617854" h="77470">
                <a:moveTo>
                  <a:pt x="237070" y="66079"/>
                </a:moveTo>
                <a:lnTo>
                  <a:pt x="226156" y="66079"/>
                </a:lnTo>
                <a:lnTo>
                  <a:pt x="220897" y="63797"/>
                </a:lnTo>
                <a:lnTo>
                  <a:pt x="216829" y="59233"/>
                </a:lnTo>
                <a:lnTo>
                  <a:pt x="212861" y="54669"/>
                </a:lnTo>
                <a:lnTo>
                  <a:pt x="210876" y="48865"/>
                </a:lnTo>
                <a:lnTo>
                  <a:pt x="210876" y="34776"/>
                </a:lnTo>
                <a:lnTo>
                  <a:pt x="212861" y="28971"/>
                </a:lnTo>
                <a:lnTo>
                  <a:pt x="220798" y="19843"/>
                </a:lnTo>
                <a:lnTo>
                  <a:pt x="226057" y="17561"/>
                </a:lnTo>
                <a:lnTo>
                  <a:pt x="239154" y="17561"/>
                </a:lnTo>
                <a:lnTo>
                  <a:pt x="244412" y="19843"/>
                </a:lnTo>
                <a:lnTo>
                  <a:pt x="246569" y="22324"/>
                </a:lnTo>
                <a:lnTo>
                  <a:pt x="227693" y="22324"/>
                </a:lnTo>
                <a:lnTo>
                  <a:pt x="223824" y="24209"/>
                </a:lnTo>
                <a:lnTo>
                  <a:pt x="220734" y="28128"/>
                </a:lnTo>
                <a:lnTo>
                  <a:pt x="217970" y="31749"/>
                </a:lnTo>
                <a:lnTo>
                  <a:pt x="216532" y="36363"/>
                </a:lnTo>
                <a:lnTo>
                  <a:pt x="216532" y="47277"/>
                </a:lnTo>
                <a:lnTo>
                  <a:pt x="217970" y="51891"/>
                </a:lnTo>
                <a:lnTo>
                  <a:pt x="220848" y="55661"/>
                </a:lnTo>
                <a:lnTo>
                  <a:pt x="223824" y="59431"/>
                </a:lnTo>
                <a:lnTo>
                  <a:pt x="227744" y="61317"/>
                </a:lnTo>
                <a:lnTo>
                  <a:pt x="246562" y="61317"/>
                </a:lnTo>
                <a:lnTo>
                  <a:pt x="244362" y="62805"/>
                </a:lnTo>
                <a:lnTo>
                  <a:pt x="240989" y="64988"/>
                </a:lnTo>
                <a:lnTo>
                  <a:pt x="237070" y="66079"/>
                </a:lnTo>
                <a:close/>
              </a:path>
              <a:path w="617854" h="77470">
                <a:moveTo>
                  <a:pt x="246562" y="61317"/>
                </a:moveTo>
                <a:lnTo>
                  <a:pt x="237467" y="61317"/>
                </a:lnTo>
                <a:lnTo>
                  <a:pt x="241336" y="59431"/>
                </a:lnTo>
                <a:lnTo>
                  <a:pt x="247190" y="51792"/>
                </a:lnTo>
                <a:lnTo>
                  <a:pt x="248647" y="47277"/>
                </a:lnTo>
                <a:lnTo>
                  <a:pt x="248646" y="36363"/>
                </a:lnTo>
                <a:lnTo>
                  <a:pt x="247190" y="31898"/>
                </a:lnTo>
                <a:lnTo>
                  <a:pt x="244103" y="27979"/>
                </a:lnTo>
                <a:lnTo>
                  <a:pt x="241336" y="24258"/>
                </a:lnTo>
                <a:lnTo>
                  <a:pt x="237417" y="22324"/>
                </a:lnTo>
                <a:lnTo>
                  <a:pt x="246569" y="22324"/>
                </a:lnTo>
                <a:lnTo>
                  <a:pt x="252350" y="28971"/>
                </a:lnTo>
                <a:lnTo>
                  <a:pt x="254334" y="34776"/>
                </a:lnTo>
                <a:lnTo>
                  <a:pt x="254334" y="46087"/>
                </a:lnTo>
                <a:lnTo>
                  <a:pt x="253491" y="50105"/>
                </a:lnTo>
                <a:lnTo>
                  <a:pt x="251804" y="53875"/>
                </a:lnTo>
                <a:lnTo>
                  <a:pt x="250216" y="57546"/>
                </a:lnTo>
                <a:lnTo>
                  <a:pt x="247736" y="60523"/>
                </a:lnTo>
                <a:lnTo>
                  <a:pt x="246562" y="61317"/>
                </a:lnTo>
                <a:close/>
              </a:path>
              <a:path w="617854" h="77470">
                <a:moveTo>
                  <a:pt x="271781" y="26789"/>
                </a:moveTo>
                <a:lnTo>
                  <a:pt x="268327" y="26789"/>
                </a:lnTo>
                <a:lnTo>
                  <a:pt x="269418" y="24110"/>
                </a:lnTo>
                <a:lnTo>
                  <a:pt x="271303" y="21927"/>
                </a:lnTo>
                <a:lnTo>
                  <a:pt x="273983" y="20240"/>
                </a:lnTo>
                <a:lnTo>
                  <a:pt x="276661" y="18454"/>
                </a:lnTo>
                <a:lnTo>
                  <a:pt x="279687" y="17561"/>
                </a:lnTo>
                <a:lnTo>
                  <a:pt x="288915" y="17561"/>
                </a:lnTo>
                <a:lnTo>
                  <a:pt x="293132" y="19000"/>
                </a:lnTo>
                <a:lnTo>
                  <a:pt x="296127" y="22324"/>
                </a:lnTo>
                <a:lnTo>
                  <a:pt x="279539" y="22324"/>
                </a:lnTo>
                <a:lnTo>
                  <a:pt x="276860" y="23068"/>
                </a:lnTo>
                <a:lnTo>
                  <a:pt x="274578" y="24556"/>
                </a:lnTo>
                <a:lnTo>
                  <a:pt x="272395" y="26044"/>
                </a:lnTo>
                <a:lnTo>
                  <a:pt x="271781" y="26789"/>
                </a:lnTo>
                <a:close/>
              </a:path>
              <a:path w="617854" h="77470">
                <a:moveTo>
                  <a:pt x="268178" y="64740"/>
                </a:moveTo>
                <a:lnTo>
                  <a:pt x="262523" y="64740"/>
                </a:lnTo>
                <a:lnTo>
                  <a:pt x="262523" y="18901"/>
                </a:lnTo>
                <a:lnTo>
                  <a:pt x="268178" y="18901"/>
                </a:lnTo>
                <a:lnTo>
                  <a:pt x="268178" y="26789"/>
                </a:lnTo>
                <a:lnTo>
                  <a:pt x="271781" y="26789"/>
                </a:lnTo>
                <a:lnTo>
                  <a:pt x="270758" y="28029"/>
                </a:lnTo>
                <a:lnTo>
                  <a:pt x="269667" y="30509"/>
                </a:lnTo>
                <a:lnTo>
                  <a:pt x="268674" y="32990"/>
                </a:lnTo>
                <a:lnTo>
                  <a:pt x="268178" y="35470"/>
                </a:lnTo>
                <a:lnTo>
                  <a:pt x="268178" y="64740"/>
                </a:lnTo>
                <a:close/>
              </a:path>
              <a:path w="617854" h="77470">
                <a:moveTo>
                  <a:pt x="299730" y="64740"/>
                </a:moveTo>
                <a:lnTo>
                  <a:pt x="294223" y="64740"/>
                </a:lnTo>
                <a:lnTo>
                  <a:pt x="294223" y="31352"/>
                </a:lnTo>
                <a:lnTo>
                  <a:pt x="293231" y="28029"/>
                </a:lnTo>
                <a:lnTo>
                  <a:pt x="291247" y="25747"/>
                </a:lnTo>
                <a:lnTo>
                  <a:pt x="289362" y="23465"/>
                </a:lnTo>
                <a:lnTo>
                  <a:pt x="286484" y="22324"/>
                </a:lnTo>
                <a:lnTo>
                  <a:pt x="296127" y="22324"/>
                </a:lnTo>
                <a:lnTo>
                  <a:pt x="298390" y="24754"/>
                </a:lnTo>
                <a:lnTo>
                  <a:pt x="299730" y="29071"/>
                </a:lnTo>
                <a:lnTo>
                  <a:pt x="299730" y="64740"/>
                </a:lnTo>
                <a:close/>
              </a:path>
              <a:path w="617854" h="77470">
                <a:moveTo>
                  <a:pt x="328849" y="64740"/>
                </a:moveTo>
                <a:lnTo>
                  <a:pt x="322895" y="64740"/>
                </a:lnTo>
                <a:lnTo>
                  <a:pt x="305185" y="18901"/>
                </a:lnTo>
                <a:lnTo>
                  <a:pt x="311436" y="18901"/>
                </a:lnTo>
                <a:lnTo>
                  <a:pt x="325872" y="59084"/>
                </a:lnTo>
                <a:lnTo>
                  <a:pt x="330960" y="59084"/>
                </a:lnTo>
                <a:lnTo>
                  <a:pt x="328849" y="64740"/>
                </a:lnTo>
                <a:close/>
              </a:path>
              <a:path w="617854" h="77470">
                <a:moveTo>
                  <a:pt x="330960" y="59084"/>
                </a:moveTo>
                <a:lnTo>
                  <a:pt x="326021" y="59084"/>
                </a:lnTo>
                <a:lnTo>
                  <a:pt x="340159" y="18901"/>
                </a:lnTo>
                <a:lnTo>
                  <a:pt x="345964" y="18901"/>
                </a:lnTo>
                <a:lnTo>
                  <a:pt x="330960" y="59084"/>
                </a:lnTo>
                <a:close/>
              </a:path>
              <a:path w="617854" h="77470">
                <a:moveTo>
                  <a:pt x="354350" y="76943"/>
                </a:moveTo>
                <a:lnTo>
                  <a:pt x="354350" y="73074"/>
                </a:lnTo>
                <a:lnTo>
                  <a:pt x="355639" y="72578"/>
                </a:lnTo>
                <a:lnTo>
                  <a:pt x="356632" y="71536"/>
                </a:lnTo>
                <a:lnTo>
                  <a:pt x="357326" y="69949"/>
                </a:lnTo>
                <a:lnTo>
                  <a:pt x="358120" y="68460"/>
                </a:lnTo>
                <a:lnTo>
                  <a:pt x="358517" y="66873"/>
                </a:lnTo>
                <a:lnTo>
                  <a:pt x="358517" y="64740"/>
                </a:lnTo>
                <a:lnTo>
                  <a:pt x="354796" y="64740"/>
                </a:lnTo>
                <a:lnTo>
                  <a:pt x="354796" y="55363"/>
                </a:lnTo>
                <a:lnTo>
                  <a:pt x="362237" y="55363"/>
                </a:lnTo>
                <a:lnTo>
                  <a:pt x="362237" y="67617"/>
                </a:lnTo>
                <a:lnTo>
                  <a:pt x="361543" y="70048"/>
                </a:lnTo>
                <a:lnTo>
                  <a:pt x="360154" y="72330"/>
                </a:lnTo>
                <a:lnTo>
                  <a:pt x="358864" y="74612"/>
                </a:lnTo>
                <a:lnTo>
                  <a:pt x="356929" y="76150"/>
                </a:lnTo>
                <a:lnTo>
                  <a:pt x="354350" y="76943"/>
                </a:lnTo>
                <a:close/>
              </a:path>
              <a:path w="617854" h="77470">
                <a:moveTo>
                  <a:pt x="426888" y="66079"/>
                </a:moveTo>
                <a:lnTo>
                  <a:pt x="412899" y="66079"/>
                </a:lnTo>
                <a:lnTo>
                  <a:pt x="407292" y="63499"/>
                </a:lnTo>
                <a:lnTo>
                  <a:pt x="399107" y="24060"/>
                </a:lnTo>
                <a:lnTo>
                  <a:pt x="400993" y="16569"/>
                </a:lnTo>
                <a:lnTo>
                  <a:pt x="408533" y="4861"/>
                </a:lnTo>
                <a:lnTo>
                  <a:pt x="414039" y="1934"/>
                </a:lnTo>
                <a:lnTo>
                  <a:pt x="427037" y="1934"/>
                </a:lnTo>
                <a:lnTo>
                  <a:pt x="431502" y="3373"/>
                </a:lnTo>
                <a:lnTo>
                  <a:pt x="435187" y="6697"/>
                </a:lnTo>
                <a:lnTo>
                  <a:pt x="416222" y="6697"/>
                </a:lnTo>
                <a:lnTo>
                  <a:pt x="411956" y="9128"/>
                </a:lnTo>
                <a:lnTo>
                  <a:pt x="409078" y="13989"/>
                </a:lnTo>
                <a:lnTo>
                  <a:pt x="406201" y="18752"/>
                </a:lnTo>
                <a:lnTo>
                  <a:pt x="404846" y="25201"/>
                </a:lnTo>
                <a:lnTo>
                  <a:pt x="404763" y="34528"/>
                </a:lnTo>
                <a:lnTo>
                  <a:pt x="409113" y="34528"/>
                </a:lnTo>
                <a:lnTo>
                  <a:pt x="407243" y="36462"/>
                </a:lnTo>
                <a:lnTo>
                  <a:pt x="405805" y="40431"/>
                </a:lnTo>
                <a:lnTo>
                  <a:pt x="405805" y="50353"/>
                </a:lnTo>
                <a:lnTo>
                  <a:pt x="407144" y="54272"/>
                </a:lnTo>
                <a:lnTo>
                  <a:pt x="409822" y="57149"/>
                </a:lnTo>
                <a:lnTo>
                  <a:pt x="412601" y="59927"/>
                </a:lnTo>
                <a:lnTo>
                  <a:pt x="416420" y="61317"/>
                </a:lnTo>
                <a:lnTo>
                  <a:pt x="434677" y="61317"/>
                </a:lnTo>
                <a:lnTo>
                  <a:pt x="431898" y="64095"/>
                </a:lnTo>
                <a:lnTo>
                  <a:pt x="426888" y="66079"/>
                </a:lnTo>
                <a:close/>
              </a:path>
              <a:path w="617854" h="77470">
                <a:moveTo>
                  <a:pt x="440333" y="18305"/>
                </a:moveTo>
                <a:lnTo>
                  <a:pt x="434825" y="18305"/>
                </a:lnTo>
                <a:lnTo>
                  <a:pt x="434330" y="14833"/>
                </a:lnTo>
                <a:lnTo>
                  <a:pt x="432940" y="12055"/>
                </a:lnTo>
                <a:lnTo>
                  <a:pt x="430658" y="9971"/>
                </a:lnTo>
                <a:lnTo>
                  <a:pt x="428377" y="7788"/>
                </a:lnTo>
                <a:lnTo>
                  <a:pt x="425450" y="6697"/>
                </a:lnTo>
                <a:lnTo>
                  <a:pt x="435187" y="6697"/>
                </a:lnTo>
                <a:lnTo>
                  <a:pt x="437851" y="9028"/>
                </a:lnTo>
                <a:lnTo>
                  <a:pt x="439737" y="13047"/>
                </a:lnTo>
                <a:lnTo>
                  <a:pt x="440333" y="18305"/>
                </a:lnTo>
                <a:close/>
              </a:path>
              <a:path w="617854" h="77470">
                <a:moveTo>
                  <a:pt x="409113" y="34528"/>
                </a:moveTo>
                <a:lnTo>
                  <a:pt x="404911" y="34528"/>
                </a:lnTo>
                <a:lnTo>
                  <a:pt x="406400" y="31352"/>
                </a:lnTo>
                <a:lnTo>
                  <a:pt x="408632" y="28872"/>
                </a:lnTo>
                <a:lnTo>
                  <a:pt x="411608" y="27086"/>
                </a:lnTo>
                <a:lnTo>
                  <a:pt x="414685" y="25201"/>
                </a:lnTo>
                <a:lnTo>
                  <a:pt x="417959" y="24258"/>
                </a:lnTo>
                <a:lnTo>
                  <a:pt x="427484" y="24258"/>
                </a:lnTo>
                <a:lnTo>
                  <a:pt x="432395" y="26193"/>
                </a:lnTo>
                <a:lnTo>
                  <a:pt x="435150" y="29021"/>
                </a:lnTo>
                <a:lnTo>
                  <a:pt x="416718" y="29021"/>
                </a:lnTo>
                <a:lnTo>
                  <a:pt x="412998" y="30509"/>
                </a:lnTo>
                <a:lnTo>
                  <a:pt x="409113" y="34528"/>
                </a:lnTo>
                <a:close/>
              </a:path>
              <a:path w="617854" h="77470">
                <a:moveTo>
                  <a:pt x="434677" y="61317"/>
                </a:moveTo>
                <a:lnTo>
                  <a:pt x="425648" y="61317"/>
                </a:lnTo>
                <a:lnTo>
                  <a:pt x="429220" y="59779"/>
                </a:lnTo>
                <a:lnTo>
                  <a:pt x="434875" y="53528"/>
                </a:lnTo>
                <a:lnTo>
                  <a:pt x="436314" y="49758"/>
                </a:lnTo>
                <a:lnTo>
                  <a:pt x="436244" y="40431"/>
                </a:lnTo>
                <a:lnTo>
                  <a:pt x="434924" y="36710"/>
                </a:lnTo>
                <a:lnTo>
                  <a:pt x="432147" y="33635"/>
                </a:lnTo>
                <a:lnTo>
                  <a:pt x="429468" y="30559"/>
                </a:lnTo>
                <a:lnTo>
                  <a:pt x="425846" y="29021"/>
                </a:lnTo>
                <a:lnTo>
                  <a:pt x="435150" y="29021"/>
                </a:lnTo>
                <a:lnTo>
                  <a:pt x="436662" y="30559"/>
                </a:lnTo>
                <a:lnTo>
                  <a:pt x="440035" y="33932"/>
                </a:lnTo>
                <a:lnTo>
                  <a:pt x="441969" y="38893"/>
                </a:lnTo>
                <a:lnTo>
                  <a:pt x="441969" y="51097"/>
                </a:lnTo>
                <a:lnTo>
                  <a:pt x="439936" y="56157"/>
                </a:lnTo>
                <a:lnTo>
                  <a:pt x="435867" y="60126"/>
                </a:lnTo>
                <a:lnTo>
                  <a:pt x="434677" y="61317"/>
                </a:lnTo>
                <a:close/>
              </a:path>
              <a:path w="617854" h="77470">
                <a:moveTo>
                  <a:pt x="490788" y="49261"/>
                </a:moveTo>
                <a:lnTo>
                  <a:pt x="447629" y="49261"/>
                </a:lnTo>
                <a:lnTo>
                  <a:pt x="447629" y="43904"/>
                </a:lnTo>
                <a:lnTo>
                  <a:pt x="476352" y="2530"/>
                </a:lnTo>
                <a:lnTo>
                  <a:pt x="481412" y="2530"/>
                </a:lnTo>
                <a:lnTo>
                  <a:pt x="481412" y="10715"/>
                </a:lnTo>
                <a:lnTo>
                  <a:pt x="476204" y="10715"/>
                </a:lnTo>
                <a:lnTo>
                  <a:pt x="452689" y="44499"/>
                </a:lnTo>
                <a:lnTo>
                  <a:pt x="490788" y="44499"/>
                </a:lnTo>
                <a:lnTo>
                  <a:pt x="490788" y="49261"/>
                </a:lnTo>
                <a:close/>
              </a:path>
              <a:path w="617854" h="77470">
                <a:moveTo>
                  <a:pt x="481412" y="44499"/>
                </a:moveTo>
                <a:lnTo>
                  <a:pt x="476352" y="44499"/>
                </a:lnTo>
                <a:lnTo>
                  <a:pt x="476352" y="10715"/>
                </a:lnTo>
                <a:lnTo>
                  <a:pt x="481412" y="10715"/>
                </a:lnTo>
                <a:lnTo>
                  <a:pt x="481412" y="44499"/>
                </a:lnTo>
                <a:close/>
              </a:path>
              <a:path w="617854" h="77470">
                <a:moveTo>
                  <a:pt x="481412" y="64740"/>
                </a:moveTo>
                <a:lnTo>
                  <a:pt x="476352" y="64740"/>
                </a:lnTo>
                <a:lnTo>
                  <a:pt x="476352" y="49261"/>
                </a:lnTo>
                <a:lnTo>
                  <a:pt x="481412" y="49261"/>
                </a:lnTo>
                <a:lnTo>
                  <a:pt x="481412" y="64740"/>
                </a:lnTo>
                <a:close/>
              </a:path>
              <a:path w="617854" h="77470">
                <a:moveTo>
                  <a:pt x="522621" y="66079"/>
                </a:moveTo>
                <a:lnTo>
                  <a:pt x="517858" y="66079"/>
                </a:lnTo>
                <a:lnTo>
                  <a:pt x="545243" y="0"/>
                </a:lnTo>
                <a:lnTo>
                  <a:pt x="549857" y="0"/>
                </a:lnTo>
                <a:lnTo>
                  <a:pt x="522621" y="66079"/>
                </a:lnTo>
                <a:close/>
              </a:path>
              <a:path w="617854" h="77470">
                <a:moveTo>
                  <a:pt x="583591" y="24110"/>
                </a:moveTo>
                <a:lnTo>
                  <a:pt x="578085" y="24110"/>
                </a:lnTo>
                <a:lnTo>
                  <a:pt x="578085" y="16767"/>
                </a:lnTo>
                <a:lnTo>
                  <a:pt x="579772" y="11608"/>
                </a:lnTo>
                <a:lnTo>
                  <a:pt x="583146" y="7739"/>
                </a:lnTo>
                <a:lnTo>
                  <a:pt x="586618" y="3869"/>
                </a:lnTo>
                <a:lnTo>
                  <a:pt x="591529" y="1934"/>
                </a:lnTo>
                <a:lnTo>
                  <a:pt x="603733" y="1934"/>
                </a:lnTo>
                <a:lnTo>
                  <a:pt x="608396" y="3522"/>
                </a:lnTo>
                <a:lnTo>
                  <a:pt x="611869" y="6697"/>
                </a:lnTo>
                <a:lnTo>
                  <a:pt x="593365" y="6697"/>
                </a:lnTo>
                <a:lnTo>
                  <a:pt x="589942" y="8135"/>
                </a:lnTo>
                <a:lnTo>
                  <a:pt x="585080" y="13791"/>
                </a:lnTo>
                <a:lnTo>
                  <a:pt x="583790" y="17710"/>
                </a:lnTo>
                <a:lnTo>
                  <a:pt x="583591" y="22770"/>
                </a:lnTo>
                <a:lnTo>
                  <a:pt x="583591" y="24110"/>
                </a:lnTo>
                <a:close/>
              </a:path>
              <a:path w="617854" h="77470">
                <a:moveTo>
                  <a:pt x="617524" y="64740"/>
                </a:moveTo>
                <a:lnTo>
                  <a:pt x="576597" y="64740"/>
                </a:lnTo>
                <a:lnTo>
                  <a:pt x="576597" y="60175"/>
                </a:lnTo>
                <a:lnTo>
                  <a:pt x="600955" y="36065"/>
                </a:lnTo>
                <a:lnTo>
                  <a:pt x="605469" y="32493"/>
                </a:lnTo>
                <a:lnTo>
                  <a:pt x="607850" y="29616"/>
                </a:lnTo>
                <a:lnTo>
                  <a:pt x="610331" y="26739"/>
                </a:lnTo>
                <a:lnTo>
                  <a:pt x="611571" y="23365"/>
                </a:lnTo>
                <a:lnTo>
                  <a:pt x="611571" y="15726"/>
                </a:lnTo>
                <a:lnTo>
                  <a:pt x="610281" y="12650"/>
                </a:lnTo>
                <a:lnTo>
                  <a:pt x="605123" y="7887"/>
                </a:lnTo>
                <a:lnTo>
                  <a:pt x="601798" y="6697"/>
                </a:lnTo>
                <a:lnTo>
                  <a:pt x="611869" y="6697"/>
                </a:lnTo>
                <a:lnTo>
                  <a:pt x="615441" y="9872"/>
                </a:lnTo>
                <a:lnTo>
                  <a:pt x="617227" y="14138"/>
                </a:lnTo>
                <a:lnTo>
                  <a:pt x="617111" y="24110"/>
                </a:lnTo>
                <a:lnTo>
                  <a:pt x="615888" y="27781"/>
                </a:lnTo>
                <a:lnTo>
                  <a:pt x="610629" y="35222"/>
                </a:lnTo>
                <a:lnTo>
                  <a:pt x="605817" y="39191"/>
                </a:lnTo>
                <a:lnTo>
                  <a:pt x="593216" y="46831"/>
                </a:lnTo>
                <a:lnTo>
                  <a:pt x="589297" y="49758"/>
                </a:lnTo>
                <a:lnTo>
                  <a:pt x="584732" y="54719"/>
                </a:lnTo>
                <a:lnTo>
                  <a:pt x="583344" y="57149"/>
                </a:lnTo>
                <a:lnTo>
                  <a:pt x="582847" y="59531"/>
                </a:lnTo>
                <a:lnTo>
                  <a:pt x="617524" y="59531"/>
                </a:lnTo>
                <a:lnTo>
                  <a:pt x="617524" y="6474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18059" y="28779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18058" y="28779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93289" y="302363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1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1" y="6548"/>
                </a:lnTo>
                <a:lnTo>
                  <a:pt x="6101" y="29319"/>
                </a:lnTo>
                <a:lnTo>
                  <a:pt x="36462" y="29319"/>
                </a:lnTo>
                <a:lnTo>
                  <a:pt x="36462" y="34528"/>
                </a:lnTo>
                <a:lnTo>
                  <a:pt x="6101" y="34528"/>
                </a:lnTo>
                <a:lnTo>
                  <a:pt x="6101" y="64740"/>
                </a:lnTo>
                <a:close/>
              </a:path>
              <a:path w="323850" h="66675">
                <a:moveTo>
                  <a:pt x="81902" y="66079"/>
                </a:moveTo>
                <a:lnTo>
                  <a:pt x="65432" y="66079"/>
                </a:lnTo>
                <a:lnTo>
                  <a:pt x="58139" y="63003"/>
                </a:lnTo>
                <a:lnTo>
                  <a:pt x="52781" y="56852"/>
                </a:lnTo>
                <a:lnTo>
                  <a:pt x="47423" y="50601"/>
                </a:lnTo>
                <a:lnTo>
                  <a:pt x="44745" y="42663"/>
                </a:lnTo>
                <a:lnTo>
                  <a:pt x="44745" y="23316"/>
                </a:lnTo>
                <a:lnTo>
                  <a:pt x="47473" y="15378"/>
                </a:lnTo>
                <a:lnTo>
                  <a:pt x="58388" y="3075"/>
                </a:lnTo>
                <a:lnTo>
                  <a:pt x="65630" y="0"/>
                </a:lnTo>
                <a:lnTo>
                  <a:pt x="81109" y="0"/>
                </a:lnTo>
                <a:lnTo>
                  <a:pt x="86714" y="1835"/>
                </a:lnTo>
                <a:lnTo>
                  <a:pt x="90897" y="5060"/>
                </a:lnTo>
                <a:lnTo>
                  <a:pt x="67317" y="5060"/>
                </a:lnTo>
                <a:lnTo>
                  <a:pt x="61463" y="7689"/>
                </a:lnTo>
                <a:lnTo>
                  <a:pt x="57098" y="12947"/>
                </a:lnTo>
                <a:lnTo>
                  <a:pt x="52831" y="18206"/>
                </a:lnTo>
                <a:lnTo>
                  <a:pt x="50698" y="24903"/>
                </a:lnTo>
                <a:lnTo>
                  <a:pt x="50698" y="41076"/>
                </a:lnTo>
                <a:lnTo>
                  <a:pt x="52781" y="47724"/>
                </a:lnTo>
                <a:lnTo>
                  <a:pt x="56948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3" y="60870"/>
                </a:lnTo>
                <a:lnTo>
                  <a:pt x="87855" y="63847"/>
                </a:lnTo>
                <a:lnTo>
                  <a:pt x="81902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6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0" y="6399"/>
                </a:lnTo>
                <a:lnTo>
                  <a:pt x="79323" y="5060"/>
                </a:lnTo>
                <a:lnTo>
                  <a:pt x="90897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3" y="60870"/>
                </a:moveTo>
                <a:lnTo>
                  <a:pt x="80116" y="60870"/>
                </a:lnTo>
                <a:lnTo>
                  <a:pt x="84680" y="59034"/>
                </a:lnTo>
                <a:lnTo>
                  <a:pt x="92121" y="51593"/>
                </a:lnTo>
                <a:lnTo>
                  <a:pt x="94354" y="46682"/>
                </a:lnTo>
                <a:lnTo>
                  <a:pt x="95048" y="40629"/>
                </a:lnTo>
                <a:lnTo>
                  <a:pt x="101001" y="40629"/>
                </a:lnTo>
                <a:lnTo>
                  <a:pt x="100109" y="48567"/>
                </a:lnTo>
                <a:lnTo>
                  <a:pt x="97281" y="54818"/>
                </a:lnTo>
                <a:lnTo>
                  <a:pt x="90963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0" y="64740"/>
                </a:lnTo>
                <a:lnTo>
                  <a:pt x="153570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59" y="14485"/>
                </a:lnTo>
                <a:lnTo>
                  <a:pt x="145781" y="14039"/>
                </a:lnTo>
                <a:lnTo>
                  <a:pt x="147765" y="13245"/>
                </a:lnTo>
                <a:lnTo>
                  <a:pt x="149849" y="12451"/>
                </a:lnTo>
                <a:lnTo>
                  <a:pt x="151388" y="11211"/>
                </a:lnTo>
                <a:lnTo>
                  <a:pt x="152379" y="9524"/>
                </a:lnTo>
                <a:lnTo>
                  <a:pt x="153471" y="7838"/>
                </a:lnTo>
                <a:lnTo>
                  <a:pt x="154215" y="5506"/>
                </a:lnTo>
                <a:lnTo>
                  <a:pt x="154612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0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4" y="58042"/>
                </a:lnTo>
                <a:lnTo>
                  <a:pt x="182793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3" y="15329"/>
                </a:lnTo>
                <a:lnTo>
                  <a:pt x="186464" y="9971"/>
                </a:lnTo>
                <a:lnTo>
                  <a:pt x="190234" y="4613"/>
                </a:lnTo>
                <a:lnTo>
                  <a:pt x="195643" y="1934"/>
                </a:lnTo>
                <a:lnTo>
                  <a:pt x="209830" y="1934"/>
                </a:lnTo>
                <a:lnTo>
                  <a:pt x="215237" y="4663"/>
                </a:lnTo>
                <a:lnTo>
                  <a:pt x="216606" y="6697"/>
                </a:lnTo>
                <a:lnTo>
                  <a:pt x="197378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3" y="24804"/>
                </a:lnTo>
                <a:lnTo>
                  <a:pt x="186613" y="43060"/>
                </a:lnTo>
                <a:lnTo>
                  <a:pt x="187953" y="49906"/>
                </a:lnTo>
                <a:lnTo>
                  <a:pt x="193311" y="59034"/>
                </a:lnTo>
                <a:lnTo>
                  <a:pt x="197329" y="61317"/>
                </a:lnTo>
                <a:lnTo>
                  <a:pt x="216665" y="61317"/>
                </a:lnTo>
                <a:lnTo>
                  <a:pt x="215237" y="63400"/>
                </a:lnTo>
                <a:lnTo>
                  <a:pt x="209830" y="66079"/>
                </a:lnTo>
                <a:close/>
              </a:path>
              <a:path w="323850" h="66675">
                <a:moveTo>
                  <a:pt x="216665" y="61317"/>
                </a:moveTo>
                <a:lnTo>
                  <a:pt x="208044" y="61317"/>
                </a:lnTo>
                <a:lnTo>
                  <a:pt x="212063" y="59034"/>
                </a:lnTo>
                <a:lnTo>
                  <a:pt x="217421" y="49906"/>
                </a:lnTo>
                <a:lnTo>
                  <a:pt x="218760" y="43060"/>
                </a:lnTo>
                <a:lnTo>
                  <a:pt x="218740" y="24804"/>
                </a:lnTo>
                <a:lnTo>
                  <a:pt x="217421" y="18107"/>
                </a:lnTo>
                <a:lnTo>
                  <a:pt x="212063" y="8979"/>
                </a:lnTo>
                <a:lnTo>
                  <a:pt x="207995" y="6697"/>
                </a:lnTo>
                <a:lnTo>
                  <a:pt x="216606" y="6697"/>
                </a:lnTo>
                <a:lnTo>
                  <a:pt x="222580" y="15577"/>
                </a:lnTo>
                <a:lnTo>
                  <a:pt x="224381" y="23365"/>
                </a:lnTo>
                <a:lnTo>
                  <a:pt x="224404" y="44697"/>
                </a:lnTo>
                <a:lnTo>
                  <a:pt x="222580" y="52685"/>
                </a:lnTo>
                <a:lnTo>
                  <a:pt x="216665" y="61317"/>
                </a:lnTo>
                <a:close/>
              </a:path>
              <a:path w="323850" h="66675">
                <a:moveTo>
                  <a:pt x="259245" y="66079"/>
                </a:moveTo>
                <a:lnTo>
                  <a:pt x="245056" y="66079"/>
                </a:lnTo>
                <a:lnTo>
                  <a:pt x="239649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49" y="4613"/>
                </a:lnTo>
                <a:lnTo>
                  <a:pt x="245056" y="1934"/>
                </a:lnTo>
                <a:lnTo>
                  <a:pt x="259245" y="1934"/>
                </a:lnTo>
                <a:lnTo>
                  <a:pt x="264652" y="4663"/>
                </a:lnTo>
                <a:lnTo>
                  <a:pt x="266020" y="6697"/>
                </a:lnTo>
                <a:lnTo>
                  <a:pt x="246793" y="6697"/>
                </a:lnTo>
                <a:lnTo>
                  <a:pt x="242824" y="8979"/>
                </a:lnTo>
                <a:lnTo>
                  <a:pt x="240046" y="13543"/>
                </a:lnTo>
                <a:lnTo>
                  <a:pt x="237367" y="18008"/>
                </a:lnTo>
                <a:lnTo>
                  <a:pt x="236028" y="24804"/>
                </a:lnTo>
                <a:lnTo>
                  <a:pt x="236028" y="43060"/>
                </a:lnTo>
                <a:lnTo>
                  <a:pt x="237367" y="49906"/>
                </a:lnTo>
                <a:lnTo>
                  <a:pt x="242725" y="59034"/>
                </a:lnTo>
                <a:lnTo>
                  <a:pt x="246743" y="61317"/>
                </a:lnTo>
                <a:lnTo>
                  <a:pt x="266080" y="61317"/>
                </a:lnTo>
                <a:lnTo>
                  <a:pt x="264652" y="63400"/>
                </a:lnTo>
                <a:lnTo>
                  <a:pt x="259245" y="66079"/>
                </a:lnTo>
                <a:close/>
              </a:path>
              <a:path w="323850" h="66675">
                <a:moveTo>
                  <a:pt x="266080" y="61317"/>
                </a:moveTo>
                <a:lnTo>
                  <a:pt x="257459" y="61317"/>
                </a:lnTo>
                <a:lnTo>
                  <a:pt x="261477" y="59034"/>
                </a:lnTo>
                <a:lnTo>
                  <a:pt x="266835" y="49906"/>
                </a:lnTo>
                <a:lnTo>
                  <a:pt x="268174" y="43060"/>
                </a:lnTo>
                <a:lnTo>
                  <a:pt x="268155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09" y="6697"/>
                </a:lnTo>
                <a:lnTo>
                  <a:pt x="266020" y="6697"/>
                </a:lnTo>
                <a:lnTo>
                  <a:pt x="271994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4" y="52685"/>
                </a:lnTo>
                <a:lnTo>
                  <a:pt x="266080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1" y="66079"/>
                </a:lnTo>
                <a:lnTo>
                  <a:pt x="289064" y="63400"/>
                </a:lnTo>
                <a:lnTo>
                  <a:pt x="285293" y="58042"/>
                </a:lnTo>
                <a:lnTo>
                  <a:pt x="281622" y="52685"/>
                </a:lnTo>
                <a:lnTo>
                  <a:pt x="279786" y="44697"/>
                </a:lnTo>
                <a:lnTo>
                  <a:pt x="279786" y="23365"/>
                </a:lnTo>
                <a:lnTo>
                  <a:pt x="281622" y="15329"/>
                </a:lnTo>
                <a:lnTo>
                  <a:pt x="285293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8" y="8979"/>
                </a:lnTo>
                <a:lnTo>
                  <a:pt x="289460" y="13543"/>
                </a:lnTo>
                <a:lnTo>
                  <a:pt x="286781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1" y="49906"/>
                </a:lnTo>
                <a:lnTo>
                  <a:pt x="292139" y="59034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1" y="59034"/>
                </a:lnTo>
                <a:lnTo>
                  <a:pt x="316249" y="49906"/>
                </a:lnTo>
                <a:lnTo>
                  <a:pt x="317589" y="43060"/>
                </a:lnTo>
                <a:lnTo>
                  <a:pt x="317569" y="24804"/>
                </a:lnTo>
                <a:lnTo>
                  <a:pt x="316249" y="18107"/>
                </a:lnTo>
                <a:lnTo>
                  <a:pt x="310891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09" y="15577"/>
                </a:lnTo>
                <a:lnTo>
                  <a:pt x="323210" y="23365"/>
                </a:lnTo>
                <a:lnTo>
                  <a:pt x="323233" y="44697"/>
                </a:lnTo>
                <a:lnTo>
                  <a:pt x="321409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19333" y="40823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19333" y="40823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75278" y="4098236"/>
            <a:ext cx="159407" cy="64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19333" y="386344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19333" y="386344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07811" y="3879947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54483" y="382534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34258" y="3997992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34258" y="3997992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4574" y="619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54483" y="4040316"/>
            <a:ext cx="0" cy="42545"/>
          </a:xfrm>
          <a:custGeom>
            <a:avLst/>
            <a:gdLst/>
            <a:ahLst/>
            <a:cxnLst/>
            <a:rect l="l" t="t" r="r" b="b"/>
            <a:pathLst>
              <a:path h="42545">
                <a:moveTo>
                  <a:pt x="0" y="419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54507" y="3955991"/>
            <a:ext cx="0" cy="42545"/>
          </a:xfrm>
          <a:custGeom>
            <a:avLst/>
            <a:gdLst/>
            <a:ahLst/>
            <a:cxnLst/>
            <a:rect l="l" t="t" r="r" b="b"/>
            <a:pathLst>
              <a:path h="42545">
                <a:moveTo>
                  <a:pt x="0" y="419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34258" y="3654767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34258" y="3654767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49" y="6199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54483" y="369709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35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4757" y="3675917"/>
            <a:ext cx="594360" cy="343535"/>
          </a:xfrm>
          <a:custGeom>
            <a:avLst/>
            <a:gdLst/>
            <a:ahLst/>
            <a:cxnLst/>
            <a:rect l="l" t="t" r="r" b="b"/>
            <a:pathLst>
              <a:path w="594359" h="343535">
                <a:moveTo>
                  <a:pt x="0" y="0"/>
                </a:moveTo>
                <a:lnTo>
                  <a:pt x="63512" y="1281"/>
                </a:lnTo>
                <a:lnTo>
                  <a:pt x="126373" y="5002"/>
                </a:lnTo>
                <a:lnTo>
                  <a:pt x="187934" y="10975"/>
                </a:lnTo>
                <a:lnTo>
                  <a:pt x="247547" y="19011"/>
                </a:lnTo>
                <a:lnTo>
                  <a:pt x="304563" y="28923"/>
                </a:lnTo>
                <a:lnTo>
                  <a:pt x="358333" y="40523"/>
                </a:lnTo>
                <a:lnTo>
                  <a:pt x="408208" y="53624"/>
                </a:lnTo>
                <a:lnTo>
                  <a:pt x="453540" y="68039"/>
                </a:lnTo>
                <a:lnTo>
                  <a:pt x="493681" y="83579"/>
                </a:lnTo>
                <a:lnTo>
                  <a:pt x="555791" y="117286"/>
                </a:lnTo>
                <a:lnTo>
                  <a:pt x="589348" y="153245"/>
                </a:lnTo>
                <a:lnTo>
                  <a:pt x="593798" y="171599"/>
                </a:lnTo>
                <a:lnTo>
                  <a:pt x="589380" y="189954"/>
                </a:lnTo>
                <a:lnTo>
                  <a:pt x="555888" y="225912"/>
                </a:lnTo>
                <a:lnTo>
                  <a:pt x="493848" y="259619"/>
                </a:lnTo>
                <a:lnTo>
                  <a:pt x="453745" y="275159"/>
                </a:lnTo>
                <a:lnTo>
                  <a:pt x="408452" y="289574"/>
                </a:lnTo>
                <a:lnTo>
                  <a:pt x="358618" y="302675"/>
                </a:lnTo>
                <a:lnTo>
                  <a:pt x="304892" y="314276"/>
                </a:lnTo>
                <a:lnTo>
                  <a:pt x="247923" y="324188"/>
                </a:lnTo>
                <a:lnTo>
                  <a:pt x="188360" y="332224"/>
                </a:lnTo>
                <a:lnTo>
                  <a:pt x="126853" y="338196"/>
                </a:lnTo>
                <a:lnTo>
                  <a:pt x="64049" y="341917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17533" y="33928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17533" y="33928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06001" y="3409318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17533" y="352346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17533" y="352346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06001" y="3539972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52683" y="3485367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52708" y="3616067"/>
            <a:ext cx="1905" cy="38735"/>
          </a:xfrm>
          <a:custGeom>
            <a:avLst/>
            <a:gdLst/>
            <a:ahLst/>
            <a:cxnLst/>
            <a:rect l="l" t="t" r="r" b="b"/>
            <a:pathLst>
              <a:path w="1904" h="38735">
                <a:moveTo>
                  <a:pt x="17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432833" y="3309893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32833" y="3309893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52683" y="3352318"/>
            <a:ext cx="635" cy="40640"/>
          </a:xfrm>
          <a:custGeom>
            <a:avLst/>
            <a:gdLst/>
            <a:ahLst/>
            <a:cxnLst/>
            <a:rect l="l" t="t" r="r" b="b"/>
            <a:pathLst>
              <a:path w="634" h="40639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53083" y="33098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73257" y="3330918"/>
            <a:ext cx="612775" cy="345440"/>
          </a:xfrm>
          <a:custGeom>
            <a:avLst/>
            <a:gdLst/>
            <a:ahLst/>
            <a:cxnLst/>
            <a:rect l="l" t="t" r="r" b="b"/>
            <a:pathLst>
              <a:path w="612775" h="345439">
                <a:moveTo>
                  <a:pt x="1499" y="344999"/>
                </a:moveTo>
                <a:lnTo>
                  <a:pt x="66844" y="343710"/>
                </a:lnTo>
                <a:lnTo>
                  <a:pt x="131526" y="339970"/>
                </a:lnTo>
                <a:lnTo>
                  <a:pt x="194876" y="333966"/>
                </a:lnTo>
                <a:lnTo>
                  <a:pt x="256225" y="325888"/>
                </a:lnTo>
                <a:lnTo>
                  <a:pt x="314903" y="315924"/>
                </a:lnTo>
                <a:lnTo>
                  <a:pt x="370241" y="304263"/>
                </a:lnTo>
                <a:lnTo>
                  <a:pt x="421571" y="291093"/>
                </a:lnTo>
                <a:lnTo>
                  <a:pt x="468222" y="276602"/>
                </a:lnTo>
                <a:lnTo>
                  <a:pt x="509527" y="260981"/>
                </a:lnTo>
                <a:lnTo>
                  <a:pt x="544815" y="244416"/>
                </a:lnTo>
                <a:lnTo>
                  <a:pt x="594667" y="209212"/>
                </a:lnTo>
                <a:lnTo>
                  <a:pt x="612423" y="172499"/>
                </a:lnTo>
                <a:lnTo>
                  <a:pt x="607811" y="154048"/>
                </a:lnTo>
                <a:lnTo>
                  <a:pt x="573173" y="117902"/>
                </a:lnTo>
                <a:lnTo>
                  <a:pt x="509108" y="84018"/>
                </a:lnTo>
                <a:lnTo>
                  <a:pt x="467711" y="68396"/>
                </a:lnTo>
                <a:lnTo>
                  <a:pt x="420961" y="53906"/>
                </a:lnTo>
                <a:lnTo>
                  <a:pt x="369528" y="40736"/>
                </a:lnTo>
                <a:lnTo>
                  <a:pt x="314080" y="29074"/>
                </a:lnTo>
                <a:lnTo>
                  <a:pt x="255284" y="19110"/>
                </a:lnTo>
                <a:lnTo>
                  <a:pt x="193810" y="11032"/>
                </a:lnTo>
                <a:lnTo>
                  <a:pt x="130326" y="5029"/>
                </a:lnTo>
                <a:lnTo>
                  <a:pt x="65500" y="1288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17533" y="304786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17533" y="304786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06001" y="3064371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17533" y="31785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17533" y="31785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06001" y="3195025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452683" y="314041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52783" y="3271193"/>
            <a:ext cx="635" cy="38735"/>
          </a:xfrm>
          <a:custGeom>
            <a:avLst/>
            <a:gdLst/>
            <a:ahLst/>
            <a:cxnLst/>
            <a:rect l="l" t="t" r="r" b="b"/>
            <a:pathLst>
              <a:path w="634" h="38735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32833" y="2969719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32833" y="29697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52683" y="3011868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7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73333" y="2990843"/>
            <a:ext cx="595630" cy="340360"/>
          </a:xfrm>
          <a:custGeom>
            <a:avLst/>
            <a:gdLst/>
            <a:ahLst/>
            <a:cxnLst/>
            <a:rect l="l" t="t" r="r" b="b"/>
            <a:pathLst>
              <a:path w="595629" h="340360">
                <a:moveTo>
                  <a:pt x="0" y="340199"/>
                </a:moveTo>
                <a:lnTo>
                  <a:pt x="63666" y="338928"/>
                </a:lnTo>
                <a:lnTo>
                  <a:pt x="126680" y="335240"/>
                </a:lnTo>
                <a:lnTo>
                  <a:pt x="188390" y="329320"/>
                </a:lnTo>
                <a:lnTo>
                  <a:pt x="248146" y="321354"/>
                </a:lnTo>
                <a:lnTo>
                  <a:pt x="305299" y="311529"/>
                </a:lnTo>
                <a:lnTo>
                  <a:pt x="359198" y="300030"/>
                </a:lnTo>
                <a:lnTo>
                  <a:pt x="409192" y="287043"/>
                </a:lnTo>
                <a:lnTo>
                  <a:pt x="454633" y="272754"/>
                </a:lnTo>
                <a:lnTo>
                  <a:pt x="494868" y="257350"/>
                </a:lnTo>
                <a:lnTo>
                  <a:pt x="557126" y="223937"/>
                </a:lnTo>
                <a:lnTo>
                  <a:pt x="590763" y="188293"/>
                </a:lnTo>
                <a:lnTo>
                  <a:pt x="595223" y="170099"/>
                </a:lnTo>
                <a:lnTo>
                  <a:pt x="590795" y="151905"/>
                </a:lnTo>
                <a:lnTo>
                  <a:pt x="557224" y="116261"/>
                </a:lnTo>
                <a:lnTo>
                  <a:pt x="495036" y="82849"/>
                </a:lnTo>
                <a:lnTo>
                  <a:pt x="454837" y="67444"/>
                </a:lnTo>
                <a:lnTo>
                  <a:pt x="409436" y="53156"/>
                </a:lnTo>
                <a:lnTo>
                  <a:pt x="359483" y="40169"/>
                </a:lnTo>
                <a:lnTo>
                  <a:pt x="305628" y="28670"/>
                </a:lnTo>
                <a:lnTo>
                  <a:pt x="248522" y="18844"/>
                </a:lnTo>
                <a:lnTo>
                  <a:pt x="188816" y="10879"/>
                </a:lnTo>
                <a:lnTo>
                  <a:pt x="127160" y="4959"/>
                </a:lnTo>
                <a:lnTo>
                  <a:pt x="64204" y="1270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18433" y="270426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18433" y="270426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82199" y="2720757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18433" y="283491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18433" y="283491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118013" y="2849476"/>
            <a:ext cx="669290" cy="77470"/>
          </a:xfrm>
          <a:custGeom>
            <a:avLst/>
            <a:gdLst/>
            <a:ahLst/>
            <a:cxnLst/>
            <a:rect l="l" t="t" r="r" b="b"/>
            <a:pathLst>
              <a:path w="669290" h="77469">
                <a:moveTo>
                  <a:pt x="7094" y="22472"/>
                </a:moveTo>
                <a:lnTo>
                  <a:pt x="1439" y="22472"/>
                </a:lnTo>
                <a:lnTo>
                  <a:pt x="1538" y="16321"/>
                </a:lnTo>
                <a:lnTo>
                  <a:pt x="3423" y="11360"/>
                </a:lnTo>
                <a:lnTo>
                  <a:pt x="10765" y="3819"/>
                </a:lnTo>
                <a:lnTo>
                  <a:pt x="15428" y="1934"/>
                </a:lnTo>
                <a:lnTo>
                  <a:pt x="26541" y="1934"/>
                </a:lnTo>
                <a:lnTo>
                  <a:pt x="31104" y="3323"/>
                </a:lnTo>
                <a:lnTo>
                  <a:pt x="35584" y="6697"/>
                </a:lnTo>
                <a:lnTo>
                  <a:pt x="16966" y="6697"/>
                </a:lnTo>
                <a:lnTo>
                  <a:pt x="13543" y="8036"/>
                </a:lnTo>
                <a:lnTo>
                  <a:pt x="8383" y="13394"/>
                </a:lnTo>
                <a:lnTo>
                  <a:pt x="7094" y="17164"/>
                </a:lnTo>
                <a:lnTo>
                  <a:pt x="7094" y="22472"/>
                </a:lnTo>
                <a:close/>
              </a:path>
              <a:path w="669290" h="77469">
                <a:moveTo>
                  <a:pt x="36052" y="61317"/>
                </a:moveTo>
                <a:lnTo>
                  <a:pt x="25697" y="61317"/>
                </a:lnTo>
                <a:lnTo>
                  <a:pt x="29468" y="60027"/>
                </a:lnTo>
                <a:lnTo>
                  <a:pt x="35619" y="54867"/>
                </a:lnTo>
                <a:lnTo>
                  <a:pt x="37157" y="51593"/>
                </a:lnTo>
                <a:lnTo>
                  <a:pt x="37157" y="43556"/>
                </a:lnTo>
                <a:lnTo>
                  <a:pt x="35817" y="40381"/>
                </a:lnTo>
                <a:lnTo>
                  <a:pt x="33139" y="38099"/>
                </a:lnTo>
                <a:lnTo>
                  <a:pt x="30459" y="35718"/>
                </a:lnTo>
                <a:lnTo>
                  <a:pt x="26789" y="34528"/>
                </a:lnTo>
                <a:lnTo>
                  <a:pt x="17512" y="34528"/>
                </a:lnTo>
                <a:lnTo>
                  <a:pt x="17512" y="29765"/>
                </a:lnTo>
                <a:lnTo>
                  <a:pt x="25796" y="29765"/>
                </a:lnTo>
                <a:lnTo>
                  <a:pt x="28674" y="28773"/>
                </a:lnTo>
                <a:lnTo>
                  <a:pt x="33535" y="24705"/>
                </a:lnTo>
                <a:lnTo>
                  <a:pt x="34776" y="21927"/>
                </a:lnTo>
                <a:lnTo>
                  <a:pt x="34776" y="14684"/>
                </a:lnTo>
                <a:lnTo>
                  <a:pt x="33535" y="11806"/>
                </a:lnTo>
                <a:lnTo>
                  <a:pt x="31055" y="9822"/>
                </a:lnTo>
                <a:lnTo>
                  <a:pt x="28574" y="7739"/>
                </a:lnTo>
                <a:lnTo>
                  <a:pt x="25301" y="6697"/>
                </a:lnTo>
                <a:lnTo>
                  <a:pt x="35584" y="6697"/>
                </a:lnTo>
                <a:lnTo>
                  <a:pt x="38546" y="8880"/>
                </a:lnTo>
                <a:lnTo>
                  <a:pt x="40431" y="12799"/>
                </a:lnTo>
                <a:lnTo>
                  <a:pt x="40431" y="21232"/>
                </a:lnTo>
                <a:lnTo>
                  <a:pt x="39488" y="24159"/>
                </a:lnTo>
                <a:lnTo>
                  <a:pt x="35817" y="29021"/>
                </a:lnTo>
                <a:lnTo>
                  <a:pt x="33287" y="30658"/>
                </a:lnTo>
                <a:lnTo>
                  <a:pt x="30014" y="31551"/>
                </a:lnTo>
                <a:lnTo>
                  <a:pt x="30014" y="31700"/>
                </a:lnTo>
                <a:lnTo>
                  <a:pt x="34280" y="32493"/>
                </a:lnTo>
                <a:lnTo>
                  <a:pt x="37455" y="34279"/>
                </a:lnTo>
                <a:lnTo>
                  <a:pt x="41622" y="39836"/>
                </a:lnTo>
                <a:lnTo>
                  <a:pt x="42664" y="43209"/>
                </a:lnTo>
                <a:lnTo>
                  <a:pt x="42664" y="52833"/>
                </a:lnTo>
                <a:lnTo>
                  <a:pt x="40629" y="57397"/>
                </a:lnTo>
                <a:lnTo>
                  <a:pt x="36052" y="61317"/>
                </a:lnTo>
                <a:close/>
              </a:path>
              <a:path w="669290" h="77469">
                <a:moveTo>
                  <a:pt x="27483" y="66079"/>
                </a:moveTo>
                <a:lnTo>
                  <a:pt x="15080" y="66079"/>
                </a:lnTo>
                <a:lnTo>
                  <a:pt x="9971" y="64343"/>
                </a:lnTo>
                <a:lnTo>
                  <a:pt x="5903" y="60870"/>
                </a:lnTo>
                <a:lnTo>
                  <a:pt x="1934" y="57298"/>
                </a:lnTo>
                <a:lnTo>
                  <a:pt x="112" y="52833"/>
                </a:lnTo>
                <a:lnTo>
                  <a:pt x="0" y="45144"/>
                </a:lnTo>
                <a:lnTo>
                  <a:pt x="99" y="44946"/>
                </a:lnTo>
                <a:lnTo>
                  <a:pt x="5754" y="44946"/>
                </a:lnTo>
                <a:lnTo>
                  <a:pt x="5754" y="50700"/>
                </a:lnTo>
                <a:lnTo>
                  <a:pt x="7143" y="54371"/>
                </a:lnTo>
                <a:lnTo>
                  <a:pt x="12699" y="59927"/>
                </a:lnTo>
                <a:lnTo>
                  <a:pt x="16470" y="61317"/>
                </a:lnTo>
                <a:lnTo>
                  <a:pt x="36052" y="61317"/>
                </a:lnTo>
                <a:lnTo>
                  <a:pt x="32593" y="64343"/>
                </a:lnTo>
                <a:lnTo>
                  <a:pt x="27483" y="66079"/>
                </a:lnTo>
                <a:close/>
              </a:path>
              <a:path w="669290" h="77469">
                <a:moveTo>
                  <a:pt x="53680" y="64740"/>
                </a:moveTo>
                <a:lnTo>
                  <a:pt x="46834" y="64740"/>
                </a:lnTo>
                <a:lnTo>
                  <a:pt x="64545" y="40927"/>
                </a:lnTo>
                <a:lnTo>
                  <a:pt x="48174" y="18901"/>
                </a:lnTo>
                <a:lnTo>
                  <a:pt x="55168" y="18901"/>
                </a:lnTo>
                <a:lnTo>
                  <a:pt x="68265" y="36313"/>
                </a:lnTo>
                <a:lnTo>
                  <a:pt x="74793" y="36313"/>
                </a:lnTo>
                <a:lnTo>
                  <a:pt x="71391" y="40778"/>
                </a:lnTo>
                <a:lnTo>
                  <a:pt x="74970" y="45541"/>
                </a:lnTo>
                <a:lnTo>
                  <a:pt x="67819" y="45541"/>
                </a:lnTo>
                <a:lnTo>
                  <a:pt x="53680" y="64740"/>
                </a:lnTo>
                <a:close/>
              </a:path>
              <a:path w="669290" h="77469">
                <a:moveTo>
                  <a:pt x="74793" y="36313"/>
                </a:moveTo>
                <a:lnTo>
                  <a:pt x="68265" y="36313"/>
                </a:lnTo>
                <a:lnTo>
                  <a:pt x="81065" y="18901"/>
                </a:lnTo>
                <a:lnTo>
                  <a:pt x="88060" y="18901"/>
                </a:lnTo>
                <a:lnTo>
                  <a:pt x="74793" y="36313"/>
                </a:lnTo>
                <a:close/>
              </a:path>
              <a:path w="669290" h="77469">
                <a:moveTo>
                  <a:pt x="89399" y="64740"/>
                </a:moveTo>
                <a:lnTo>
                  <a:pt x="82255" y="64740"/>
                </a:lnTo>
                <a:lnTo>
                  <a:pt x="67819" y="45541"/>
                </a:lnTo>
                <a:lnTo>
                  <a:pt x="74970" y="45541"/>
                </a:lnTo>
                <a:lnTo>
                  <a:pt x="89399" y="64740"/>
                </a:lnTo>
                <a:close/>
              </a:path>
              <a:path w="669290" h="77469">
                <a:moveTo>
                  <a:pt x="99241" y="22472"/>
                </a:moveTo>
                <a:lnTo>
                  <a:pt x="93586" y="22472"/>
                </a:lnTo>
                <a:lnTo>
                  <a:pt x="93685" y="16321"/>
                </a:lnTo>
                <a:lnTo>
                  <a:pt x="95570" y="11360"/>
                </a:lnTo>
                <a:lnTo>
                  <a:pt x="102912" y="3819"/>
                </a:lnTo>
                <a:lnTo>
                  <a:pt x="107576" y="1934"/>
                </a:lnTo>
                <a:lnTo>
                  <a:pt x="118688" y="1934"/>
                </a:lnTo>
                <a:lnTo>
                  <a:pt x="123252" y="3323"/>
                </a:lnTo>
                <a:lnTo>
                  <a:pt x="127732" y="6697"/>
                </a:lnTo>
                <a:lnTo>
                  <a:pt x="109114" y="6697"/>
                </a:lnTo>
                <a:lnTo>
                  <a:pt x="105691" y="8036"/>
                </a:lnTo>
                <a:lnTo>
                  <a:pt x="100531" y="13394"/>
                </a:lnTo>
                <a:lnTo>
                  <a:pt x="99241" y="17164"/>
                </a:lnTo>
                <a:lnTo>
                  <a:pt x="99241" y="22472"/>
                </a:lnTo>
                <a:close/>
              </a:path>
              <a:path w="669290" h="77469">
                <a:moveTo>
                  <a:pt x="128199" y="61317"/>
                </a:moveTo>
                <a:lnTo>
                  <a:pt x="117844" y="61317"/>
                </a:lnTo>
                <a:lnTo>
                  <a:pt x="121615" y="60027"/>
                </a:lnTo>
                <a:lnTo>
                  <a:pt x="127767" y="54867"/>
                </a:lnTo>
                <a:lnTo>
                  <a:pt x="129305" y="51593"/>
                </a:lnTo>
                <a:lnTo>
                  <a:pt x="129305" y="43556"/>
                </a:lnTo>
                <a:lnTo>
                  <a:pt x="127965" y="40381"/>
                </a:lnTo>
                <a:lnTo>
                  <a:pt x="125286" y="38099"/>
                </a:lnTo>
                <a:lnTo>
                  <a:pt x="122607" y="35718"/>
                </a:lnTo>
                <a:lnTo>
                  <a:pt x="118936" y="34528"/>
                </a:lnTo>
                <a:lnTo>
                  <a:pt x="109660" y="34528"/>
                </a:lnTo>
                <a:lnTo>
                  <a:pt x="109660" y="29765"/>
                </a:lnTo>
                <a:lnTo>
                  <a:pt x="117944" y="29765"/>
                </a:lnTo>
                <a:lnTo>
                  <a:pt x="120821" y="28773"/>
                </a:lnTo>
                <a:lnTo>
                  <a:pt x="125683" y="24705"/>
                </a:lnTo>
                <a:lnTo>
                  <a:pt x="126924" y="21927"/>
                </a:lnTo>
                <a:lnTo>
                  <a:pt x="126924" y="14684"/>
                </a:lnTo>
                <a:lnTo>
                  <a:pt x="125683" y="11806"/>
                </a:lnTo>
                <a:lnTo>
                  <a:pt x="123202" y="9822"/>
                </a:lnTo>
                <a:lnTo>
                  <a:pt x="120722" y="7739"/>
                </a:lnTo>
                <a:lnTo>
                  <a:pt x="117448" y="6697"/>
                </a:lnTo>
                <a:lnTo>
                  <a:pt x="127732" y="6697"/>
                </a:lnTo>
                <a:lnTo>
                  <a:pt x="130694" y="8880"/>
                </a:lnTo>
                <a:lnTo>
                  <a:pt x="132579" y="12799"/>
                </a:lnTo>
                <a:lnTo>
                  <a:pt x="132579" y="21232"/>
                </a:lnTo>
                <a:lnTo>
                  <a:pt x="131636" y="24159"/>
                </a:lnTo>
                <a:lnTo>
                  <a:pt x="127965" y="29021"/>
                </a:lnTo>
                <a:lnTo>
                  <a:pt x="125435" y="30658"/>
                </a:lnTo>
                <a:lnTo>
                  <a:pt x="122161" y="31551"/>
                </a:lnTo>
                <a:lnTo>
                  <a:pt x="122161" y="31700"/>
                </a:lnTo>
                <a:lnTo>
                  <a:pt x="126427" y="32493"/>
                </a:lnTo>
                <a:lnTo>
                  <a:pt x="129602" y="34279"/>
                </a:lnTo>
                <a:lnTo>
                  <a:pt x="133769" y="39836"/>
                </a:lnTo>
                <a:lnTo>
                  <a:pt x="134811" y="43209"/>
                </a:lnTo>
                <a:lnTo>
                  <a:pt x="134811" y="52833"/>
                </a:lnTo>
                <a:lnTo>
                  <a:pt x="132777" y="57397"/>
                </a:lnTo>
                <a:lnTo>
                  <a:pt x="128199" y="61317"/>
                </a:lnTo>
                <a:close/>
              </a:path>
              <a:path w="669290" h="77469">
                <a:moveTo>
                  <a:pt x="119630" y="66079"/>
                </a:moveTo>
                <a:lnTo>
                  <a:pt x="107229" y="66079"/>
                </a:lnTo>
                <a:lnTo>
                  <a:pt x="102119" y="64343"/>
                </a:lnTo>
                <a:lnTo>
                  <a:pt x="98051" y="60870"/>
                </a:lnTo>
                <a:lnTo>
                  <a:pt x="94082" y="57298"/>
                </a:lnTo>
                <a:lnTo>
                  <a:pt x="92259" y="52833"/>
                </a:lnTo>
                <a:lnTo>
                  <a:pt x="92147" y="45144"/>
                </a:lnTo>
                <a:lnTo>
                  <a:pt x="92246" y="44946"/>
                </a:lnTo>
                <a:lnTo>
                  <a:pt x="97902" y="44946"/>
                </a:lnTo>
                <a:lnTo>
                  <a:pt x="97902" y="50700"/>
                </a:lnTo>
                <a:lnTo>
                  <a:pt x="99291" y="54371"/>
                </a:lnTo>
                <a:lnTo>
                  <a:pt x="104847" y="59927"/>
                </a:lnTo>
                <a:lnTo>
                  <a:pt x="108618" y="61317"/>
                </a:lnTo>
                <a:lnTo>
                  <a:pt x="128199" y="61317"/>
                </a:lnTo>
                <a:lnTo>
                  <a:pt x="124741" y="64343"/>
                </a:lnTo>
                <a:lnTo>
                  <a:pt x="119630" y="66079"/>
                </a:lnTo>
                <a:close/>
              </a:path>
              <a:path w="669290" h="77469">
                <a:moveTo>
                  <a:pt x="193284" y="66079"/>
                </a:moveTo>
                <a:lnTo>
                  <a:pt x="181774" y="66079"/>
                </a:lnTo>
                <a:lnTo>
                  <a:pt x="176516" y="63797"/>
                </a:lnTo>
                <a:lnTo>
                  <a:pt x="172448" y="59233"/>
                </a:lnTo>
                <a:lnTo>
                  <a:pt x="168479" y="54669"/>
                </a:lnTo>
                <a:lnTo>
                  <a:pt x="166495" y="48865"/>
                </a:lnTo>
                <a:lnTo>
                  <a:pt x="166495" y="34776"/>
                </a:lnTo>
                <a:lnTo>
                  <a:pt x="168479" y="28971"/>
                </a:lnTo>
                <a:lnTo>
                  <a:pt x="176416" y="19843"/>
                </a:lnTo>
                <a:lnTo>
                  <a:pt x="181675" y="17561"/>
                </a:lnTo>
                <a:lnTo>
                  <a:pt x="193581" y="17561"/>
                </a:lnTo>
                <a:lnTo>
                  <a:pt x="197848" y="18950"/>
                </a:lnTo>
                <a:lnTo>
                  <a:pt x="201725" y="22324"/>
                </a:lnTo>
                <a:lnTo>
                  <a:pt x="183362" y="22324"/>
                </a:lnTo>
                <a:lnTo>
                  <a:pt x="179443" y="24209"/>
                </a:lnTo>
                <a:lnTo>
                  <a:pt x="176467" y="27979"/>
                </a:lnTo>
                <a:lnTo>
                  <a:pt x="173589" y="31749"/>
                </a:lnTo>
                <a:lnTo>
                  <a:pt x="172150" y="36363"/>
                </a:lnTo>
                <a:lnTo>
                  <a:pt x="172150" y="47277"/>
                </a:lnTo>
                <a:lnTo>
                  <a:pt x="173589" y="51891"/>
                </a:lnTo>
                <a:lnTo>
                  <a:pt x="176467" y="55661"/>
                </a:lnTo>
                <a:lnTo>
                  <a:pt x="179443" y="59431"/>
                </a:lnTo>
                <a:lnTo>
                  <a:pt x="183362" y="61317"/>
                </a:lnTo>
                <a:lnTo>
                  <a:pt x="201037" y="61317"/>
                </a:lnTo>
                <a:lnTo>
                  <a:pt x="197501" y="64541"/>
                </a:lnTo>
                <a:lnTo>
                  <a:pt x="193284" y="66079"/>
                </a:lnTo>
                <a:close/>
              </a:path>
              <a:path w="669290" h="77469">
                <a:moveTo>
                  <a:pt x="206828" y="33337"/>
                </a:moveTo>
                <a:lnTo>
                  <a:pt x="201172" y="33337"/>
                </a:lnTo>
                <a:lnTo>
                  <a:pt x="200378" y="29666"/>
                </a:lnTo>
                <a:lnTo>
                  <a:pt x="198890" y="26937"/>
                </a:lnTo>
                <a:lnTo>
                  <a:pt x="196708" y="25151"/>
                </a:lnTo>
                <a:lnTo>
                  <a:pt x="194524" y="23266"/>
                </a:lnTo>
                <a:lnTo>
                  <a:pt x="191696" y="22324"/>
                </a:lnTo>
                <a:lnTo>
                  <a:pt x="201725" y="22324"/>
                </a:lnTo>
                <a:lnTo>
                  <a:pt x="204297" y="24506"/>
                </a:lnTo>
                <a:lnTo>
                  <a:pt x="206232" y="28376"/>
                </a:lnTo>
                <a:lnTo>
                  <a:pt x="206828" y="33337"/>
                </a:lnTo>
                <a:close/>
              </a:path>
              <a:path w="669290" h="77469">
                <a:moveTo>
                  <a:pt x="201037" y="61317"/>
                </a:moveTo>
                <a:lnTo>
                  <a:pt x="191597" y="61317"/>
                </a:lnTo>
                <a:lnTo>
                  <a:pt x="194524" y="60126"/>
                </a:lnTo>
                <a:lnTo>
                  <a:pt x="197005" y="57745"/>
                </a:lnTo>
                <a:lnTo>
                  <a:pt x="199584" y="55363"/>
                </a:lnTo>
                <a:lnTo>
                  <a:pt x="201122" y="52238"/>
                </a:lnTo>
                <a:lnTo>
                  <a:pt x="201619" y="48368"/>
                </a:lnTo>
                <a:lnTo>
                  <a:pt x="207125" y="48368"/>
                </a:lnTo>
                <a:lnTo>
                  <a:pt x="206332" y="54024"/>
                </a:lnTo>
                <a:lnTo>
                  <a:pt x="204247" y="58390"/>
                </a:lnTo>
                <a:lnTo>
                  <a:pt x="201037" y="61317"/>
                </a:lnTo>
                <a:close/>
              </a:path>
              <a:path w="669290" h="77469">
                <a:moveTo>
                  <a:pt x="238806" y="66079"/>
                </a:moveTo>
                <a:lnTo>
                  <a:pt x="227892" y="66079"/>
                </a:lnTo>
                <a:lnTo>
                  <a:pt x="222634" y="63797"/>
                </a:lnTo>
                <a:lnTo>
                  <a:pt x="218565" y="59233"/>
                </a:lnTo>
                <a:lnTo>
                  <a:pt x="214596" y="54669"/>
                </a:lnTo>
                <a:lnTo>
                  <a:pt x="212612" y="48865"/>
                </a:lnTo>
                <a:lnTo>
                  <a:pt x="212612" y="34776"/>
                </a:lnTo>
                <a:lnTo>
                  <a:pt x="214596" y="28971"/>
                </a:lnTo>
                <a:lnTo>
                  <a:pt x="222534" y="19843"/>
                </a:lnTo>
                <a:lnTo>
                  <a:pt x="227792" y="17561"/>
                </a:lnTo>
                <a:lnTo>
                  <a:pt x="240889" y="17561"/>
                </a:lnTo>
                <a:lnTo>
                  <a:pt x="246148" y="19843"/>
                </a:lnTo>
                <a:lnTo>
                  <a:pt x="248305" y="22324"/>
                </a:lnTo>
                <a:lnTo>
                  <a:pt x="229430" y="22324"/>
                </a:lnTo>
                <a:lnTo>
                  <a:pt x="225561" y="24209"/>
                </a:lnTo>
                <a:lnTo>
                  <a:pt x="222470" y="28128"/>
                </a:lnTo>
                <a:lnTo>
                  <a:pt x="219707" y="31749"/>
                </a:lnTo>
                <a:lnTo>
                  <a:pt x="218267" y="36363"/>
                </a:lnTo>
                <a:lnTo>
                  <a:pt x="218267" y="47277"/>
                </a:lnTo>
                <a:lnTo>
                  <a:pt x="219707" y="51891"/>
                </a:lnTo>
                <a:lnTo>
                  <a:pt x="222584" y="55661"/>
                </a:lnTo>
                <a:lnTo>
                  <a:pt x="225561" y="59431"/>
                </a:lnTo>
                <a:lnTo>
                  <a:pt x="229479" y="61317"/>
                </a:lnTo>
                <a:lnTo>
                  <a:pt x="248299" y="61317"/>
                </a:lnTo>
                <a:lnTo>
                  <a:pt x="246098" y="62805"/>
                </a:lnTo>
                <a:lnTo>
                  <a:pt x="242725" y="64988"/>
                </a:lnTo>
                <a:lnTo>
                  <a:pt x="238806" y="66079"/>
                </a:lnTo>
                <a:close/>
              </a:path>
              <a:path w="669290" h="77469">
                <a:moveTo>
                  <a:pt x="248299" y="61317"/>
                </a:moveTo>
                <a:lnTo>
                  <a:pt x="239203" y="61317"/>
                </a:lnTo>
                <a:lnTo>
                  <a:pt x="243072" y="59431"/>
                </a:lnTo>
                <a:lnTo>
                  <a:pt x="248926" y="51792"/>
                </a:lnTo>
                <a:lnTo>
                  <a:pt x="250382" y="47277"/>
                </a:lnTo>
                <a:lnTo>
                  <a:pt x="250382" y="36363"/>
                </a:lnTo>
                <a:lnTo>
                  <a:pt x="248926" y="31898"/>
                </a:lnTo>
                <a:lnTo>
                  <a:pt x="245839" y="27979"/>
                </a:lnTo>
                <a:lnTo>
                  <a:pt x="243072" y="24258"/>
                </a:lnTo>
                <a:lnTo>
                  <a:pt x="239154" y="22324"/>
                </a:lnTo>
                <a:lnTo>
                  <a:pt x="248305" y="22324"/>
                </a:lnTo>
                <a:lnTo>
                  <a:pt x="254086" y="28971"/>
                </a:lnTo>
                <a:lnTo>
                  <a:pt x="256070" y="34776"/>
                </a:lnTo>
                <a:lnTo>
                  <a:pt x="256070" y="46087"/>
                </a:lnTo>
                <a:lnTo>
                  <a:pt x="255226" y="50105"/>
                </a:lnTo>
                <a:lnTo>
                  <a:pt x="253540" y="53875"/>
                </a:lnTo>
                <a:lnTo>
                  <a:pt x="251952" y="57546"/>
                </a:lnTo>
                <a:lnTo>
                  <a:pt x="249472" y="60523"/>
                </a:lnTo>
                <a:lnTo>
                  <a:pt x="248299" y="61317"/>
                </a:lnTo>
                <a:close/>
              </a:path>
              <a:path w="669290" h="77469">
                <a:moveTo>
                  <a:pt x="273517" y="26789"/>
                </a:moveTo>
                <a:lnTo>
                  <a:pt x="270063" y="26789"/>
                </a:lnTo>
                <a:lnTo>
                  <a:pt x="271155" y="24110"/>
                </a:lnTo>
                <a:lnTo>
                  <a:pt x="273040" y="21927"/>
                </a:lnTo>
                <a:lnTo>
                  <a:pt x="275719" y="20240"/>
                </a:lnTo>
                <a:lnTo>
                  <a:pt x="278398" y="18454"/>
                </a:lnTo>
                <a:lnTo>
                  <a:pt x="281424" y="17561"/>
                </a:lnTo>
                <a:lnTo>
                  <a:pt x="290651" y="17561"/>
                </a:lnTo>
                <a:lnTo>
                  <a:pt x="294868" y="19000"/>
                </a:lnTo>
                <a:lnTo>
                  <a:pt x="297863" y="22324"/>
                </a:lnTo>
                <a:lnTo>
                  <a:pt x="281275" y="22324"/>
                </a:lnTo>
                <a:lnTo>
                  <a:pt x="278596" y="23068"/>
                </a:lnTo>
                <a:lnTo>
                  <a:pt x="276314" y="24556"/>
                </a:lnTo>
                <a:lnTo>
                  <a:pt x="274131" y="26044"/>
                </a:lnTo>
                <a:lnTo>
                  <a:pt x="273517" y="26789"/>
                </a:lnTo>
                <a:close/>
              </a:path>
              <a:path w="669290" h="77469">
                <a:moveTo>
                  <a:pt x="269915" y="64740"/>
                </a:moveTo>
                <a:lnTo>
                  <a:pt x="264259" y="64740"/>
                </a:lnTo>
                <a:lnTo>
                  <a:pt x="264259" y="18901"/>
                </a:lnTo>
                <a:lnTo>
                  <a:pt x="269915" y="18901"/>
                </a:lnTo>
                <a:lnTo>
                  <a:pt x="269915" y="26789"/>
                </a:lnTo>
                <a:lnTo>
                  <a:pt x="273517" y="26789"/>
                </a:lnTo>
                <a:lnTo>
                  <a:pt x="272494" y="28029"/>
                </a:lnTo>
                <a:lnTo>
                  <a:pt x="271402" y="30509"/>
                </a:lnTo>
                <a:lnTo>
                  <a:pt x="270411" y="32990"/>
                </a:lnTo>
                <a:lnTo>
                  <a:pt x="269915" y="35470"/>
                </a:lnTo>
                <a:lnTo>
                  <a:pt x="269915" y="64740"/>
                </a:lnTo>
                <a:close/>
              </a:path>
              <a:path w="669290" h="77469">
                <a:moveTo>
                  <a:pt x="301466" y="64740"/>
                </a:moveTo>
                <a:lnTo>
                  <a:pt x="295960" y="64740"/>
                </a:lnTo>
                <a:lnTo>
                  <a:pt x="295960" y="31352"/>
                </a:lnTo>
                <a:lnTo>
                  <a:pt x="294967" y="28029"/>
                </a:lnTo>
                <a:lnTo>
                  <a:pt x="292983" y="25747"/>
                </a:lnTo>
                <a:lnTo>
                  <a:pt x="291097" y="23465"/>
                </a:lnTo>
                <a:lnTo>
                  <a:pt x="288221" y="22324"/>
                </a:lnTo>
                <a:lnTo>
                  <a:pt x="297863" y="22324"/>
                </a:lnTo>
                <a:lnTo>
                  <a:pt x="300127" y="24754"/>
                </a:lnTo>
                <a:lnTo>
                  <a:pt x="301466" y="29071"/>
                </a:lnTo>
                <a:lnTo>
                  <a:pt x="301466" y="64740"/>
                </a:lnTo>
                <a:close/>
              </a:path>
              <a:path w="669290" h="77469">
                <a:moveTo>
                  <a:pt x="330585" y="64740"/>
                </a:moveTo>
                <a:lnTo>
                  <a:pt x="324632" y="64740"/>
                </a:lnTo>
                <a:lnTo>
                  <a:pt x="306921" y="18901"/>
                </a:lnTo>
                <a:lnTo>
                  <a:pt x="313172" y="18901"/>
                </a:lnTo>
                <a:lnTo>
                  <a:pt x="327608" y="59084"/>
                </a:lnTo>
                <a:lnTo>
                  <a:pt x="332697" y="59084"/>
                </a:lnTo>
                <a:lnTo>
                  <a:pt x="330585" y="64740"/>
                </a:lnTo>
                <a:close/>
              </a:path>
              <a:path w="669290" h="77469">
                <a:moveTo>
                  <a:pt x="332697" y="59084"/>
                </a:moveTo>
                <a:lnTo>
                  <a:pt x="327757" y="59084"/>
                </a:lnTo>
                <a:lnTo>
                  <a:pt x="341896" y="18901"/>
                </a:lnTo>
                <a:lnTo>
                  <a:pt x="347700" y="18901"/>
                </a:lnTo>
                <a:lnTo>
                  <a:pt x="332697" y="59084"/>
                </a:lnTo>
                <a:close/>
              </a:path>
              <a:path w="669290" h="77469">
                <a:moveTo>
                  <a:pt x="356086" y="76943"/>
                </a:moveTo>
                <a:lnTo>
                  <a:pt x="356086" y="73074"/>
                </a:lnTo>
                <a:lnTo>
                  <a:pt x="357376" y="72578"/>
                </a:lnTo>
                <a:lnTo>
                  <a:pt x="358367" y="71536"/>
                </a:lnTo>
                <a:lnTo>
                  <a:pt x="359063" y="69949"/>
                </a:lnTo>
                <a:lnTo>
                  <a:pt x="359856" y="68460"/>
                </a:lnTo>
                <a:lnTo>
                  <a:pt x="360253" y="66873"/>
                </a:lnTo>
                <a:lnTo>
                  <a:pt x="360253" y="64740"/>
                </a:lnTo>
                <a:lnTo>
                  <a:pt x="356532" y="64740"/>
                </a:lnTo>
                <a:lnTo>
                  <a:pt x="356532" y="55363"/>
                </a:lnTo>
                <a:lnTo>
                  <a:pt x="363974" y="55363"/>
                </a:lnTo>
                <a:lnTo>
                  <a:pt x="363974" y="67617"/>
                </a:lnTo>
                <a:lnTo>
                  <a:pt x="363279" y="70048"/>
                </a:lnTo>
                <a:lnTo>
                  <a:pt x="361890" y="72330"/>
                </a:lnTo>
                <a:lnTo>
                  <a:pt x="360600" y="74612"/>
                </a:lnTo>
                <a:lnTo>
                  <a:pt x="358666" y="76150"/>
                </a:lnTo>
                <a:lnTo>
                  <a:pt x="356086" y="76943"/>
                </a:lnTo>
                <a:close/>
              </a:path>
              <a:path w="669290" h="77469">
                <a:moveTo>
                  <a:pt x="427929" y="64740"/>
                </a:moveTo>
                <a:lnTo>
                  <a:pt x="422274" y="64740"/>
                </a:lnTo>
                <a:lnTo>
                  <a:pt x="422274" y="18603"/>
                </a:lnTo>
                <a:lnTo>
                  <a:pt x="405904" y="18603"/>
                </a:lnTo>
                <a:lnTo>
                  <a:pt x="405904" y="14585"/>
                </a:lnTo>
                <a:lnTo>
                  <a:pt x="410963" y="14485"/>
                </a:lnTo>
                <a:lnTo>
                  <a:pt x="414486" y="14039"/>
                </a:lnTo>
                <a:lnTo>
                  <a:pt x="416470" y="13245"/>
                </a:lnTo>
                <a:lnTo>
                  <a:pt x="418554" y="12451"/>
                </a:lnTo>
                <a:lnTo>
                  <a:pt x="420091" y="11211"/>
                </a:lnTo>
                <a:lnTo>
                  <a:pt x="421084" y="9524"/>
                </a:lnTo>
                <a:lnTo>
                  <a:pt x="422175" y="7838"/>
                </a:lnTo>
                <a:lnTo>
                  <a:pt x="422919" y="5506"/>
                </a:lnTo>
                <a:lnTo>
                  <a:pt x="423316" y="2530"/>
                </a:lnTo>
                <a:lnTo>
                  <a:pt x="427929" y="2530"/>
                </a:lnTo>
                <a:lnTo>
                  <a:pt x="427929" y="64740"/>
                </a:lnTo>
                <a:close/>
              </a:path>
              <a:path w="669290" h="77469">
                <a:moveTo>
                  <a:pt x="456955" y="24110"/>
                </a:moveTo>
                <a:lnTo>
                  <a:pt x="451448" y="24110"/>
                </a:lnTo>
                <a:lnTo>
                  <a:pt x="451448" y="16767"/>
                </a:lnTo>
                <a:lnTo>
                  <a:pt x="453134" y="11608"/>
                </a:lnTo>
                <a:lnTo>
                  <a:pt x="456508" y="7739"/>
                </a:lnTo>
                <a:lnTo>
                  <a:pt x="459981" y="3869"/>
                </a:lnTo>
                <a:lnTo>
                  <a:pt x="464892" y="1934"/>
                </a:lnTo>
                <a:lnTo>
                  <a:pt x="477096" y="1934"/>
                </a:lnTo>
                <a:lnTo>
                  <a:pt x="481760" y="3522"/>
                </a:lnTo>
                <a:lnTo>
                  <a:pt x="485232" y="6697"/>
                </a:lnTo>
                <a:lnTo>
                  <a:pt x="466727" y="6697"/>
                </a:lnTo>
                <a:lnTo>
                  <a:pt x="463305" y="8135"/>
                </a:lnTo>
                <a:lnTo>
                  <a:pt x="458443" y="13791"/>
                </a:lnTo>
                <a:lnTo>
                  <a:pt x="457153" y="17710"/>
                </a:lnTo>
                <a:lnTo>
                  <a:pt x="456955" y="22770"/>
                </a:lnTo>
                <a:lnTo>
                  <a:pt x="456955" y="24110"/>
                </a:lnTo>
                <a:close/>
              </a:path>
              <a:path w="669290" h="77469">
                <a:moveTo>
                  <a:pt x="490888" y="64740"/>
                </a:moveTo>
                <a:lnTo>
                  <a:pt x="449960" y="64740"/>
                </a:lnTo>
                <a:lnTo>
                  <a:pt x="449960" y="60175"/>
                </a:lnTo>
                <a:lnTo>
                  <a:pt x="474318" y="36065"/>
                </a:lnTo>
                <a:lnTo>
                  <a:pt x="478833" y="32493"/>
                </a:lnTo>
                <a:lnTo>
                  <a:pt x="481214" y="29616"/>
                </a:lnTo>
                <a:lnTo>
                  <a:pt x="483694" y="26739"/>
                </a:lnTo>
                <a:lnTo>
                  <a:pt x="484934" y="23365"/>
                </a:lnTo>
                <a:lnTo>
                  <a:pt x="484934" y="15726"/>
                </a:lnTo>
                <a:lnTo>
                  <a:pt x="483645" y="12650"/>
                </a:lnTo>
                <a:lnTo>
                  <a:pt x="478485" y="7887"/>
                </a:lnTo>
                <a:lnTo>
                  <a:pt x="475162" y="6697"/>
                </a:lnTo>
                <a:lnTo>
                  <a:pt x="485232" y="6697"/>
                </a:lnTo>
                <a:lnTo>
                  <a:pt x="488803" y="9872"/>
                </a:lnTo>
                <a:lnTo>
                  <a:pt x="490589" y="14138"/>
                </a:lnTo>
                <a:lnTo>
                  <a:pt x="490474" y="24110"/>
                </a:lnTo>
                <a:lnTo>
                  <a:pt x="489250" y="27781"/>
                </a:lnTo>
                <a:lnTo>
                  <a:pt x="483991" y="35222"/>
                </a:lnTo>
                <a:lnTo>
                  <a:pt x="479179" y="39191"/>
                </a:lnTo>
                <a:lnTo>
                  <a:pt x="466579" y="46831"/>
                </a:lnTo>
                <a:lnTo>
                  <a:pt x="462659" y="49758"/>
                </a:lnTo>
                <a:lnTo>
                  <a:pt x="458096" y="54719"/>
                </a:lnTo>
                <a:lnTo>
                  <a:pt x="456706" y="57149"/>
                </a:lnTo>
                <a:lnTo>
                  <a:pt x="456211" y="59531"/>
                </a:lnTo>
                <a:lnTo>
                  <a:pt x="490888" y="59531"/>
                </a:lnTo>
                <a:lnTo>
                  <a:pt x="490888" y="64740"/>
                </a:lnTo>
                <a:close/>
              </a:path>
              <a:path w="669290" h="77469">
                <a:moveTo>
                  <a:pt x="527156" y="66079"/>
                </a:moveTo>
                <a:lnTo>
                  <a:pt x="514455" y="66079"/>
                </a:lnTo>
                <a:lnTo>
                  <a:pt x="509296" y="64392"/>
                </a:lnTo>
                <a:lnTo>
                  <a:pt x="501358" y="57645"/>
                </a:lnTo>
                <a:lnTo>
                  <a:pt x="499396" y="53181"/>
                </a:lnTo>
                <a:lnTo>
                  <a:pt x="499485" y="43358"/>
                </a:lnTo>
                <a:lnTo>
                  <a:pt x="500466" y="40282"/>
                </a:lnTo>
                <a:lnTo>
                  <a:pt x="504831" y="34131"/>
                </a:lnTo>
                <a:lnTo>
                  <a:pt x="507956" y="32196"/>
                </a:lnTo>
                <a:lnTo>
                  <a:pt x="512024" y="31402"/>
                </a:lnTo>
                <a:lnTo>
                  <a:pt x="512024" y="31253"/>
                </a:lnTo>
                <a:lnTo>
                  <a:pt x="501904" y="12799"/>
                </a:lnTo>
                <a:lnTo>
                  <a:pt x="503690" y="9028"/>
                </a:lnTo>
                <a:lnTo>
                  <a:pt x="510933" y="3373"/>
                </a:lnTo>
                <a:lnTo>
                  <a:pt x="515398" y="1934"/>
                </a:lnTo>
                <a:lnTo>
                  <a:pt x="526014" y="1934"/>
                </a:lnTo>
                <a:lnTo>
                  <a:pt x="530529" y="3373"/>
                </a:lnTo>
                <a:lnTo>
                  <a:pt x="534789" y="6697"/>
                </a:lnTo>
                <a:lnTo>
                  <a:pt x="517035" y="6697"/>
                </a:lnTo>
                <a:lnTo>
                  <a:pt x="513860" y="7689"/>
                </a:lnTo>
                <a:lnTo>
                  <a:pt x="508700" y="11658"/>
                </a:lnTo>
                <a:lnTo>
                  <a:pt x="507459" y="14188"/>
                </a:lnTo>
                <a:lnTo>
                  <a:pt x="507410" y="21133"/>
                </a:lnTo>
                <a:lnTo>
                  <a:pt x="508601" y="23961"/>
                </a:lnTo>
                <a:lnTo>
                  <a:pt x="513364" y="28128"/>
                </a:lnTo>
                <a:lnTo>
                  <a:pt x="516539" y="29170"/>
                </a:lnTo>
                <a:lnTo>
                  <a:pt x="534349" y="29170"/>
                </a:lnTo>
                <a:lnTo>
                  <a:pt x="532712" y="30261"/>
                </a:lnTo>
                <a:lnTo>
                  <a:pt x="529437" y="31253"/>
                </a:lnTo>
                <a:lnTo>
                  <a:pt x="529437" y="31402"/>
                </a:lnTo>
                <a:lnTo>
                  <a:pt x="533604" y="32295"/>
                </a:lnTo>
                <a:lnTo>
                  <a:pt x="536179" y="33783"/>
                </a:lnTo>
                <a:lnTo>
                  <a:pt x="515695" y="33783"/>
                </a:lnTo>
                <a:lnTo>
                  <a:pt x="511826" y="35024"/>
                </a:lnTo>
                <a:lnTo>
                  <a:pt x="509048" y="37504"/>
                </a:lnTo>
                <a:lnTo>
                  <a:pt x="506369" y="39985"/>
                </a:lnTo>
                <a:lnTo>
                  <a:pt x="505070" y="43160"/>
                </a:lnTo>
                <a:lnTo>
                  <a:pt x="505029" y="51692"/>
                </a:lnTo>
                <a:lnTo>
                  <a:pt x="506468" y="55115"/>
                </a:lnTo>
                <a:lnTo>
                  <a:pt x="512223" y="60076"/>
                </a:lnTo>
                <a:lnTo>
                  <a:pt x="516043" y="61317"/>
                </a:lnTo>
                <a:lnTo>
                  <a:pt x="536103" y="61317"/>
                </a:lnTo>
                <a:lnTo>
                  <a:pt x="532315" y="64442"/>
                </a:lnTo>
                <a:lnTo>
                  <a:pt x="527156" y="66079"/>
                </a:lnTo>
                <a:close/>
              </a:path>
              <a:path w="669290" h="77469">
                <a:moveTo>
                  <a:pt x="534349" y="29170"/>
                </a:moveTo>
                <a:lnTo>
                  <a:pt x="524973" y="29170"/>
                </a:lnTo>
                <a:lnTo>
                  <a:pt x="528345" y="28128"/>
                </a:lnTo>
                <a:lnTo>
                  <a:pt x="530628" y="26044"/>
                </a:lnTo>
                <a:lnTo>
                  <a:pt x="532910" y="23861"/>
                </a:lnTo>
                <a:lnTo>
                  <a:pt x="534011" y="21133"/>
                </a:lnTo>
                <a:lnTo>
                  <a:pt x="534051" y="14188"/>
                </a:lnTo>
                <a:lnTo>
                  <a:pt x="532860" y="11558"/>
                </a:lnTo>
                <a:lnTo>
                  <a:pt x="530479" y="9673"/>
                </a:lnTo>
                <a:lnTo>
                  <a:pt x="528098" y="7689"/>
                </a:lnTo>
                <a:lnTo>
                  <a:pt x="524874" y="6697"/>
                </a:lnTo>
                <a:lnTo>
                  <a:pt x="534789" y="6697"/>
                </a:lnTo>
                <a:lnTo>
                  <a:pt x="537870" y="9028"/>
                </a:lnTo>
                <a:lnTo>
                  <a:pt x="539706" y="12799"/>
                </a:lnTo>
                <a:lnTo>
                  <a:pt x="539614" y="21133"/>
                </a:lnTo>
                <a:lnTo>
                  <a:pt x="538813" y="23713"/>
                </a:lnTo>
                <a:lnTo>
                  <a:pt x="537027" y="26193"/>
                </a:lnTo>
                <a:lnTo>
                  <a:pt x="535242" y="28574"/>
                </a:lnTo>
                <a:lnTo>
                  <a:pt x="534349" y="29170"/>
                </a:lnTo>
                <a:close/>
              </a:path>
              <a:path w="669290" h="77469">
                <a:moveTo>
                  <a:pt x="536103" y="61317"/>
                </a:moveTo>
                <a:lnTo>
                  <a:pt x="525667" y="61317"/>
                </a:lnTo>
                <a:lnTo>
                  <a:pt x="529487" y="60076"/>
                </a:lnTo>
                <a:lnTo>
                  <a:pt x="532265" y="57596"/>
                </a:lnTo>
                <a:lnTo>
                  <a:pt x="535142" y="55115"/>
                </a:lnTo>
                <a:lnTo>
                  <a:pt x="536581" y="51692"/>
                </a:lnTo>
                <a:lnTo>
                  <a:pt x="536495" y="43160"/>
                </a:lnTo>
                <a:lnTo>
                  <a:pt x="535192" y="40133"/>
                </a:lnTo>
                <a:lnTo>
                  <a:pt x="532414" y="37653"/>
                </a:lnTo>
                <a:lnTo>
                  <a:pt x="529636" y="35073"/>
                </a:lnTo>
                <a:lnTo>
                  <a:pt x="525717" y="33783"/>
                </a:lnTo>
                <a:lnTo>
                  <a:pt x="536179" y="33783"/>
                </a:lnTo>
                <a:lnTo>
                  <a:pt x="536780" y="34131"/>
                </a:lnTo>
                <a:lnTo>
                  <a:pt x="541145" y="39687"/>
                </a:lnTo>
                <a:lnTo>
                  <a:pt x="542237" y="43160"/>
                </a:lnTo>
                <a:lnTo>
                  <a:pt x="542237" y="53181"/>
                </a:lnTo>
                <a:lnTo>
                  <a:pt x="540252" y="57794"/>
                </a:lnTo>
                <a:lnTo>
                  <a:pt x="536103" y="61317"/>
                </a:lnTo>
                <a:close/>
              </a:path>
              <a:path w="669290" h="77469">
                <a:moveTo>
                  <a:pt x="573772" y="66079"/>
                </a:moveTo>
                <a:lnTo>
                  <a:pt x="569009" y="66079"/>
                </a:lnTo>
                <a:lnTo>
                  <a:pt x="596394" y="0"/>
                </a:lnTo>
                <a:lnTo>
                  <a:pt x="601007" y="0"/>
                </a:lnTo>
                <a:lnTo>
                  <a:pt x="573772" y="66079"/>
                </a:lnTo>
                <a:close/>
              </a:path>
              <a:path w="669290" h="77469">
                <a:moveTo>
                  <a:pt x="634742" y="24110"/>
                </a:moveTo>
                <a:lnTo>
                  <a:pt x="629236" y="24110"/>
                </a:lnTo>
                <a:lnTo>
                  <a:pt x="629236" y="16767"/>
                </a:lnTo>
                <a:lnTo>
                  <a:pt x="630922" y="11608"/>
                </a:lnTo>
                <a:lnTo>
                  <a:pt x="634296" y="7739"/>
                </a:lnTo>
                <a:lnTo>
                  <a:pt x="637768" y="3869"/>
                </a:lnTo>
                <a:lnTo>
                  <a:pt x="642680" y="1934"/>
                </a:lnTo>
                <a:lnTo>
                  <a:pt x="654884" y="1934"/>
                </a:lnTo>
                <a:lnTo>
                  <a:pt x="659547" y="3522"/>
                </a:lnTo>
                <a:lnTo>
                  <a:pt x="663019" y="6697"/>
                </a:lnTo>
                <a:lnTo>
                  <a:pt x="644515" y="6697"/>
                </a:lnTo>
                <a:lnTo>
                  <a:pt x="641092" y="8135"/>
                </a:lnTo>
                <a:lnTo>
                  <a:pt x="636230" y="13791"/>
                </a:lnTo>
                <a:lnTo>
                  <a:pt x="634940" y="17710"/>
                </a:lnTo>
                <a:lnTo>
                  <a:pt x="634742" y="22770"/>
                </a:lnTo>
                <a:lnTo>
                  <a:pt x="634742" y="24110"/>
                </a:lnTo>
                <a:close/>
              </a:path>
              <a:path w="669290" h="77469">
                <a:moveTo>
                  <a:pt x="668675" y="64740"/>
                </a:moveTo>
                <a:lnTo>
                  <a:pt x="627747" y="64740"/>
                </a:lnTo>
                <a:lnTo>
                  <a:pt x="627747" y="60175"/>
                </a:lnTo>
                <a:lnTo>
                  <a:pt x="652105" y="36065"/>
                </a:lnTo>
                <a:lnTo>
                  <a:pt x="656620" y="32493"/>
                </a:lnTo>
                <a:lnTo>
                  <a:pt x="659002" y="29616"/>
                </a:lnTo>
                <a:lnTo>
                  <a:pt x="661482" y="26739"/>
                </a:lnTo>
                <a:lnTo>
                  <a:pt x="662722" y="23365"/>
                </a:lnTo>
                <a:lnTo>
                  <a:pt x="662722" y="15726"/>
                </a:lnTo>
                <a:lnTo>
                  <a:pt x="661432" y="12650"/>
                </a:lnTo>
                <a:lnTo>
                  <a:pt x="656273" y="7887"/>
                </a:lnTo>
                <a:lnTo>
                  <a:pt x="652948" y="6697"/>
                </a:lnTo>
                <a:lnTo>
                  <a:pt x="663019" y="6697"/>
                </a:lnTo>
                <a:lnTo>
                  <a:pt x="666591" y="9872"/>
                </a:lnTo>
                <a:lnTo>
                  <a:pt x="668377" y="14138"/>
                </a:lnTo>
                <a:lnTo>
                  <a:pt x="668261" y="24110"/>
                </a:lnTo>
                <a:lnTo>
                  <a:pt x="667038" y="27781"/>
                </a:lnTo>
                <a:lnTo>
                  <a:pt x="661779" y="35222"/>
                </a:lnTo>
                <a:lnTo>
                  <a:pt x="656967" y="39191"/>
                </a:lnTo>
                <a:lnTo>
                  <a:pt x="644366" y="46831"/>
                </a:lnTo>
                <a:lnTo>
                  <a:pt x="640447" y="49758"/>
                </a:lnTo>
                <a:lnTo>
                  <a:pt x="635883" y="54719"/>
                </a:lnTo>
                <a:lnTo>
                  <a:pt x="634494" y="57149"/>
                </a:lnTo>
                <a:lnTo>
                  <a:pt x="633998" y="59531"/>
                </a:lnTo>
                <a:lnTo>
                  <a:pt x="668675" y="59531"/>
                </a:lnTo>
                <a:lnTo>
                  <a:pt x="668675" y="64740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53583" y="279681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53083" y="2927719"/>
            <a:ext cx="635" cy="42545"/>
          </a:xfrm>
          <a:custGeom>
            <a:avLst/>
            <a:gdLst/>
            <a:ahLst/>
            <a:cxnLst/>
            <a:rect l="l" t="t" r="r" b="b"/>
            <a:pathLst>
              <a:path w="634" h="42544">
                <a:moveTo>
                  <a:pt x="0" y="41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33558" y="262624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33558" y="262624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4549" y="617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53583" y="2668569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73457" y="2647394"/>
            <a:ext cx="595630" cy="343535"/>
          </a:xfrm>
          <a:custGeom>
            <a:avLst/>
            <a:gdLst/>
            <a:ahLst/>
            <a:cxnLst/>
            <a:rect l="l" t="t" r="r" b="b"/>
            <a:pathLst>
              <a:path w="595629" h="343535">
                <a:moveTo>
                  <a:pt x="599" y="0"/>
                </a:moveTo>
                <a:lnTo>
                  <a:pt x="64189" y="1283"/>
                </a:lnTo>
                <a:lnTo>
                  <a:pt x="127129" y="5007"/>
                </a:lnTo>
                <a:lnTo>
                  <a:pt x="188772" y="10984"/>
                </a:lnTo>
                <a:lnTo>
                  <a:pt x="248465" y="19027"/>
                </a:lnTo>
                <a:lnTo>
                  <a:pt x="305559" y="28948"/>
                </a:lnTo>
                <a:lnTo>
                  <a:pt x="359402" y="40558"/>
                </a:lnTo>
                <a:lnTo>
                  <a:pt x="409346" y="53671"/>
                </a:lnTo>
                <a:lnTo>
                  <a:pt x="454738" y="68098"/>
                </a:lnTo>
                <a:lnTo>
                  <a:pt x="494929" y="83652"/>
                </a:lnTo>
                <a:lnTo>
                  <a:pt x="557105" y="117389"/>
                </a:lnTo>
                <a:lnTo>
                  <a:pt x="590671" y="153379"/>
                </a:lnTo>
                <a:lnTo>
                  <a:pt x="595098" y="171749"/>
                </a:lnTo>
                <a:lnTo>
                  <a:pt x="590639" y="190120"/>
                </a:lnTo>
                <a:lnTo>
                  <a:pt x="557007" y="226109"/>
                </a:lnTo>
                <a:lnTo>
                  <a:pt x="494761" y="259846"/>
                </a:lnTo>
                <a:lnTo>
                  <a:pt x="454533" y="275400"/>
                </a:lnTo>
                <a:lnTo>
                  <a:pt x="409102" y="289827"/>
                </a:lnTo>
                <a:lnTo>
                  <a:pt x="359117" y="302940"/>
                </a:lnTo>
                <a:lnTo>
                  <a:pt x="305229" y="314550"/>
                </a:lnTo>
                <a:lnTo>
                  <a:pt x="248089" y="324471"/>
                </a:lnTo>
                <a:lnTo>
                  <a:pt x="188345" y="332514"/>
                </a:lnTo>
                <a:lnTo>
                  <a:pt x="126649" y="338492"/>
                </a:lnTo>
                <a:lnTo>
                  <a:pt x="63651" y="342216"/>
                </a:lnTo>
                <a:lnTo>
                  <a:pt x="0" y="3434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16633" y="236428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16633" y="236428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80389" y="2380782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16633" y="249493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709"/>
                </a:lnTo>
                <a:lnTo>
                  <a:pt x="0" y="9270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16633" y="249493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709"/>
                </a:lnTo>
                <a:lnTo>
                  <a:pt x="0" y="9270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80389" y="2511436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451783" y="2456835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451708" y="2587544"/>
            <a:ext cx="2540" cy="38735"/>
          </a:xfrm>
          <a:custGeom>
            <a:avLst/>
            <a:gdLst/>
            <a:ahLst/>
            <a:cxnLst/>
            <a:rect l="l" t="t" r="r" b="b"/>
            <a:pathLst>
              <a:path w="2540" h="38735">
                <a:moveTo>
                  <a:pt x="20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432133" y="2281345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432133" y="2281345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451783" y="2323780"/>
            <a:ext cx="635" cy="40640"/>
          </a:xfrm>
          <a:custGeom>
            <a:avLst/>
            <a:gdLst/>
            <a:ahLst/>
            <a:cxnLst/>
            <a:rect l="l" t="t" r="r" b="b"/>
            <a:pathLst>
              <a:path w="634" h="40639">
                <a:moveTo>
                  <a:pt x="0" y="404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52383" y="22813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472558" y="2302382"/>
            <a:ext cx="579120" cy="345440"/>
          </a:xfrm>
          <a:custGeom>
            <a:avLst/>
            <a:gdLst/>
            <a:ahLst/>
            <a:cxnLst/>
            <a:rect l="l" t="t" r="r" b="b"/>
            <a:pathLst>
              <a:path w="579120" h="345439">
                <a:moveTo>
                  <a:pt x="1499" y="345011"/>
                </a:moveTo>
                <a:lnTo>
                  <a:pt x="67989" y="343519"/>
                </a:lnTo>
                <a:lnTo>
                  <a:pt x="133695" y="339201"/>
                </a:lnTo>
                <a:lnTo>
                  <a:pt x="197828" y="332292"/>
                </a:lnTo>
                <a:lnTo>
                  <a:pt x="259599" y="323026"/>
                </a:lnTo>
                <a:lnTo>
                  <a:pt x="318217" y="311641"/>
                </a:lnTo>
                <a:lnTo>
                  <a:pt x="372893" y="298372"/>
                </a:lnTo>
                <a:lnTo>
                  <a:pt x="422835" y="283453"/>
                </a:lnTo>
                <a:lnTo>
                  <a:pt x="467256" y="267121"/>
                </a:lnTo>
                <a:lnTo>
                  <a:pt x="505364" y="249610"/>
                </a:lnTo>
                <a:lnTo>
                  <a:pt x="559483" y="211998"/>
                </a:lnTo>
                <a:lnTo>
                  <a:pt x="578873" y="172499"/>
                </a:lnTo>
                <a:lnTo>
                  <a:pt x="573828" y="152635"/>
                </a:lnTo>
                <a:lnTo>
                  <a:pt x="536105" y="113848"/>
                </a:lnTo>
                <a:lnTo>
                  <a:pt x="466802" y="77887"/>
                </a:lnTo>
                <a:lnTo>
                  <a:pt x="422279" y="61556"/>
                </a:lnTo>
                <a:lnTo>
                  <a:pt x="372228" y="46638"/>
                </a:lnTo>
                <a:lnTo>
                  <a:pt x="317437" y="33369"/>
                </a:lnTo>
                <a:lnTo>
                  <a:pt x="258696" y="21984"/>
                </a:lnTo>
                <a:lnTo>
                  <a:pt x="196792" y="12719"/>
                </a:lnTo>
                <a:lnTo>
                  <a:pt x="132516" y="5810"/>
                </a:lnTo>
                <a:lnTo>
                  <a:pt x="66655" y="1491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16633" y="201933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16633" y="201933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80389" y="2035835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16633" y="214998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016633" y="214998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180389" y="2166489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51783" y="2111885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451783" y="2242645"/>
            <a:ext cx="635" cy="38735"/>
          </a:xfrm>
          <a:custGeom>
            <a:avLst/>
            <a:gdLst/>
            <a:ahLst/>
            <a:cxnLst/>
            <a:rect l="l" t="t" r="r" b="b"/>
            <a:pathLst>
              <a:path w="634" h="38735">
                <a:moveTo>
                  <a:pt x="5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432133" y="1941176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432133" y="1941176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451783" y="1983331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0" y="35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472633" y="1962296"/>
            <a:ext cx="570230" cy="340360"/>
          </a:xfrm>
          <a:custGeom>
            <a:avLst/>
            <a:gdLst/>
            <a:ahLst/>
            <a:cxnLst/>
            <a:rect l="l" t="t" r="r" b="b"/>
            <a:pathLst>
              <a:path w="570229" h="340360">
                <a:moveTo>
                  <a:pt x="0" y="340199"/>
                </a:moveTo>
                <a:lnTo>
                  <a:pt x="65666" y="338728"/>
                </a:lnTo>
                <a:lnTo>
                  <a:pt x="130551" y="334469"/>
                </a:lnTo>
                <a:lnTo>
                  <a:pt x="193877" y="327656"/>
                </a:lnTo>
                <a:lnTo>
                  <a:pt x="254865" y="318520"/>
                </a:lnTo>
                <a:lnTo>
                  <a:pt x="312738" y="307294"/>
                </a:lnTo>
                <a:lnTo>
                  <a:pt x="366718" y="294209"/>
                </a:lnTo>
                <a:lnTo>
                  <a:pt x="416027" y="279499"/>
                </a:lnTo>
                <a:lnTo>
                  <a:pt x="459887" y="263395"/>
                </a:lnTo>
                <a:lnTo>
                  <a:pt x="497520" y="246129"/>
                </a:lnTo>
                <a:lnTo>
                  <a:pt x="550993" y="209043"/>
                </a:lnTo>
                <a:lnTo>
                  <a:pt x="570223" y="170099"/>
                </a:lnTo>
                <a:lnTo>
                  <a:pt x="565312" y="150511"/>
                </a:lnTo>
                <a:lnTo>
                  <a:pt x="528253" y="112264"/>
                </a:lnTo>
                <a:lnTo>
                  <a:pt x="460068" y="76804"/>
                </a:lnTo>
                <a:lnTo>
                  <a:pt x="416249" y="60700"/>
                </a:lnTo>
                <a:lnTo>
                  <a:pt x="366984" y="45989"/>
                </a:lnTo>
                <a:lnTo>
                  <a:pt x="313050" y="32905"/>
                </a:lnTo>
                <a:lnTo>
                  <a:pt x="255226" y="21678"/>
                </a:lnTo>
                <a:lnTo>
                  <a:pt x="194291" y="12542"/>
                </a:lnTo>
                <a:lnTo>
                  <a:pt x="131023" y="5729"/>
                </a:lnTo>
                <a:lnTo>
                  <a:pt x="66199" y="1471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453883" y="1884813"/>
            <a:ext cx="635" cy="60325"/>
          </a:xfrm>
          <a:custGeom>
            <a:avLst/>
            <a:gdLst/>
            <a:ahLst/>
            <a:cxnLst/>
            <a:rect l="l" t="t" r="r" b="b"/>
            <a:pathLst>
              <a:path w="634" h="60325">
                <a:moveTo>
                  <a:pt x="87" y="-4762"/>
                </a:moveTo>
                <a:lnTo>
                  <a:pt x="87" y="64912"/>
                </a:lnTo>
              </a:path>
            </a:pathLst>
          </a:custGeom>
          <a:ln w="96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438308" y="184158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0" y="43184"/>
                </a:lnTo>
                <a:lnTo>
                  <a:pt x="15849" y="0"/>
                </a:lnTo>
                <a:lnTo>
                  <a:pt x="31474" y="432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438308" y="184158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15849" y="0"/>
                </a:lnTo>
                <a:lnTo>
                  <a:pt x="0" y="43184"/>
                </a:lnTo>
                <a:lnTo>
                  <a:pt x="31474" y="432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8409288" y="1666508"/>
            <a:ext cx="95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8454607" y="1702284"/>
            <a:ext cx="635" cy="73025"/>
          </a:xfrm>
          <a:custGeom>
            <a:avLst/>
            <a:gdLst/>
            <a:ahLst/>
            <a:cxnLst/>
            <a:rect l="l" t="t" r="r" b="b"/>
            <a:pathLst>
              <a:path w="634" h="73025">
                <a:moveTo>
                  <a:pt x="174" y="-4762"/>
                </a:moveTo>
                <a:lnTo>
                  <a:pt x="174" y="77212"/>
                </a:lnTo>
              </a:path>
            </a:pathLst>
          </a:custGeom>
          <a:ln w="98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439208" y="165905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0" y="43152"/>
                </a:lnTo>
                <a:lnTo>
                  <a:pt x="15949" y="0"/>
                </a:lnTo>
                <a:lnTo>
                  <a:pt x="31474" y="4329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439208" y="165905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15949" y="0"/>
                </a:lnTo>
                <a:lnTo>
                  <a:pt x="0" y="43152"/>
                </a:lnTo>
                <a:lnTo>
                  <a:pt x="31474" y="4329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020259" y="133763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020258" y="133763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208716" y="1354132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5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5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5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5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5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5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5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5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5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5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5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5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5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020259" y="146828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020258" y="146828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208716" y="1484786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5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5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5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5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5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5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5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5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5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5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5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5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5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455407" y="143018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434958" y="160283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434958" y="160283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455207" y="1561134"/>
            <a:ext cx="635" cy="41910"/>
          </a:xfrm>
          <a:custGeom>
            <a:avLst/>
            <a:gdLst/>
            <a:ahLst/>
            <a:cxnLst/>
            <a:rect l="l" t="t" r="r" b="b"/>
            <a:pathLst>
              <a:path w="634" h="41909">
                <a:moveTo>
                  <a:pt x="149" y="-4762"/>
                </a:moveTo>
                <a:lnTo>
                  <a:pt x="149" y="46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434958" y="125960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434958" y="125960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455107" y="1301932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464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475457" y="1280754"/>
            <a:ext cx="601980" cy="343535"/>
          </a:xfrm>
          <a:custGeom>
            <a:avLst/>
            <a:gdLst/>
            <a:ahLst/>
            <a:cxnLst/>
            <a:rect l="l" t="t" r="r" b="b"/>
            <a:pathLst>
              <a:path w="601979" h="343534">
                <a:moveTo>
                  <a:pt x="0" y="0"/>
                </a:moveTo>
                <a:lnTo>
                  <a:pt x="64352" y="1281"/>
                </a:lnTo>
                <a:lnTo>
                  <a:pt x="128045" y="5002"/>
                </a:lnTo>
                <a:lnTo>
                  <a:pt x="190421" y="10975"/>
                </a:lnTo>
                <a:lnTo>
                  <a:pt x="250825" y="19011"/>
                </a:lnTo>
                <a:lnTo>
                  <a:pt x="308596" y="28923"/>
                </a:lnTo>
                <a:lnTo>
                  <a:pt x="363080" y="40523"/>
                </a:lnTo>
                <a:lnTo>
                  <a:pt x="413617" y="53624"/>
                </a:lnTo>
                <a:lnTo>
                  <a:pt x="459552" y="68039"/>
                </a:lnTo>
                <a:lnTo>
                  <a:pt x="500225" y="83579"/>
                </a:lnTo>
                <a:lnTo>
                  <a:pt x="534981" y="100058"/>
                </a:lnTo>
                <a:lnTo>
                  <a:pt x="584108" y="135078"/>
                </a:lnTo>
                <a:lnTo>
                  <a:pt x="601673" y="171599"/>
                </a:lnTo>
                <a:lnTo>
                  <a:pt x="597196" y="189954"/>
                </a:lnTo>
                <a:lnTo>
                  <a:pt x="563258" y="225912"/>
                </a:lnTo>
                <a:lnTo>
                  <a:pt x="500393" y="259619"/>
                </a:lnTo>
                <a:lnTo>
                  <a:pt x="459756" y="275159"/>
                </a:lnTo>
                <a:lnTo>
                  <a:pt x="413861" y="289574"/>
                </a:lnTo>
                <a:lnTo>
                  <a:pt x="363365" y="302675"/>
                </a:lnTo>
                <a:lnTo>
                  <a:pt x="308926" y="314276"/>
                </a:lnTo>
                <a:lnTo>
                  <a:pt x="251201" y="324188"/>
                </a:lnTo>
                <a:lnTo>
                  <a:pt x="190848" y="332224"/>
                </a:lnTo>
                <a:lnTo>
                  <a:pt x="128525" y="338196"/>
                </a:lnTo>
                <a:lnTo>
                  <a:pt x="64889" y="341917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018433" y="99765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018433" y="99765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206906" y="1014156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5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5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5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5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5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5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5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5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5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5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5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5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5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18433" y="112831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018433" y="112831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206906" y="1144811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5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5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5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5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5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5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5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5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5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5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5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5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5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453583" y="1090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453708" y="1220905"/>
            <a:ext cx="1905" cy="38735"/>
          </a:xfrm>
          <a:custGeom>
            <a:avLst/>
            <a:gdLst/>
            <a:ahLst/>
            <a:cxnLst/>
            <a:rect l="l" t="t" r="r" b="b"/>
            <a:pathLst>
              <a:path w="1904" h="38734">
                <a:moveTo>
                  <a:pt x="14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433558" y="9147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433558" y="9147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4549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453583" y="957155"/>
            <a:ext cx="635" cy="40640"/>
          </a:xfrm>
          <a:custGeom>
            <a:avLst/>
            <a:gdLst/>
            <a:ahLst/>
            <a:cxnLst/>
            <a:rect l="l" t="t" r="r" b="b"/>
            <a:pathLst>
              <a:path w="634" h="40640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453808" y="9147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473957" y="935755"/>
            <a:ext cx="612140" cy="345440"/>
          </a:xfrm>
          <a:custGeom>
            <a:avLst/>
            <a:gdLst/>
            <a:ahLst/>
            <a:cxnLst/>
            <a:rect l="l" t="t" r="r" b="b"/>
            <a:pathLst>
              <a:path w="612140" h="345440">
                <a:moveTo>
                  <a:pt x="1499" y="344999"/>
                </a:moveTo>
                <a:lnTo>
                  <a:pt x="66770" y="343710"/>
                </a:lnTo>
                <a:lnTo>
                  <a:pt x="131377" y="339970"/>
                </a:lnTo>
                <a:lnTo>
                  <a:pt x="194655" y="333966"/>
                </a:lnTo>
                <a:lnTo>
                  <a:pt x="255933" y="325888"/>
                </a:lnTo>
                <a:lnTo>
                  <a:pt x="314544" y="315924"/>
                </a:lnTo>
                <a:lnTo>
                  <a:pt x="369819" y="304263"/>
                </a:lnTo>
                <a:lnTo>
                  <a:pt x="421089" y="291093"/>
                </a:lnTo>
                <a:lnTo>
                  <a:pt x="467687" y="276602"/>
                </a:lnTo>
                <a:lnTo>
                  <a:pt x="508945" y="260981"/>
                </a:lnTo>
                <a:lnTo>
                  <a:pt x="544193" y="244416"/>
                </a:lnTo>
                <a:lnTo>
                  <a:pt x="593987" y="209212"/>
                </a:lnTo>
                <a:lnTo>
                  <a:pt x="611723" y="172499"/>
                </a:lnTo>
                <a:lnTo>
                  <a:pt x="607116" y="154048"/>
                </a:lnTo>
                <a:lnTo>
                  <a:pt x="572518" y="117902"/>
                </a:lnTo>
                <a:lnTo>
                  <a:pt x="508526" y="84018"/>
                </a:lnTo>
                <a:lnTo>
                  <a:pt x="467176" y="68396"/>
                </a:lnTo>
                <a:lnTo>
                  <a:pt x="420480" y="53906"/>
                </a:lnTo>
                <a:lnTo>
                  <a:pt x="369106" y="40736"/>
                </a:lnTo>
                <a:lnTo>
                  <a:pt x="313721" y="29074"/>
                </a:lnTo>
                <a:lnTo>
                  <a:pt x="254993" y="19110"/>
                </a:lnTo>
                <a:lnTo>
                  <a:pt x="193589" y="11032"/>
                </a:lnTo>
                <a:lnTo>
                  <a:pt x="130177" y="5029"/>
                </a:lnTo>
                <a:lnTo>
                  <a:pt x="65425" y="1288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018433" y="65270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018433" y="65270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206906" y="669206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5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5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5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5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5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5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5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5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5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5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5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5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5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018433" y="78336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018433" y="78336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06906" y="799862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5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5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5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5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5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5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5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5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5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5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5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5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5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5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5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5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5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5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5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5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5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5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453583" y="745261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453508" y="876018"/>
            <a:ext cx="635" cy="38735"/>
          </a:xfrm>
          <a:custGeom>
            <a:avLst/>
            <a:gdLst/>
            <a:ahLst/>
            <a:cxnLst/>
            <a:rect l="l" t="t" r="r" b="b"/>
            <a:pathLst>
              <a:path w="634" h="38734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474057" y="583968"/>
            <a:ext cx="620395" cy="352425"/>
          </a:xfrm>
          <a:custGeom>
            <a:avLst/>
            <a:gdLst/>
            <a:ahLst/>
            <a:cxnLst/>
            <a:rect l="l" t="t" r="r" b="b"/>
            <a:pathLst>
              <a:path w="620395" h="352425">
                <a:moveTo>
                  <a:pt x="0" y="351899"/>
                </a:moveTo>
                <a:lnTo>
                  <a:pt x="66334" y="350584"/>
                </a:lnTo>
                <a:lnTo>
                  <a:pt x="131985" y="346769"/>
                </a:lnTo>
                <a:lnTo>
                  <a:pt x="196276" y="340645"/>
                </a:lnTo>
                <a:lnTo>
                  <a:pt x="258531" y="332406"/>
                </a:lnTo>
                <a:lnTo>
                  <a:pt x="318073" y="322243"/>
                </a:lnTo>
                <a:lnTo>
                  <a:pt x="374226" y="310348"/>
                </a:lnTo>
                <a:lnTo>
                  <a:pt x="426311" y="296915"/>
                </a:lnTo>
                <a:lnTo>
                  <a:pt x="473653" y="282135"/>
                </a:lnTo>
                <a:lnTo>
                  <a:pt x="515575" y="266200"/>
                </a:lnTo>
                <a:lnTo>
                  <a:pt x="551401" y="249304"/>
                </a:lnTo>
                <a:lnTo>
                  <a:pt x="602054" y="213396"/>
                </a:lnTo>
                <a:lnTo>
                  <a:pt x="620198" y="175949"/>
                </a:lnTo>
                <a:lnTo>
                  <a:pt x="615608" y="157129"/>
                </a:lnTo>
                <a:lnTo>
                  <a:pt x="580697" y="120260"/>
                </a:lnTo>
                <a:lnTo>
                  <a:pt x="515994" y="85698"/>
                </a:lnTo>
                <a:lnTo>
                  <a:pt x="474165" y="69764"/>
                </a:lnTo>
                <a:lnTo>
                  <a:pt x="426921" y="54984"/>
                </a:lnTo>
                <a:lnTo>
                  <a:pt x="374938" y="41550"/>
                </a:lnTo>
                <a:lnTo>
                  <a:pt x="318896" y="29656"/>
                </a:lnTo>
                <a:lnTo>
                  <a:pt x="259472" y="19492"/>
                </a:lnTo>
                <a:lnTo>
                  <a:pt x="197342" y="11253"/>
                </a:lnTo>
                <a:lnTo>
                  <a:pt x="133185" y="5129"/>
                </a:lnTo>
                <a:lnTo>
                  <a:pt x="67678" y="1314"/>
                </a:ln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434983" y="562841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434982" y="562841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4549" y="6194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453583" y="605006"/>
            <a:ext cx="1905" cy="48260"/>
          </a:xfrm>
          <a:custGeom>
            <a:avLst/>
            <a:gdLst/>
            <a:ahLst/>
            <a:cxnLst/>
            <a:rect l="l" t="t" r="r" b="b"/>
            <a:pathLst>
              <a:path w="1904" h="48259">
                <a:moveTo>
                  <a:pt x="0" y="47699"/>
                </a:move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455383" y="515471"/>
            <a:ext cx="0" cy="52705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0"/>
                </a:moveTo>
                <a:lnTo>
                  <a:pt x="0" y="5213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020284" y="42277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020284" y="42277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376202" y="438677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5658583" y="2197212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5183764" y="2516670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183764" y="2516669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63899" y="2647084"/>
            <a:ext cx="311150" cy="83820"/>
          </a:xfrm>
          <a:custGeom>
            <a:avLst/>
            <a:gdLst/>
            <a:ahLst/>
            <a:cxnLst/>
            <a:rect l="l" t="t" r="r" b="b"/>
            <a:pathLst>
              <a:path w="311150" h="83819">
                <a:moveTo>
                  <a:pt x="45938" y="83343"/>
                </a:moveTo>
                <a:lnTo>
                  <a:pt x="37206" y="83343"/>
                </a:lnTo>
                <a:lnTo>
                  <a:pt x="29272" y="82608"/>
                </a:lnTo>
                <a:lnTo>
                  <a:pt x="641" y="50350"/>
                </a:lnTo>
                <a:lnTo>
                  <a:pt x="0" y="41671"/>
                </a:lnTo>
                <a:lnTo>
                  <a:pt x="632" y="32937"/>
                </a:lnTo>
                <a:lnTo>
                  <a:pt x="29206" y="734"/>
                </a:lnTo>
                <a:lnTo>
                  <a:pt x="37206" y="0"/>
                </a:lnTo>
                <a:lnTo>
                  <a:pt x="46434" y="0"/>
                </a:lnTo>
                <a:lnTo>
                  <a:pt x="53776" y="2381"/>
                </a:lnTo>
                <a:lnTo>
                  <a:pt x="60256" y="8037"/>
                </a:lnTo>
                <a:lnTo>
                  <a:pt x="28971" y="8037"/>
                </a:lnTo>
                <a:lnTo>
                  <a:pt x="22323" y="11310"/>
                </a:lnTo>
                <a:lnTo>
                  <a:pt x="17168" y="17980"/>
                </a:lnTo>
                <a:lnTo>
                  <a:pt x="12203" y="24308"/>
                </a:lnTo>
                <a:lnTo>
                  <a:pt x="9673" y="32245"/>
                </a:lnTo>
                <a:lnTo>
                  <a:pt x="9673" y="50998"/>
                </a:lnTo>
                <a:lnTo>
                  <a:pt x="12203" y="58935"/>
                </a:lnTo>
                <a:lnTo>
                  <a:pt x="17264" y="65484"/>
                </a:lnTo>
                <a:lnTo>
                  <a:pt x="22323" y="71933"/>
                </a:lnTo>
                <a:lnTo>
                  <a:pt x="28971" y="75157"/>
                </a:lnTo>
                <a:lnTo>
                  <a:pt x="59103" y="75157"/>
                </a:lnTo>
                <a:lnTo>
                  <a:pt x="53131" y="80714"/>
                </a:lnTo>
                <a:lnTo>
                  <a:pt x="45938" y="83343"/>
                </a:lnTo>
                <a:close/>
              </a:path>
              <a:path w="311150" h="83819">
                <a:moveTo>
                  <a:pt x="69056" y="26937"/>
                </a:moveTo>
                <a:lnTo>
                  <a:pt x="59382" y="26937"/>
                </a:lnTo>
                <a:lnTo>
                  <a:pt x="57992" y="20687"/>
                </a:lnTo>
                <a:lnTo>
                  <a:pt x="55413" y="15974"/>
                </a:lnTo>
                <a:lnTo>
                  <a:pt x="51643" y="12799"/>
                </a:lnTo>
                <a:lnTo>
                  <a:pt x="47971" y="9624"/>
                </a:lnTo>
                <a:lnTo>
                  <a:pt x="43159" y="8037"/>
                </a:lnTo>
                <a:lnTo>
                  <a:pt x="60256" y="8037"/>
                </a:lnTo>
                <a:lnTo>
                  <a:pt x="64689" y="11906"/>
                </a:lnTo>
                <a:lnTo>
                  <a:pt x="67964" y="18504"/>
                </a:lnTo>
                <a:lnTo>
                  <a:pt x="69056" y="26937"/>
                </a:lnTo>
                <a:close/>
              </a:path>
              <a:path w="311150" h="83819">
                <a:moveTo>
                  <a:pt x="59103" y="75157"/>
                </a:moveTo>
                <a:lnTo>
                  <a:pt x="42961" y="75157"/>
                </a:lnTo>
                <a:lnTo>
                  <a:pt x="48021" y="73124"/>
                </a:lnTo>
                <a:lnTo>
                  <a:pt x="56752" y="64987"/>
                </a:lnTo>
                <a:lnTo>
                  <a:pt x="59332" y="59531"/>
                </a:lnTo>
                <a:lnTo>
                  <a:pt x="60126" y="52685"/>
                </a:lnTo>
                <a:lnTo>
                  <a:pt x="69651" y="52685"/>
                </a:lnTo>
                <a:lnTo>
                  <a:pt x="68162" y="62507"/>
                </a:lnTo>
                <a:lnTo>
                  <a:pt x="64541" y="70098"/>
                </a:lnTo>
                <a:lnTo>
                  <a:pt x="59103" y="75157"/>
                </a:lnTo>
                <a:close/>
              </a:path>
              <a:path w="311150" h="83819">
                <a:moveTo>
                  <a:pt x="124047" y="83343"/>
                </a:moveTo>
                <a:lnTo>
                  <a:pt x="116308" y="83343"/>
                </a:lnTo>
                <a:lnTo>
                  <a:pt x="108374" y="82608"/>
                </a:lnTo>
                <a:lnTo>
                  <a:pt x="79743" y="50350"/>
                </a:lnTo>
                <a:lnTo>
                  <a:pt x="79102" y="41671"/>
                </a:lnTo>
                <a:lnTo>
                  <a:pt x="79734" y="32937"/>
                </a:lnTo>
                <a:lnTo>
                  <a:pt x="108309" y="734"/>
                </a:lnTo>
                <a:lnTo>
                  <a:pt x="116308" y="0"/>
                </a:lnTo>
                <a:lnTo>
                  <a:pt x="124298" y="734"/>
                </a:lnTo>
                <a:lnTo>
                  <a:pt x="131451" y="2939"/>
                </a:lnTo>
                <a:lnTo>
                  <a:pt x="137767" y="6613"/>
                </a:lnTo>
                <a:lnTo>
                  <a:pt x="139283" y="8037"/>
                </a:lnTo>
                <a:lnTo>
                  <a:pt x="108023" y="8037"/>
                </a:lnTo>
                <a:lnTo>
                  <a:pt x="101425" y="11310"/>
                </a:lnTo>
                <a:lnTo>
                  <a:pt x="96249" y="18007"/>
                </a:lnTo>
                <a:lnTo>
                  <a:pt x="91305" y="24308"/>
                </a:lnTo>
                <a:lnTo>
                  <a:pt x="88775" y="32245"/>
                </a:lnTo>
                <a:lnTo>
                  <a:pt x="88775" y="50899"/>
                </a:lnTo>
                <a:lnTo>
                  <a:pt x="91255" y="58787"/>
                </a:lnTo>
                <a:lnTo>
                  <a:pt x="96216" y="65335"/>
                </a:lnTo>
                <a:lnTo>
                  <a:pt x="101277" y="71884"/>
                </a:lnTo>
                <a:lnTo>
                  <a:pt x="107974" y="75157"/>
                </a:lnTo>
                <a:lnTo>
                  <a:pt x="139942" y="75157"/>
                </a:lnTo>
                <a:lnTo>
                  <a:pt x="136400" y="77539"/>
                </a:lnTo>
                <a:lnTo>
                  <a:pt x="130744" y="81409"/>
                </a:lnTo>
                <a:lnTo>
                  <a:pt x="124047" y="83343"/>
                </a:lnTo>
                <a:close/>
              </a:path>
              <a:path w="311150" h="83819">
                <a:moveTo>
                  <a:pt x="139942" y="75157"/>
                </a:moveTo>
                <a:lnTo>
                  <a:pt x="124642" y="75157"/>
                </a:lnTo>
                <a:lnTo>
                  <a:pt x="131290" y="71884"/>
                </a:lnTo>
                <a:lnTo>
                  <a:pt x="136273" y="65307"/>
                </a:lnTo>
                <a:lnTo>
                  <a:pt x="141311" y="58787"/>
                </a:lnTo>
                <a:lnTo>
                  <a:pt x="143841" y="50899"/>
                </a:lnTo>
                <a:lnTo>
                  <a:pt x="143777" y="32245"/>
                </a:lnTo>
                <a:lnTo>
                  <a:pt x="141311" y="24556"/>
                </a:lnTo>
                <a:lnTo>
                  <a:pt x="136141" y="17859"/>
                </a:lnTo>
                <a:lnTo>
                  <a:pt x="131290" y="11360"/>
                </a:lnTo>
                <a:lnTo>
                  <a:pt x="124593" y="8037"/>
                </a:lnTo>
                <a:lnTo>
                  <a:pt x="139283" y="8037"/>
                </a:lnTo>
                <a:lnTo>
                  <a:pt x="153516" y="41671"/>
                </a:lnTo>
                <a:lnTo>
                  <a:pt x="153516" y="49013"/>
                </a:lnTo>
                <a:lnTo>
                  <a:pt x="152076" y="55860"/>
                </a:lnTo>
                <a:lnTo>
                  <a:pt x="149199" y="62210"/>
                </a:lnTo>
                <a:lnTo>
                  <a:pt x="146421" y="68559"/>
                </a:lnTo>
                <a:lnTo>
                  <a:pt x="142155" y="73670"/>
                </a:lnTo>
                <a:lnTo>
                  <a:pt x="139942" y="75157"/>
                </a:lnTo>
                <a:close/>
              </a:path>
              <a:path w="311150" h="83819">
                <a:moveTo>
                  <a:pt x="183456" y="15924"/>
                </a:moveTo>
                <a:lnTo>
                  <a:pt x="177551" y="15924"/>
                </a:lnTo>
                <a:lnTo>
                  <a:pt x="179436" y="11162"/>
                </a:lnTo>
                <a:lnTo>
                  <a:pt x="182661" y="7341"/>
                </a:lnTo>
                <a:lnTo>
                  <a:pt x="191888" y="1488"/>
                </a:lnTo>
                <a:lnTo>
                  <a:pt x="197097" y="0"/>
                </a:lnTo>
                <a:lnTo>
                  <a:pt x="212872" y="0"/>
                </a:lnTo>
                <a:lnTo>
                  <a:pt x="220166" y="2480"/>
                </a:lnTo>
                <a:lnTo>
                  <a:pt x="225288" y="8037"/>
                </a:lnTo>
                <a:lnTo>
                  <a:pt x="196700" y="8037"/>
                </a:lnTo>
                <a:lnTo>
                  <a:pt x="192186" y="9326"/>
                </a:lnTo>
                <a:lnTo>
                  <a:pt x="184645" y="14485"/>
                </a:lnTo>
                <a:lnTo>
                  <a:pt x="183456" y="15924"/>
                </a:lnTo>
                <a:close/>
              </a:path>
              <a:path w="311150" h="83819">
                <a:moveTo>
                  <a:pt x="177254" y="80962"/>
                </a:moveTo>
                <a:lnTo>
                  <a:pt x="167729" y="80962"/>
                </a:lnTo>
                <a:lnTo>
                  <a:pt x="167729" y="2232"/>
                </a:lnTo>
                <a:lnTo>
                  <a:pt x="177254" y="2232"/>
                </a:lnTo>
                <a:lnTo>
                  <a:pt x="177254" y="15924"/>
                </a:lnTo>
                <a:lnTo>
                  <a:pt x="183456" y="15924"/>
                </a:lnTo>
                <a:lnTo>
                  <a:pt x="181817" y="17908"/>
                </a:lnTo>
                <a:lnTo>
                  <a:pt x="179932" y="22175"/>
                </a:lnTo>
                <a:lnTo>
                  <a:pt x="178146" y="26441"/>
                </a:lnTo>
                <a:lnTo>
                  <a:pt x="177254" y="30708"/>
                </a:lnTo>
                <a:lnTo>
                  <a:pt x="177254" y="80962"/>
                </a:lnTo>
                <a:close/>
              </a:path>
              <a:path w="311150" h="83819">
                <a:moveTo>
                  <a:pt x="231576" y="80962"/>
                </a:moveTo>
                <a:lnTo>
                  <a:pt x="221902" y="80962"/>
                </a:lnTo>
                <a:lnTo>
                  <a:pt x="221902" y="23614"/>
                </a:lnTo>
                <a:lnTo>
                  <a:pt x="220265" y="17859"/>
                </a:lnTo>
                <a:lnTo>
                  <a:pt x="216990" y="13990"/>
                </a:lnTo>
                <a:lnTo>
                  <a:pt x="213716" y="10021"/>
                </a:lnTo>
                <a:lnTo>
                  <a:pt x="208705" y="8037"/>
                </a:lnTo>
                <a:lnTo>
                  <a:pt x="225288" y="8037"/>
                </a:lnTo>
                <a:lnTo>
                  <a:pt x="229293" y="12303"/>
                </a:lnTo>
                <a:lnTo>
                  <a:pt x="231576" y="19694"/>
                </a:lnTo>
                <a:lnTo>
                  <a:pt x="231576" y="80962"/>
                </a:lnTo>
                <a:close/>
              </a:path>
              <a:path w="311150" h="83819">
                <a:moveTo>
                  <a:pt x="281433" y="80962"/>
                </a:moveTo>
                <a:lnTo>
                  <a:pt x="271163" y="80962"/>
                </a:lnTo>
                <a:lnTo>
                  <a:pt x="240802" y="2232"/>
                </a:lnTo>
                <a:lnTo>
                  <a:pt x="251518" y="2232"/>
                </a:lnTo>
                <a:lnTo>
                  <a:pt x="276224" y="71288"/>
                </a:lnTo>
                <a:lnTo>
                  <a:pt x="285036" y="71288"/>
                </a:lnTo>
                <a:lnTo>
                  <a:pt x="281433" y="80962"/>
                </a:lnTo>
                <a:close/>
              </a:path>
              <a:path w="311150" h="83819">
                <a:moveTo>
                  <a:pt x="285036" y="71288"/>
                </a:moveTo>
                <a:lnTo>
                  <a:pt x="276521" y="71288"/>
                </a:lnTo>
                <a:lnTo>
                  <a:pt x="300929" y="2232"/>
                </a:lnTo>
                <a:lnTo>
                  <a:pt x="310752" y="2232"/>
                </a:lnTo>
                <a:lnTo>
                  <a:pt x="285036" y="7128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183864" y="1815848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183864" y="1815848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63985" y="1946255"/>
            <a:ext cx="311150" cy="83820"/>
          </a:xfrm>
          <a:custGeom>
            <a:avLst/>
            <a:gdLst/>
            <a:ahLst/>
            <a:cxnLst/>
            <a:rect l="l" t="t" r="r" b="b"/>
            <a:pathLst>
              <a:path w="311150" h="83819">
                <a:moveTo>
                  <a:pt x="45938" y="83343"/>
                </a:moveTo>
                <a:lnTo>
                  <a:pt x="37206" y="83343"/>
                </a:lnTo>
                <a:lnTo>
                  <a:pt x="29272" y="82608"/>
                </a:lnTo>
                <a:lnTo>
                  <a:pt x="641" y="50350"/>
                </a:lnTo>
                <a:lnTo>
                  <a:pt x="0" y="41671"/>
                </a:lnTo>
                <a:lnTo>
                  <a:pt x="632" y="32937"/>
                </a:lnTo>
                <a:lnTo>
                  <a:pt x="29206" y="734"/>
                </a:lnTo>
                <a:lnTo>
                  <a:pt x="37206" y="0"/>
                </a:lnTo>
                <a:lnTo>
                  <a:pt x="46434" y="0"/>
                </a:lnTo>
                <a:lnTo>
                  <a:pt x="53776" y="2381"/>
                </a:lnTo>
                <a:lnTo>
                  <a:pt x="60256" y="8037"/>
                </a:lnTo>
                <a:lnTo>
                  <a:pt x="28971" y="8037"/>
                </a:lnTo>
                <a:lnTo>
                  <a:pt x="22323" y="11310"/>
                </a:lnTo>
                <a:lnTo>
                  <a:pt x="17168" y="17980"/>
                </a:lnTo>
                <a:lnTo>
                  <a:pt x="12203" y="24308"/>
                </a:lnTo>
                <a:lnTo>
                  <a:pt x="9673" y="32245"/>
                </a:lnTo>
                <a:lnTo>
                  <a:pt x="9673" y="50998"/>
                </a:lnTo>
                <a:lnTo>
                  <a:pt x="12203" y="58935"/>
                </a:lnTo>
                <a:lnTo>
                  <a:pt x="17264" y="65484"/>
                </a:lnTo>
                <a:lnTo>
                  <a:pt x="22323" y="71933"/>
                </a:lnTo>
                <a:lnTo>
                  <a:pt x="28971" y="75157"/>
                </a:lnTo>
                <a:lnTo>
                  <a:pt x="59103" y="75157"/>
                </a:lnTo>
                <a:lnTo>
                  <a:pt x="53131" y="80714"/>
                </a:lnTo>
                <a:lnTo>
                  <a:pt x="45938" y="83343"/>
                </a:lnTo>
                <a:close/>
              </a:path>
              <a:path w="311150" h="83819">
                <a:moveTo>
                  <a:pt x="69056" y="26937"/>
                </a:moveTo>
                <a:lnTo>
                  <a:pt x="59382" y="26937"/>
                </a:lnTo>
                <a:lnTo>
                  <a:pt x="57992" y="20687"/>
                </a:lnTo>
                <a:lnTo>
                  <a:pt x="55413" y="15974"/>
                </a:lnTo>
                <a:lnTo>
                  <a:pt x="51643" y="12799"/>
                </a:lnTo>
                <a:lnTo>
                  <a:pt x="47971" y="9624"/>
                </a:lnTo>
                <a:lnTo>
                  <a:pt x="43159" y="8037"/>
                </a:lnTo>
                <a:lnTo>
                  <a:pt x="60256" y="8037"/>
                </a:lnTo>
                <a:lnTo>
                  <a:pt x="64689" y="11906"/>
                </a:lnTo>
                <a:lnTo>
                  <a:pt x="67964" y="18504"/>
                </a:lnTo>
                <a:lnTo>
                  <a:pt x="69056" y="26937"/>
                </a:lnTo>
                <a:close/>
              </a:path>
              <a:path w="311150" h="83819">
                <a:moveTo>
                  <a:pt x="59103" y="75157"/>
                </a:moveTo>
                <a:lnTo>
                  <a:pt x="42961" y="75157"/>
                </a:lnTo>
                <a:lnTo>
                  <a:pt x="48021" y="73124"/>
                </a:lnTo>
                <a:lnTo>
                  <a:pt x="56752" y="64987"/>
                </a:lnTo>
                <a:lnTo>
                  <a:pt x="59332" y="59531"/>
                </a:lnTo>
                <a:lnTo>
                  <a:pt x="60126" y="52685"/>
                </a:lnTo>
                <a:lnTo>
                  <a:pt x="69651" y="52685"/>
                </a:lnTo>
                <a:lnTo>
                  <a:pt x="68162" y="62507"/>
                </a:lnTo>
                <a:lnTo>
                  <a:pt x="64541" y="70098"/>
                </a:lnTo>
                <a:lnTo>
                  <a:pt x="59103" y="75157"/>
                </a:lnTo>
                <a:close/>
              </a:path>
              <a:path w="311150" h="83819">
                <a:moveTo>
                  <a:pt x="124047" y="83343"/>
                </a:moveTo>
                <a:lnTo>
                  <a:pt x="116308" y="83343"/>
                </a:lnTo>
                <a:lnTo>
                  <a:pt x="108374" y="82608"/>
                </a:lnTo>
                <a:lnTo>
                  <a:pt x="79743" y="50350"/>
                </a:lnTo>
                <a:lnTo>
                  <a:pt x="79102" y="41671"/>
                </a:lnTo>
                <a:lnTo>
                  <a:pt x="79734" y="32937"/>
                </a:lnTo>
                <a:lnTo>
                  <a:pt x="108309" y="734"/>
                </a:lnTo>
                <a:lnTo>
                  <a:pt x="116308" y="0"/>
                </a:lnTo>
                <a:lnTo>
                  <a:pt x="124298" y="734"/>
                </a:lnTo>
                <a:lnTo>
                  <a:pt x="131451" y="2939"/>
                </a:lnTo>
                <a:lnTo>
                  <a:pt x="137767" y="6613"/>
                </a:lnTo>
                <a:lnTo>
                  <a:pt x="139283" y="8037"/>
                </a:lnTo>
                <a:lnTo>
                  <a:pt x="108023" y="8037"/>
                </a:lnTo>
                <a:lnTo>
                  <a:pt x="101425" y="11310"/>
                </a:lnTo>
                <a:lnTo>
                  <a:pt x="96249" y="18007"/>
                </a:lnTo>
                <a:lnTo>
                  <a:pt x="91305" y="24308"/>
                </a:lnTo>
                <a:lnTo>
                  <a:pt x="88775" y="32245"/>
                </a:lnTo>
                <a:lnTo>
                  <a:pt x="88775" y="50899"/>
                </a:lnTo>
                <a:lnTo>
                  <a:pt x="91255" y="58787"/>
                </a:lnTo>
                <a:lnTo>
                  <a:pt x="96216" y="65335"/>
                </a:lnTo>
                <a:lnTo>
                  <a:pt x="101277" y="71884"/>
                </a:lnTo>
                <a:lnTo>
                  <a:pt x="107974" y="75157"/>
                </a:lnTo>
                <a:lnTo>
                  <a:pt x="139942" y="75157"/>
                </a:lnTo>
                <a:lnTo>
                  <a:pt x="136400" y="77539"/>
                </a:lnTo>
                <a:lnTo>
                  <a:pt x="130744" y="81409"/>
                </a:lnTo>
                <a:lnTo>
                  <a:pt x="124047" y="83343"/>
                </a:lnTo>
                <a:close/>
              </a:path>
              <a:path w="311150" h="83819">
                <a:moveTo>
                  <a:pt x="139942" y="75157"/>
                </a:moveTo>
                <a:lnTo>
                  <a:pt x="124642" y="75157"/>
                </a:lnTo>
                <a:lnTo>
                  <a:pt x="131290" y="71884"/>
                </a:lnTo>
                <a:lnTo>
                  <a:pt x="136273" y="65307"/>
                </a:lnTo>
                <a:lnTo>
                  <a:pt x="141311" y="58787"/>
                </a:lnTo>
                <a:lnTo>
                  <a:pt x="143841" y="50899"/>
                </a:lnTo>
                <a:lnTo>
                  <a:pt x="143777" y="32245"/>
                </a:lnTo>
                <a:lnTo>
                  <a:pt x="141311" y="24556"/>
                </a:lnTo>
                <a:lnTo>
                  <a:pt x="136141" y="17859"/>
                </a:lnTo>
                <a:lnTo>
                  <a:pt x="131290" y="11360"/>
                </a:lnTo>
                <a:lnTo>
                  <a:pt x="124593" y="8037"/>
                </a:lnTo>
                <a:lnTo>
                  <a:pt x="139283" y="8037"/>
                </a:lnTo>
                <a:lnTo>
                  <a:pt x="153516" y="41671"/>
                </a:lnTo>
                <a:lnTo>
                  <a:pt x="153516" y="49013"/>
                </a:lnTo>
                <a:lnTo>
                  <a:pt x="152076" y="55860"/>
                </a:lnTo>
                <a:lnTo>
                  <a:pt x="149199" y="62210"/>
                </a:lnTo>
                <a:lnTo>
                  <a:pt x="146421" y="68559"/>
                </a:lnTo>
                <a:lnTo>
                  <a:pt x="142155" y="73670"/>
                </a:lnTo>
                <a:lnTo>
                  <a:pt x="139942" y="75157"/>
                </a:lnTo>
                <a:close/>
              </a:path>
              <a:path w="311150" h="83819">
                <a:moveTo>
                  <a:pt x="183456" y="15924"/>
                </a:moveTo>
                <a:lnTo>
                  <a:pt x="177551" y="15924"/>
                </a:lnTo>
                <a:lnTo>
                  <a:pt x="179436" y="11162"/>
                </a:lnTo>
                <a:lnTo>
                  <a:pt x="182661" y="7341"/>
                </a:lnTo>
                <a:lnTo>
                  <a:pt x="191888" y="1488"/>
                </a:lnTo>
                <a:lnTo>
                  <a:pt x="197097" y="0"/>
                </a:lnTo>
                <a:lnTo>
                  <a:pt x="212872" y="0"/>
                </a:lnTo>
                <a:lnTo>
                  <a:pt x="220166" y="2480"/>
                </a:lnTo>
                <a:lnTo>
                  <a:pt x="225288" y="8037"/>
                </a:lnTo>
                <a:lnTo>
                  <a:pt x="196700" y="8037"/>
                </a:lnTo>
                <a:lnTo>
                  <a:pt x="192186" y="9326"/>
                </a:lnTo>
                <a:lnTo>
                  <a:pt x="184645" y="14485"/>
                </a:lnTo>
                <a:lnTo>
                  <a:pt x="183456" y="15924"/>
                </a:lnTo>
                <a:close/>
              </a:path>
              <a:path w="311150" h="83819">
                <a:moveTo>
                  <a:pt x="177254" y="80962"/>
                </a:moveTo>
                <a:lnTo>
                  <a:pt x="167729" y="80962"/>
                </a:lnTo>
                <a:lnTo>
                  <a:pt x="167729" y="2232"/>
                </a:lnTo>
                <a:lnTo>
                  <a:pt x="177254" y="2232"/>
                </a:lnTo>
                <a:lnTo>
                  <a:pt x="177254" y="15924"/>
                </a:lnTo>
                <a:lnTo>
                  <a:pt x="183456" y="15924"/>
                </a:lnTo>
                <a:lnTo>
                  <a:pt x="181817" y="17908"/>
                </a:lnTo>
                <a:lnTo>
                  <a:pt x="179932" y="22175"/>
                </a:lnTo>
                <a:lnTo>
                  <a:pt x="178146" y="26441"/>
                </a:lnTo>
                <a:lnTo>
                  <a:pt x="177254" y="30708"/>
                </a:lnTo>
                <a:lnTo>
                  <a:pt x="177254" y="80962"/>
                </a:lnTo>
                <a:close/>
              </a:path>
              <a:path w="311150" h="83819">
                <a:moveTo>
                  <a:pt x="231576" y="80962"/>
                </a:moveTo>
                <a:lnTo>
                  <a:pt x="221902" y="80962"/>
                </a:lnTo>
                <a:lnTo>
                  <a:pt x="221902" y="23614"/>
                </a:lnTo>
                <a:lnTo>
                  <a:pt x="220265" y="17859"/>
                </a:lnTo>
                <a:lnTo>
                  <a:pt x="216990" y="13990"/>
                </a:lnTo>
                <a:lnTo>
                  <a:pt x="213716" y="10021"/>
                </a:lnTo>
                <a:lnTo>
                  <a:pt x="208705" y="8037"/>
                </a:lnTo>
                <a:lnTo>
                  <a:pt x="225288" y="8037"/>
                </a:lnTo>
                <a:lnTo>
                  <a:pt x="229293" y="12303"/>
                </a:lnTo>
                <a:lnTo>
                  <a:pt x="231576" y="19694"/>
                </a:lnTo>
                <a:lnTo>
                  <a:pt x="231576" y="80962"/>
                </a:lnTo>
                <a:close/>
              </a:path>
              <a:path w="311150" h="83819">
                <a:moveTo>
                  <a:pt x="281433" y="80962"/>
                </a:moveTo>
                <a:lnTo>
                  <a:pt x="271163" y="80962"/>
                </a:lnTo>
                <a:lnTo>
                  <a:pt x="240802" y="2232"/>
                </a:lnTo>
                <a:lnTo>
                  <a:pt x="251518" y="2232"/>
                </a:lnTo>
                <a:lnTo>
                  <a:pt x="276224" y="71288"/>
                </a:lnTo>
                <a:lnTo>
                  <a:pt x="285036" y="71288"/>
                </a:lnTo>
                <a:lnTo>
                  <a:pt x="281433" y="80962"/>
                </a:lnTo>
                <a:close/>
              </a:path>
              <a:path w="311150" h="83819">
                <a:moveTo>
                  <a:pt x="285036" y="71288"/>
                </a:moveTo>
                <a:lnTo>
                  <a:pt x="276521" y="71288"/>
                </a:lnTo>
                <a:lnTo>
                  <a:pt x="300929" y="2232"/>
                </a:lnTo>
                <a:lnTo>
                  <a:pt x="310752" y="2232"/>
                </a:lnTo>
                <a:lnTo>
                  <a:pt x="285036" y="7128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616813" y="2184130"/>
            <a:ext cx="0" cy="332740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33253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601088" y="214090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01088" y="214090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616913" y="1590999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601163" y="154777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01163" y="154777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545639" y="2836881"/>
            <a:ext cx="142349" cy="3610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678463" y="1465847"/>
            <a:ext cx="872490" cy="1661160"/>
          </a:xfrm>
          <a:custGeom>
            <a:avLst/>
            <a:gdLst/>
            <a:ahLst/>
            <a:cxnLst/>
            <a:rect l="l" t="t" r="r" b="b"/>
            <a:pathLst>
              <a:path w="872490" h="1661160">
                <a:moveTo>
                  <a:pt x="0" y="1660921"/>
                </a:moveTo>
                <a:lnTo>
                  <a:pt x="45056" y="1659448"/>
                </a:lnTo>
                <a:lnTo>
                  <a:pt x="89955" y="1655095"/>
                </a:lnTo>
                <a:lnTo>
                  <a:pt x="134597" y="1647967"/>
                </a:lnTo>
                <a:lnTo>
                  <a:pt x="178878" y="1638166"/>
                </a:lnTo>
                <a:lnTo>
                  <a:pt x="222699" y="1625795"/>
                </a:lnTo>
                <a:lnTo>
                  <a:pt x="265956" y="1610956"/>
                </a:lnTo>
                <a:lnTo>
                  <a:pt x="308549" y="1593753"/>
                </a:lnTo>
                <a:lnTo>
                  <a:pt x="350376" y="1574288"/>
                </a:lnTo>
                <a:lnTo>
                  <a:pt x="391336" y="1552664"/>
                </a:lnTo>
                <a:lnTo>
                  <a:pt x="431326" y="1528983"/>
                </a:lnTo>
                <a:lnTo>
                  <a:pt x="470246" y="1503350"/>
                </a:lnTo>
                <a:lnTo>
                  <a:pt x="507993" y="1475866"/>
                </a:lnTo>
                <a:lnTo>
                  <a:pt x="544467" y="1446634"/>
                </a:lnTo>
                <a:lnTo>
                  <a:pt x="579565" y="1415757"/>
                </a:lnTo>
                <a:lnTo>
                  <a:pt x="613187" y="1383338"/>
                </a:lnTo>
                <a:lnTo>
                  <a:pt x="645230" y="1349479"/>
                </a:lnTo>
                <a:lnTo>
                  <a:pt x="675593" y="1314284"/>
                </a:lnTo>
                <a:lnTo>
                  <a:pt x="704175" y="1277856"/>
                </a:lnTo>
                <a:lnTo>
                  <a:pt x="730873" y="1240296"/>
                </a:lnTo>
                <a:lnTo>
                  <a:pt x="755587" y="1201708"/>
                </a:lnTo>
                <a:lnTo>
                  <a:pt x="778215" y="1162196"/>
                </a:lnTo>
                <a:lnTo>
                  <a:pt x="798655" y="1121860"/>
                </a:lnTo>
                <a:lnTo>
                  <a:pt x="816806" y="1080805"/>
                </a:lnTo>
                <a:lnTo>
                  <a:pt x="832566" y="1039133"/>
                </a:lnTo>
                <a:lnTo>
                  <a:pt x="845833" y="996947"/>
                </a:lnTo>
                <a:lnTo>
                  <a:pt x="856507" y="954349"/>
                </a:lnTo>
                <a:lnTo>
                  <a:pt x="864485" y="911444"/>
                </a:lnTo>
                <a:lnTo>
                  <a:pt x="869665" y="868332"/>
                </a:lnTo>
                <a:lnTo>
                  <a:pt x="871948" y="825118"/>
                </a:lnTo>
                <a:lnTo>
                  <a:pt x="870995" y="776922"/>
                </a:lnTo>
                <a:lnTo>
                  <a:pt x="866457" y="728870"/>
                </a:lnTo>
                <a:lnTo>
                  <a:pt x="858479" y="681102"/>
                </a:lnTo>
                <a:lnTo>
                  <a:pt x="847209" y="633763"/>
                </a:lnTo>
                <a:lnTo>
                  <a:pt x="832791" y="586994"/>
                </a:lnTo>
                <a:lnTo>
                  <a:pt x="815372" y="540939"/>
                </a:lnTo>
                <a:lnTo>
                  <a:pt x="795097" y="495739"/>
                </a:lnTo>
                <a:lnTo>
                  <a:pt x="772114" y="451538"/>
                </a:lnTo>
                <a:lnTo>
                  <a:pt x="746568" y="408479"/>
                </a:lnTo>
                <a:lnTo>
                  <a:pt x="718605" y="366703"/>
                </a:lnTo>
                <a:lnTo>
                  <a:pt x="688370" y="326354"/>
                </a:lnTo>
                <a:lnTo>
                  <a:pt x="656011" y="287574"/>
                </a:lnTo>
                <a:lnTo>
                  <a:pt x="621673" y="250506"/>
                </a:lnTo>
                <a:lnTo>
                  <a:pt x="582415" y="212447"/>
                </a:lnTo>
                <a:lnTo>
                  <a:pt x="541190" y="176746"/>
                </a:lnTo>
                <a:lnTo>
                  <a:pt x="498186" y="143584"/>
                </a:lnTo>
                <a:lnTo>
                  <a:pt x="453590" y="113142"/>
                </a:lnTo>
                <a:lnTo>
                  <a:pt x="407590" y="85603"/>
                </a:lnTo>
                <a:lnTo>
                  <a:pt x="360374" y="61147"/>
                </a:lnTo>
                <a:lnTo>
                  <a:pt x="324265" y="44937"/>
                </a:lnTo>
                <a:lnTo>
                  <a:pt x="287652" y="30640"/>
                </a:lnTo>
                <a:lnTo>
                  <a:pt x="250613" y="18333"/>
                </a:lnTo>
                <a:lnTo>
                  <a:pt x="213224" y="8092"/>
                </a:lnTo>
                <a:lnTo>
                  <a:pt x="194424" y="3769"/>
                </a:lnTo>
                <a:lnTo>
                  <a:pt x="191299" y="3094"/>
                </a:lnTo>
                <a:lnTo>
                  <a:pt x="188149" y="2442"/>
                </a:lnTo>
                <a:lnTo>
                  <a:pt x="185024" y="1814"/>
                </a:lnTo>
                <a:lnTo>
                  <a:pt x="1755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758463" y="1424992"/>
            <a:ext cx="108074" cy="817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6624201" y="2089123"/>
            <a:ext cx="58864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spc="-5" dirty="0">
                <a:latin typeface="Arial"/>
                <a:cs typeface="Arial"/>
              </a:rPr>
              <a:t>identity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4799586" y="1277861"/>
            <a:ext cx="631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F(x)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515914" y="2159360"/>
            <a:ext cx="340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F(x)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5734782" y="1054215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5616913" y="1057600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601163" y="101437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601163" y="101437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5049313" y="3213861"/>
            <a:ext cx="1181100" cy="40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ctr">
              <a:lnSpc>
                <a:spcPts val="149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90"/>
              </a:lnSpc>
            </a:pPr>
            <a:r>
              <a:rPr sz="1400" spc="-5" dirty="0">
                <a:latin typeface="Arial"/>
                <a:cs typeface="Arial"/>
              </a:rPr>
              <a:t>Residual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5493663" y="1332014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5">
                <a:moveTo>
                  <a:pt x="0" y="123257"/>
                </a:moveTo>
                <a:lnTo>
                  <a:pt x="9684" y="75280"/>
                </a:lnTo>
                <a:lnTo>
                  <a:pt x="36096" y="36101"/>
                </a:lnTo>
                <a:lnTo>
                  <a:pt x="75272" y="9686"/>
                </a:lnTo>
                <a:lnTo>
                  <a:pt x="123249" y="0"/>
                </a:lnTo>
                <a:lnTo>
                  <a:pt x="170405" y="9383"/>
                </a:lnTo>
                <a:lnTo>
                  <a:pt x="210399" y="36102"/>
                </a:lnTo>
                <a:lnTo>
                  <a:pt x="237121" y="76089"/>
                </a:lnTo>
                <a:lnTo>
                  <a:pt x="246499" y="123257"/>
                </a:lnTo>
                <a:lnTo>
                  <a:pt x="236814" y="171233"/>
                </a:lnTo>
                <a:lnTo>
                  <a:pt x="210402" y="210411"/>
                </a:lnTo>
                <a:lnTo>
                  <a:pt x="171226" y="236826"/>
                </a:lnTo>
                <a:lnTo>
                  <a:pt x="123249" y="246512"/>
                </a:lnTo>
                <a:lnTo>
                  <a:pt x="75272" y="236826"/>
                </a:lnTo>
                <a:lnTo>
                  <a:pt x="36096" y="210411"/>
                </a:lnTo>
                <a:lnTo>
                  <a:pt x="9684" y="171233"/>
                </a:lnTo>
                <a:lnTo>
                  <a:pt x="0" y="12325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599988" y="1388007"/>
            <a:ext cx="34290" cy="50800"/>
          </a:xfrm>
          <a:custGeom>
            <a:avLst/>
            <a:gdLst/>
            <a:ahLst/>
            <a:cxnLst/>
            <a:rect l="l" t="t" r="r" b="b"/>
            <a:pathLst>
              <a:path w="34289" h="50800">
                <a:moveTo>
                  <a:pt x="33824" y="50354"/>
                </a:moveTo>
                <a:lnTo>
                  <a:pt x="0" y="50354"/>
                </a:lnTo>
                <a:lnTo>
                  <a:pt x="0" y="0"/>
                </a:lnTo>
                <a:lnTo>
                  <a:pt x="33824" y="0"/>
                </a:lnTo>
                <a:lnTo>
                  <a:pt x="33824" y="50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549639" y="1455272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524" y="0"/>
                </a:lnTo>
              </a:path>
            </a:pathLst>
          </a:custGeom>
          <a:ln w="33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599988" y="1472182"/>
            <a:ext cx="34290" cy="50800"/>
          </a:xfrm>
          <a:custGeom>
            <a:avLst/>
            <a:gdLst/>
            <a:ahLst/>
            <a:cxnLst/>
            <a:rect l="l" t="t" r="r" b="b"/>
            <a:pathLst>
              <a:path w="34289" h="50800">
                <a:moveTo>
                  <a:pt x="33824" y="50354"/>
                </a:moveTo>
                <a:lnTo>
                  <a:pt x="0" y="50354"/>
                </a:lnTo>
                <a:lnTo>
                  <a:pt x="0" y="0"/>
                </a:lnTo>
                <a:lnTo>
                  <a:pt x="33824" y="0"/>
                </a:lnTo>
                <a:lnTo>
                  <a:pt x="33824" y="50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76" name="object 1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62</a:t>
            </a:fld>
            <a:endParaRPr sz="2000"/>
          </a:p>
        </p:txBody>
      </p:sp>
      <p:sp>
        <p:nvSpPr>
          <p:cNvPr id="177" name="object 17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78" name="object 1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099" y="73435"/>
            <a:ext cx="347154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latin typeface="Arial"/>
                <a:cs typeface="Arial"/>
              </a:rPr>
              <a:t>Case </a:t>
            </a:r>
            <a:r>
              <a:rPr sz="3000" spc="-10" dirty="0">
                <a:latin typeface="Arial"/>
                <a:cs typeface="Arial"/>
              </a:rPr>
              <a:t>Study: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ResNet</a:t>
            </a:r>
            <a:endParaRPr sz="300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spc="-5" dirty="0">
                <a:latin typeface="Arial"/>
                <a:cs typeface="Arial"/>
              </a:rPr>
              <a:t>[He et 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63</a:t>
            </a:fld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149" y="1058526"/>
            <a:ext cx="83432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What happens when we </a:t>
            </a:r>
            <a:r>
              <a:rPr sz="1800" dirty="0">
                <a:latin typeface="Arial"/>
                <a:cs typeface="Arial"/>
              </a:rPr>
              <a:t>continue stacking </a:t>
            </a:r>
            <a:r>
              <a:rPr sz="1800" spc="-5" dirty="0">
                <a:latin typeface="Arial"/>
                <a:cs typeface="Arial"/>
              </a:rPr>
              <a:t>deeper layers on </a:t>
            </a:r>
            <a:r>
              <a:rPr sz="1800" dirty="0">
                <a:latin typeface="Arial"/>
                <a:cs typeface="Arial"/>
              </a:rPr>
              <a:t>a “plain” convolutional  </a:t>
            </a:r>
            <a:r>
              <a:rPr sz="1800" spc="-5" dirty="0">
                <a:latin typeface="Arial"/>
                <a:cs typeface="Arial"/>
              </a:rPr>
              <a:t>neural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network?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5898" y="2062270"/>
            <a:ext cx="2169001" cy="145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31658" y="1967221"/>
            <a:ext cx="2280357" cy="155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347154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64</a:t>
            </a:fld>
            <a:endParaRPr sz="20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8149" y="1058526"/>
            <a:ext cx="83432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What happens when we </a:t>
            </a:r>
            <a:r>
              <a:rPr sz="1800" dirty="0">
                <a:latin typeface="Arial"/>
                <a:cs typeface="Arial"/>
              </a:rPr>
              <a:t>continue stacking </a:t>
            </a:r>
            <a:r>
              <a:rPr sz="1800" spc="-5" dirty="0">
                <a:latin typeface="Arial"/>
                <a:cs typeface="Arial"/>
              </a:rPr>
              <a:t>deeper layers on </a:t>
            </a:r>
            <a:r>
              <a:rPr sz="1800" dirty="0">
                <a:latin typeface="Arial"/>
                <a:cs typeface="Arial"/>
              </a:rPr>
              <a:t>a “plain” convolutional  </a:t>
            </a:r>
            <a:r>
              <a:rPr sz="1800" spc="-5" dirty="0">
                <a:latin typeface="Arial"/>
                <a:cs typeface="Arial"/>
              </a:rPr>
              <a:t>neural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network?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349" y="3877921"/>
            <a:ext cx="565594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Q: What’s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strange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about these training and test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curves?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[Hint: look at the order of the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curves]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347154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149" y="1058526"/>
            <a:ext cx="83432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What happens when we </a:t>
            </a:r>
            <a:r>
              <a:rPr sz="1800" dirty="0">
                <a:latin typeface="Arial"/>
                <a:cs typeface="Arial"/>
              </a:rPr>
              <a:t>continue stacking </a:t>
            </a:r>
            <a:r>
              <a:rPr sz="1800" spc="-5" dirty="0">
                <a:latin typeface="Arial"/>
                <a:cs typeface="Arial"/>
              </a:rPr>
              <a:t>deeper layers on </a:t>
            </a:r>
            <a:r>
              <a:rPr sz="1800" dirty="0">
                <a:latin typeface="Arial"/>
                <a:cs typeface="Arial"/>
              </a:rPr>
              <a:t>a “plain” convolutional  </a:t>
            </a:r>
            <a:r>
              <a:rPr sz="1800" spc="-5" dirty="0">
                <a:latin typeface="Arial"/>
                <a:cs typeface="Arial"/>
              </a:rPr>
              <a:t>neural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network?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349" y="3925546"/>
            <a:ext cx="717994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56-layer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model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performs worse on both training and test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error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-&gt;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The deeper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model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performs worse, but it’s not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caused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by</a:t>
            </a:r>
            <a:r>
              <a:rPr sz="18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overfitting!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55898" y="2062270"/>
            <a:ext cx="2169001" cy="145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31658" y="1967221"/>
            <a:ext cx="2280357" cy="155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65</a:t>
            </a:fld>
            <a:endParaRPr sz="20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099" y="73435"/>
            <a:ext cx="347154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latin typeface="Arial"/>
                <a:cs typeface="Arial"/>
              </a:rPr>
              <a:t>Case </a:t>
            </a:r>
            <a:r>
              <a:rPr sz="3000" spc="-10" dirty="0">
                <a:latin typeface="Arial"/>
                <a:cs typeface="Arial"/>
              </a:rPr>
              <a:t>Study: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ResNet</a:t>
            </a:r>
            <a:endParaRPr sz="300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spc="-5" dirty="0">
                <a:latin typeface="Arial"/>
                <a:cs typeface="Arial"/>
              </a:rPr>
              <a:t>[He et 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66</a:t>
            </a:fld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923" y="1054250"/>
            <a:ext cx="821817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Hypothesis: the problem is an </a:t>
            </a:r>
            <a:r>
              <a:rPr sz="1800" i="1" spc="-5" dirty="0">
                <a:latin typeface="Arial"/>
                <a:cs typeface="Arial"/>
              </a:rPr>
              <a:t>optimization </a:t>
            </a:r>
            <a:r>
              <a:rPr sz="1800" spc="-5" dirty="0">
                <a:latin typeface="Arial"/>
                <a:cs typeface="Arial"/>
              </a:rPr>
              <a:t>problem, deeper </a:t>
            </a:r>
            <a:r>
              <a:rPr sz="1800" dirty="0">
                <a:latin typeface="Arial"/>
                <a:cs typeface="Arial"/>
              </a:rPr>
              <a:t>models </a:t>
            </a:r>
            <a:r>
              <a:rPr sz="1800" spc="-5" dirty="0">
                <a:latin typeface="Arial"/>
                <a:cs typeface="Arial"/>
              </a:rPr>
              <a:t>are harder to  optimize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347154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67</a:t>
            </a:fld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923" y="1054250"/>
            <a:ext cx="8218170" cy="26073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Hypothesis: the problem is an </a:t>
            </a:r>
            <a:r>
              <a:rPr sz="1800" i="1" spc="-5" dirty="0">
                <a:latin typeface="Arial"/>
                <a:cs typeface="Arial"/>
              </a:rPr>
              <a:t>optimization </a:t>
            </a:r>
            <a:r>
              <a:rPr sz="1800" spc="-5" dirty="0">
                <a:latin typeface="Arial"/>
                <a:cs typeface="Arial"/>
              </a:rPr>
              <a:t>problem, deeper </a:t>
            </a:r>
            <a:r>
              <a:rPr sz="1800" dirty="0">
                <a:latin typeface="Arial"/>
                <a:cs typeface="Arial"/>
              </a:rPr>
              <a:t>models </a:t>
            </a:r>
            <a:r>
              <a:rPr sz="1800" spc="-5" dirty="0">
                <a:latin typeface="Arial"/>
                <a:cs typeface="Arial"/>
              </a:rPr>
              <a:t>are harder to  optimize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48260" marR="3400425">
              <a:lnSpc>
                <a:spcPct val="100699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The deeper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model should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be able to perform at  least as well as the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shallower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model.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48260" marR="3272790">
              <a:lnSpc>
                <a:spcPct val="100699"/>
              </a:lnSpc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 solution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construction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copying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learned  layers from the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shallower model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setting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additional layers to identity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mapping.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347154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3" name="object 3"/>
          <p:cNvSpPr/>
          <p:nvPr/>
        </p:nvSpPr>
        <p:spPr>
          <a:xfrm>
            <a:off x="1297582" y="3278668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7582" y="3278668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7707" y="3409082"/>
            <a:ext cx="311150" cy="83820"/>
          </a:xfrm>
          <a:custGeom>
            <a:avLst/>
            <a:gdLst/>
            <a:ahLst/>
            <a:cxnLst/>
            <a:rect l="l" t="t" r="r" b="b"/>
            <a:pathLst>
              <a:path w="311150" h="83820">
                <a:moveTo>
                  <a:pt x="45938" y="83343"/>
                </a:moveTo>
                <a:lnTo>
                  <a:pt x="37206" y="83343"/>
                </a:lnTo>
                <a:lnTo>
                  <a:pt x="29272" y="82608"/>
                </a:lnTo>
                <a:lnTo>
                  <a:pt x="641" y="50350"/>
                </a:lnTo>
                <a:lnTo>
                  <a:pt x="0" y="41671"/>
                </a:lnTo>
                <a:lnTo>
                  <a:pt x="632" y="32937"/>
                </a:lnTo>
                <a:lnTo>
                  <a:pt x="29206" y="734"/>
                </a:lnTo>
                <a:lnTo>
                  <a:pt x="37206" y="0"/>
                </a:lnTo>
                <a:lnTo>
                  <a:pt x="46434" y="0"/>
                </a:lnTo>
                <a:lnTo>
                  <a:pt x="53776" y="2381"/>
                </a:lnTo>
                <a:lnTo>
                  <a:pt x="60256" y="8037"/>
                </a:lnTo>
                <a:lnTo>
                  <a:pt x="28971" y="8037"/>
                </a:lnTo>
                <a:lnTo>
                  <a:pt x="22323" y="11310"/>
                </a:lnTo>
                <a:lnTo>
                  <a:pt x="17168" y="17980"/>
                </a:lnTo>
                <a:lnTo>
                  <a:pt x="12203" y="24308"/>
                </a:lnTo>
                <a:lnTo>
                  <a:pt x="9673" y="32245"/>
                </a:lnTo>
                <a:lnTo>
                  <a:pt x="9673" y="50998"/>
                </a:lnTo>
                <a:lnTo>
                  <a:pt x="12203" y="58935"/>
                </a:lnTo>
                <a:lnTo>
                  <a:pt x="17264" y="65484"/>
                </a:lnTo>
                <a:lnTo>
                  <a:pt x="22323" y="71933"/>
                </a:lnTo>
                <a:lnTo>
                  <a:pt x="28971" y="75157"/>
                </a:lnTo>
                <a:lnTo>
                  <a:pt x="59103" y="75157"/>
                </a:lnTo>
                <a:lnTo>
                  <a:pt x="53131" y="80714"/>
                </a:lnTo>
                <a:lnTo>
                  <a:pt x="45938" y="83343"/>
                </a:lnTo>
                <a:close/>
              </a:path>
              <a:path w="311150" h="83820">
                <a:moveTo>
                  <a:pt x="69056" y="26937"/>
                </a:moveTo>
                <a:lnTo>
                  <a:pt x="59382" y="26937"/>
                </a:lnTo>
                <a:lnTo>
                  <a:pt x="57992" y="20687"/>
                </a:lnTo>
                <a:lnTo>
                  <a:pt x="55413" y="15974"/>
                </a:lnTo>
                <a:lnTo>
                  <a:pt x="51643" y="12799"/>
                </a:lnTo>
                <a:lnTo>
                  <a:pt x="47971" y="9624"/>
                </a:lnTo>
                <a:lnTo>
                  <a:pt x="43159" y="8037"/>
                </a:lnTo>
                <a:lnTo>
                  <a:pt x="60256" y="8037"/>
                </a:lnTo>
                <a:lnTo>
                  <a:pt x="64689" y="11906"/>
                </a:lnTo>
                <a:lnTo>
                  <a:pt x="67964" y="18504"/>
                </a:lnTo>
                <a:lnTo>
                  <a:pt x="69056" y="26937"/>
                </a:lnTo>
                <a:close/>
              </a:path>
              <a:path w="311150" h="83820">
                <a:moveTo>
                  <a:pt x="59103" y="75157"/>
                </a:moveTo>
                <a:lnTo>
                  <a:pt x="42961" y="75157"/>
                </a:lnTo>
                <a:lnTo>
                  <a:pt x="48021" y="73124"/>
                </a:lnTo>
                <a:lnTo>
                  <a:pt x="56752" y="64987"/>
                </a:lnTo>
                <a:lnTo>
                  <a:pt x="59332" y="59531"/>
                </a:lnTo>
                <a:lnTo>
                  <a:pt x="60126" y="52685"/>
                </a:lnTo>
                <a:lnTo>
                  <a:pt x="69651" y="52685"/>
                </a:lnTo>
                <a:lnTo>
                  <a:pt x="68162" y="62507"/>
                </a:lnTo>
                <a:lnTo>
                  <a:pt x="64541" y="70098"/>
                </a:lnTo>
                <a:lnTo>
                  <a:pt x="59103" y="75157"/>
                </a:lnTo>
                <a:close/>
              </a:path>
              <a:path w="311150" h="83820">
                <a:moveTo>
                  <a:pt x="124047" y="83343"/>
                </a:moveTo>
                <a:lnTo>
                  <a:pt x="116308" y="83343"/>
                </a:lnTo>
                <a:lnTo>
                  <a:pt x="108374" y="82608"/>
                </a:lnTo>
                <a:lnTo>
                  <a:pt x="79743" y="50350"/>
                </a:lnTo>
                <a:lnTo>
                  <a:pt x="79102" y="41671"/>
                </a:lnTo>
                <a:lnTo>
                  <a:pt x="79734" y="32937"/>
                </a:lnTo>
                <a:lnTo>
                  <a:pt x="108309" y="734"/>
                </a:lnTo>
                <a:lnTo>
                  <a:pt x="116308" y="0"/>
                </a:lnTo>
                <a:lnTo>
                  <a:pt x="124298" y="734"/>
                </a:lnTo>
                <a:lnTo>
                  <a:pt x="131451" y="2939"/>
                </a:lnTo>
                <a:lnTo>
                  <a:pt x="137767" y="6613"/>
                </a:lnTo>
                <a:lnTo>
                  <a:pt x="139283" y="8037"/>
                </a:lnTo>
                <a:lnTo>
                  <a:pt x="108023" y="8037"/>
                </a:lnTo>
                <a:lnTo>
                  <a:pt x="101425" y="11310"/>
                </a:lnTo>
                <a:lnTo>
                  <a:pt x="96249" y="18007"/>
                </a:lnTo>
                <a:lnTo>
                  <a:pt x="91305" y="24308"/>
                </a:lnTo>
                <a:lnTo>
                  <a:pt x="88775" y="32245"/>
                </a:lnTo>
                <a:lnTo>
                  <a:pt x="88775" y="50899"/>
                </a:lnTo>
                <a:lnTo>
                  <a:pt x="91255" y="58787"/>
                </a:lnTo>
                <a:lnTo>
                  <a:pt x="96216" y="65335"/>
                </a:lnTo>
                <a:lnTo>
                  <a:pt x="101277" y="71884"/>
                </a:lnTo>
                <a:lnTo>
                  <a:pt x="107974" y="75157"/>
                </a:lnTo>
                <a:lnTo>
                  <a:pt x="139942" y="75157"/>
                </a:lnTo>
                <a:lnTo>
                  <a:pt x="136400" y="77539"/>
                </a:lnTo>
                <a:lnTo>
                  <a:pt x="130744" y="81409"/>
                </a:lnTo>
                <a:lnTo>
                  <a:pt x="124047" y="83343"/>
                </a:lnTo>
                <a:close/>
              </a:path>
              <a:path w="311150" h="83820">
                <a:moveTo>
                  <a:pt x="139942" y="75157"/>
                </a:moveTo>
                <a:lnTo>
                  <a:pt x="124642" y="75157"/>
                </a:lnTo>
                <a:lnTo>
                  <a:pt x="131290" y="71884"/>
                </a:lnTo>
                <a:lnTo>
                  <a:pt x="136273" y="65307"/>
                </a:lnTo>
                <a:lnTo>
                  <a:pt x="141311" y="58787"/>
                </a:lnTo>
                <a:lnTo>
                  <a:pt x="143841" y="50899"/>
                </a:lnTo>
                <a:lnTo>
                  <a:pt x="143777" y="32245"/>
                </a:lnTo>
                <a:lnTo>
                  <a:pt x="141311" y="24556"/>
                </a:lnTo>
                <a:lnTo>
                  <a:pt x="136141" y="17859"/>
                </a:lnTo>
                <a:lnTo>
                  <a:pt x="131290" y="11360"/>
                </a:lnTo>
                <a:lnTo>
                  <a:pt x="124593" y="8037"/>
                </a:lnTo>
                <a:lnTo>
                  <a:pt x="139283" y="8037"/>
                </a:lnTo>
                <a:lnTo>
                  <a:pt x="153516" y="41671"/>
                </a:lnTo>
                <a:lnTo>
                  <a:pt x="153516" y="49013"/>
                </a:lnTo>
                <a:lnTo>
                  <a:pt x="152076" y="55860"/>
                </a:lnTo>
                <a:lnTo>
                  <a:pt x="149199" y="62210"/>
                </a:lnTo>
                <a:lnTo>
                  <a:pt x="146421" y="68559"/>
                </a:lnTo>
                <a:lnTo>
                  <a:pt x="142155" y="73670"/>
                </a:lnTo>
                <a:lnTo>
                  <a:pt x="139942" y="75157"/>
                </a:lnTo>
                <a:close/>
              </a:path>
              <a:path w="311150" h="83820">
                <a:moveTo>
                  <a:pt x="183456" y="15924"/>
                </a:moveTo>
                <a:lnTo>
                  <a:pt x="177551" y="15924"/>
                </a:lnTo>
                <a:lnTo>
                  <a:pt x="179436" y="11162"/>
                </a:lnTo>
                <a:lnTo>
                  <a:pt x="182661" y="7341"/>
                </a:lnTo>
                <a:lnTo>
                  <a:pt x="191888" y="1488"/>
                </a:lnTo>
                <a:lnTo>
                  <a:pt x="197097" y="0"/>
                </a:lnTo>
                <a:lnTo>
                  <a:pt x="212872" y="0"/>
                </a:lnTo>
                <a:lnTo>
                  <a:pt x="220166" y="2480"/>
                </a:lnTo>
                <a:lnTo>
                  <a:pt x="225288" y="8037"/>
                </a:lnTo>
                <a:lnTo>
                  <a:pt x="196700" y="8037"/>
                </a:lnTo>
                <a:lnTo>
                  <a:pt x="192186" y="9326"/>
                </a:lnTo>
                <a:lnTo>
                  <a:pt x="184645" y="14485"/>
                </a:lnTo>
                <a:lnTo>
                  <a:pt x="183456" y="15924"/>
                </a:lnTo>
                <a:close/>
              </a:path>
              <a:path w="311150" h="83820">
                <a:moveTo>
                  <a:pt x="177254" y="80962"/>
                </a:moveTo>
                <a:lnTo>
                  <a:pt x="167729" y="80962"/>
                </a:lnTo>
                <a:lnTo>
                  <a:pt x="167729" y="2232"/>
                </a:lnTo>
                <a:lnTo>
                  <a:pt x="177254" y="2232"/>
                </a:lnTo>
                <a:lnTo>
                  <a:pt x="177254" y="15924"/>
                </a:lnTo>
                <a:lnTo>
                  <a:pt x="183456" y="15924"/>
                </a:lnTo>
                <a:lnTo>
                  <a:pt x="181817" y="17908"/>
                </a:lnTo>
                <a:lnTo>
                  <a:pt x="179932" y="22175"/>
                </a:lnTo>
                <a:lnTo>
                  <a:pt x="178146" y="26441"/>
                </a:lnTo>
                <a:lnTo>
                  <a:pt x="177254" y="30708"/>
                </a:lnTo>
                <a:lnTo>
                  <a:pt x="177254" y="80962"/>
                </a:lnTo>
                <a:close/>
              </a:path>
              <a:path w="311150" h="83820">
                <a:moveTo>
                  <a:pt x="231576" y="80962"/>
                </a:moveTo>
                <a:lnTo>
                  <a:pt x="221902" y="80962"/>
                </a:lnTo>
                <a:lnTo>
                  <a:pt x="221902" y="23614"/>
                </a:lnTo>
                <a:lnTo>
                  <a:pt x="220265" y="17859"/>
                </a:lnTo>
                <a:lnTo>
                  <a:pt x="216990" y="13990"/>
                </a:lnTo>
                <a:lnTo>
                  <a:pt x="213716" y="10021"/>
                </a:lnTo>
                <a:lnTo>
                  <a:pt x="208705" y="8037"/>
                </a:lnTo>
                <a:lnTo>
                  <a:pt x="225288" y="8037"/>
                </a:lnTo>
                <a:lnTo>
                  <a:pt x="229293" y="12303"/>
                </a:lnTo>
                <a:lnTo>
                  <a:pt x="231576" y="19694"/>
                </a:lnTo>
                <a:lnTo>
                  <a:pt x="231576" y="80962"/>
                </a:lnTo>
                <a:close/>
              </a:path>
              <a:path w="311150" h="83820">
                <a:moveTo>
                  <a:pt x="281433" y="80962"/>
                </a:moveTo>
                <a:lnTo>
                  <a:pt x="271163" y="80962"/>
                </a:lnTo>
                <a:lnTo>
                  <a:pt x="240802" y="2232"/>
                </a:lnTo>
                <a:lnTo>
                  <a:pt x="251518" y="2232"/>
                </a:lnTo>
                <a:lnTo>
                  <a:pt x="276224" y="71288"/>
                </a:lnTo>
                <a:lnTo>
                  <a:pt x="285036" y="71288"/>
                </a:lnTo>
                <a:lnTo>
                  <a:pt x="281433" y="80962"/>
                </a:lnTo>
                <a:close/>
              </a:path>
              <a:path w="311150" h="83820">
                <a:moveTo>
                  <a:pt x="285036" y="71288"/>
                </a:moveTo>
                <a:lnTo>
                  <a:pt x="276521" y="71288"/>
                </a:lnTo>
                <a:lnTo>
                  <a:pt x="300929" y="2232"/>
                </a:lnTo>
                <a:lnTo>
                  <a:pt x="310752" y="2232"/>
                </a:lnTo>
                <a:lnTo>
                  <a:pt x="285036" y="7128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7664" y="2577844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7664" y="2577844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7793" y="2708254"/>
            <a:ext cx="311150" cy="83820"/>
          </a:xfrm>
          <a:custGeom>
            <a:avLst/>
            <a:gdLst/>
            <a:ahLst/>
            <a:cxnLst/>
            <a:rect l="l" t="t" r="r" b="b"/>
            <a:pathLst>
              <a:path w="311150" h="83819">
                <a:moveTo>
                  <a:pt x="45938" y="83343"/>
                </a:moveTo>
                <a:lnTo>
                  <a:pt x="37206" y="83343"/>
                </a:lnTo>
                <a:lnTo>
                  <a:pt x="29272" y="82608"/>
                </a:lnTo>
                <a:lnTo>
                  <a:pt x="641" y="50350"/>
                </a:lnTo>
                <a:lnTo>
                  <a:pt x="0" y="41671"/>
                </a:lnTo>
                <a:lnTo>
                  <a:pt x="632" y="32937"/>
                </a:lnTo>
                <a:lnTo>
                  <a:pt x="29206" y="734"/>
                </a:lnTo>
                <a:lnTo>
                  <a:pt x="37206" y="0"/>
                </a:lnTo>
                <a:lnTo>
                  <a:pt x="46434" y="0"/>
                </a:lnTo>
                <a:lnTo>
                  <a:pt x="53776" y="2381"/>
                </a:lnTo>
                <a:lnTo>
                  <a:pt x="60256" y="8037"/>
                </a:lnTo>
                <a:lnTo>
                  <a:pt x="28971" y="8037"/>
                </a:lnTo>
                <a:lnTo>
                  <a:pt x="22323" y="11310"/>
                </a:lnTo>
                <a:lnTo>
                  <a:pt x="17168" y="17980"/>
                </a:lnTo>
                <a:lnTo>
                  <a:pt x="12203" y="24308"/>
                </a:lnTo>
                <a:lnTo>
                  <a:pt x="9673" y="32245"/>
                </a:lnTo>
                <a:lnTo>
                  <a:pt x="9673" y="50998"/>
                </a:lnTo>
                <a:lnTo>
                  <a:pt x="12203" y="58935"/>
                </a:lnTo>
                <a:lnTo>
                  <a:pt x="17264" y="65484"/>
                </a:lnTo>
                <a:lnTo>
                  <a:pt x="22323" y="71933"/>
                </a:lnTo>
                <a:lnTo>
                  <a:pt x="28971" y="75157"/>
                </a:lnTo>
                <a:lnTo>
                  <a:pt x="59103" y="75157"/>
                </a:lnTo>
                <a:lnTo>
                  <a:pt x="53131" y="80714"/>
                </a:lnTo>
                <a:lnTo>
                  <a:pt x="45938" y="83343"/>
                </a:lnTo>
                <a:close/>
              </a:path>
              <a:path w="311150" h="83819">
                <a:moveTo>
                  <a:pt x="69056" y="26937"/>
                </a:moveTo>
                <a:lnTo>
                  <a:pt x="59382" y="26937"/>
                </a:lnTo>
                <a:lnTo>
                  <a:pt x="57992" y="20687"/>
                </a:lnTo>
                <a:lnTo>
                  <a:pt x="55413" y="15974"/>
                </a:lnTo>
                <a:lnTo>
                  <a:pt x="51643" y="12799"/>
                </a:lnTo>
                <a:lnTo>
                  <a:pt x="47971" y="9624"/>
                </a:lnTo>
                <a:lnTo>
                  <a:pt x="43159" y="8037"/>
                </a:lnTo>
                <a:lnTo>
                  <a:pt x="60256" y="8037"/>
                </a:lnTo>
                <a:lnTo>
                  <a:pt x="64689" y="11906"/>
                </a:lnTo>
                <a:lnTo>
                  <a:pt x="67964" y="18504"/>
                </a:lnTo>
                <a:lnTo>
                  <a:pt x="69056" y="26937"/>
                </a:lnTo>
                <a:close/>
              </a:path>
              <a:path w="311150" h="83819">
                <a:moveTo>
                  <a:pt x="59103" y="75157"/>
                </a:moveTo>
                <a:lnTo>
                  <a:pt x="42961" y="75157"/>
                </a:lnTo>
                <a:lnTo>
                  <a:pt x="48021" y="73124"/>
                </a:lnTo>
                <a:lnTo>
                  <a:pt x="56752" y="64987"/>
                </a:lnTo>
                <a:lnTo>
                  <a:pt x="59332" y="59531"/>
                </a:lnTo>
                <a:lnTo>
                  <a:pt x="60126" y="52685"/>
                </a:lnTo>
                <a:lnTo>
                  <a:pt x="69651" y="52685"/>
                </a:lnTo>
                <a:lnTo>
                  <a:pt x="68162" y="62507"/>
                </a:lnTo>
                <a:lnTo>
                  <a:pt x="64541" y="70098"/>
                </a:lnTo>
                <a:lnTo>
                  <a:pt x="59103" y="75157"/>
                </a:lnTo>
                <a:close/>
              </a:path>
              <a:path w="311150" h="83819">
                <a:moveTo>
                  <a:pt x="124047" y="83343"/>
                </a:moveTo>
                <a:lnTo>
                  <a:pt x="116308" y="83343"/>
                </a:lnTo>
                <a:lnTo>
                  <a:pt x="108374" y="82608"/>
                </a:lnTo>
                <a:lnTo>
                  <a:pt x="79743" y="50350"/>
                </a:lnTo>
                <a:lnTo>
                  <a:pt x="79102" y="41671"/>
                </a:lnTo>
                <a:lnTo>
                  <a:pt x="79734" y="32937"/>
                </a:lnTo>
                <a:lnTo>
                  <a:pt x="108309" y="734"/>
                </a:lnTo>
                <a:lnTo>
                  <a:pt x="116308" y="0"/>
                </a:lnTo>
                <a:lnTo>
                  <a:pt x="124298" y="734"/>
                </a:lnTo>
                <a:lnTo>
                  <a:pt x="131451" y="2939"/>
                </a:lnTo>
                <a:lnTo>
                  <a:pt x="137767" y="6613"/>
                </a:lnTo>
                <a:lnTo>
                  <a:pt x="139283" y="8037"/>
                </a:lnTo>
                <a:lnTo>
                  <a:pt x="108023" y="8037"/>
                </a:lnTo>
                <a:lnTo>
                  <a:pt x="101425" y="11310"/>
                </a:lnTo>
                <a:lnTo>
                  <a:pt x="96249" y="18007"/>
                </a:lnTo>
                <a:lnTo>
                  <a:pt x="91305" y="24308"/>
                </a:lnTo>
                <a:lnTo>
                  <a:pt x="88775" y="32245"/>
                </a:lnTo>
                <a:lnTo>
                  <a:pt x="88775" y="50899"/>
                </a:lnTo>
                <a:lnTo>
                  <a:pt x="91255" y="58787"/>
                </a:lnTo>
                <a:lnTo>
                  <a:pt x="96216" y="65335"/>
                </a:lnTo>
                <a:lnTo>
                  <a:pt x="101277" y="71884"/>
                </a:lnTo>
                <a:lnTo>
                  <a:pt x="107974" y="75157"/>
                </a:lnTo>
                <a:lnTo>
                  <a:pt x="139942" y="75157"/>
                </a:lnTo>
                <a:lnTo>
                  <a:pt x="136400" y="77539"/>
                </a:lnTo>
                <a:lnTo>
                  <a:pt x="130744" y="81409"/>
                </a:lnTo>
                <a:lnTo>
                  <a:pt x="124047" y="83343"/>
                </a:lnTo>
                <a:close/>
              </a:path>
              <a:path w="311150" h="83819">
                <a:moveTo>
                  <a:pt x="139942" y="75157"/>
                </a:moveTo>
                <a:lnTo>
                  <a:pt x="124642" y="75157"/>
                </a:lnTo>
                <a:lnTo>
                  <a:pt x="131290" y="71884"/>
                </a:lnTo>
                <a:lnTo>
                  <a:pt x="136273" y="65307"/>
                </a:lnTo>
                <a:lnTo>
                  <a:pt x="141311" y="58787"/>
                </a:lnTo>
                <a:lnTo>
                  <a:pt x="143841" y="50899"/>
                </a:lnTo>
                <a:lnTo>
                  <a:pt x="143777" y="32245"/>
                </a:lnTo>
                <a:lnTo>
                  <a:pt x="141311" y="24556"/>
                </a:lnTo>
                <a:lnTo>
                  <a:pt x="136141" y="17859"/>
                </a:lnTo>
                <a:lnTo>
                  <a:pt x="131290" y="11360"/>
                </a:lnTo>
                <a:lnTo>
                  <a:pt x="124593" y="8037"/>
                </a:lnTo>
                <a:lnTo>
                  <a:pt x="139283" y="8037"/>
                </a:lnTo>
                <a:lnTo>
                  <a:pt x="153516" y="41671"/>
                </a:lnTo>
                <a:lnTo>
                  <a:pt x="153516" y="49013"/>
                </a:lnTo>
                <a:lnTo>
                  <a:pt x="152076" y="55860"/>
                </a:lnTo>
                <a:lnTo>
                  <a:pt x="149199" y="62210"/>
                </a:lnTo>
                <a:lnTo>
                  <a:pt x="146421" y="68559"/>
                </a:lnTo>
                <a:lnTo>
                  <a:pt x="142155" y="73670"/>
                </a:lnTo>
                <a:lnTo>
                  <a:pt x="139942" y="75157"/>
                </a:lnTo>
                <a:close/>
              </a:path>
              <a:path w="311150" h="83819">
                <a:moveTo>
                  <a:pt x="183456" y="15924"/>
                </a:moveTo>
                <a:lnTo>
                  <a:pt x="177551" y="15924"/>
                </a:lnTo>
                <a:lnTo>
                  <a:pt x="179436" y="11162"/>
                </a:lnTo>
                <a:lnTo>
                  <a:pt x="182661" y="7341"/>
                </a:lnTo>
                <a:lnTo>
                  <a:pt x="191888" y="1488"/>
                </a:lnTo>
                <a:lnTo>
                  <a:pt x="197097" y="0"/>
                </a:lnTo>
                <a:lnTo>
                  <a:pt x="212872" y="0"/>
                </a:lnTo>
                <a:lnTo>
                  <a:pt x="220166" y="2480"/>
                </a:lnTo>
                <a:lnTo>
                  <a:pt x="225288" y="8037"/>
                </a:lnTo>
                <a:lnTo>
                  <a:pt x="196700" y="8037"/>
                </a:lnTo>
                <a:lnTo>
                  <a:pt x="192186" y="9326"/>
                </a:lnTo>
                <a:lnTo>
                  <a:pt x="184645" y="14485"/>
                </a:lnTo>
                <a:lnTo>
                  <a:pt x="183456" y="15924"/>
                </a:lnTo>
                <a:close/>
              </a:path>
              <a:path w="311150" h="83819">
                <a:moveTo>
                  <a:pt x="177254" y="80962"/>
                </a:moveTo>
                <a:lnTo>
                  <a:pt x="167729" y="80962"/>
                </a:lnTo>
                <a:lnTo>
                  <a:pt x="167729" y="2232"/>
                </a:lnTo>
                <a:lnTo>
                  <a:pt x="177254" y="2232"/>
                </a:lnTo>
                <a:lnTo>
                  <a:pt x="177254" y="15924"/>
                </a:lnTo>
                <a:lnTo>
                  <a:pt x="183456" y="15924"/>
                </a:lnTo>
                <a:lnTo>
                  <a:pt x="181817" y="17908"/>
                </a:lnTo>
                <a:lnTo>
                  <a:pt x="179932" y="22175"/>
                </a:lnTo>
                <a:lnTo>
                  <a:pt x="178146" y="26441"/>
                </a:lnTo>
                <a:lnTo>
                  <a:pt x="177254" y="30708"/>
                </a:lnTo>
                <a:lnTo>
                  <a:pt x="177254" y="80962"/>
                </a:lnTo>
                <a:close/>
              </a:path>
              <a:path w="311150" h="83819">
                <a:moveTo>
                  <a:pt x="231576" y="80962"/>
                </a:moveTo>
                <a:lnTo>
                  <a:pt x="221902" y="80962"/>
                </a:lnTo>
                <a:lnTo>
                  <a:pt x="221902" y="23614"/>
                </a:lnTo>
                <a:lnTo>
                  <a:pt x="220265" y="17859"/>
                </a:lnTo>
                <a:lnTo>
                  <a:pt x="216990" y="13990"/>
                </a:lnTo>
                <a:lnTo>
                  <a:pt x="213716" y="10021"/>
                </a:lnTo>
                <a:lnTo>
                  <a:pt x="208705" y="8037"/>
                </a:lnTo>
                <a:lnTo>
                  <a:pt x="225288" y="8037"/>
                </a:lnTo>
                <a:lnTo>
                  <a:pt x="229293" y="12303"/>
                </a:lnTo>
                <a:lnTo>
                  <a:pt x="231576" y="19694"/>
                </a:lnTo>
                <a:lnTo>
                  <a:pt x="231576" y="80962"/>
                </a:lnTo>
                <a:close/>
              </a:path>
              <a:path w="311150" h="83819">
                <a:moveTo>
                  <a:pt x="281433" y="80962"/>
                </a:moveTo>
                <a:lnTo>
                  <a:pt x="271163" y="80962"/>
                </a:lnTo>
                <a:lnTo>
                  <a:pt x="240802" y="2232"/>
                </a:lnTo>
                <a:lnTo>
                  <a:pt x="251518" y="2232"/>
                </a:lnTo>
                <a:lnTo>
                  <a:pt x="276224" y="71288"/>
                </a:lnTo>
                <a:lnTo>
                  <a:pt x="285036" y="71288"/>
                </a:lnTo>
                <a:lnTo>
                  <a:pt x="281433" y="80962"/>
                </a:lnTo>
                <a:close/>
              </a:path>
              <a:path w="311150" h="83819">
                <a:moveTo>
                  <a:pt x="285036" y="71288"/>
                </a:moveTo>
                <a:lnTo>
                  <a:pt x="276521" y="71288"/>
                </a:lnTo>
                <a:lnTo>
                  <a:pt x="300929" y="2232"/>
                </a:lnTo>
                <a:lnTo>
                  <a:pt x="310752" y="2232"/>
                </a:lnTo>
                <a:lnTo>
                  <a:pt x="285036" y="7128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0641" y="3646867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1801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4909" y="360364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7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7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4909" y="360364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7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7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72391" y="2959211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09181" y="2946119"/>
            <a:ext cx="0" cy="332740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3325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3449" y="290289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93449" y="290289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09181" y="2260330"/>
            <a:ext cx="0" cy="332740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33253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93449" y="221710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3449" y="221710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63120" y="3867656"/>
            <a:ext cx="1062990" cy="435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 algn="ctr">
              <a:lnSpc>
                <a:spcPts val="161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14"/>
              </a:lnSpc>
            </a:pPr>
            <a:r>
              <a:rPr sz="1400" dirty="0">
                <a:latin typeface="Arial"/>
                <a:cs typeface="Arial"/>
              </a:rPr>
              <a:t>“Plain”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layers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3102" y="1940542"/>
            <a:ext cx="361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H(x)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06183" y="2883011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31364" y="3202468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31364" y="3202468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11499" y="3332883"/>
            <a:ext cx="311150" cy="83820"/>
          </a:xfrm>
          <a:custGeom>
            <a:avLst/>
            <a:gdLst/>
            <a:ahLst/>
            <a:cxnLst/>
            <a:rect l="l" t="t" r="r" b="b"/>
            <a:pathLst>
              <a:path w="311150" h="83820">
                <a:moveTo>
                  <a:pt x="45938" y="83343"/>
                </a:moveTo>
                <a:lnTo>
                  <a:pt x="37206" y="83343"/>
                </a:lnTo>
                <a:lnTo>
                  <a:pt x="29272" y="82608"/>
                </a:lnTo>
                <a:lnTo>
                  <a:pt x="641" y="50350"/>
                </a:lnTo>
                <a:lnTo>
                  <a:pt x="0" y="41671"/>
                </a:lnTo>
                <a:lnTo>
                  <a:pt x="632" y="32937"/>
                </a:lnTo>
                <a:lnTo>
                  <a:pt x="29206" y="734"/>
                </a:lnTo>
                <a:lnTo>
                  <a:pt x="37206" y="0"/>
                </a:lnTo>
                <a:lnTo>
                  <a:pt x="46434" y="0"/>
                </a:lnTo>
                <a:lnTo>
                  <a:pt x="53776" y="2381"/>
                </a:lnTo>
                <a:lnTo>
                  <a:pt x="60256" y="8037"/>
                </a:lnTo>
                <a:lnTo>
                  <a:pt x="28971" y="8037"/>
                </a:lnTo>
                <a:lnTo>
                  <a:pt x="22323" y="11310"/>
                </a:lnTo>
                <a:lnTo>
                  <a:pt x="17168" y="17980"/>
                </a:lnTo>
                <a:lnTo>
                  <a:pt x="12203" y="24308"/>
                </a:lnTo>
                <a:lnTo>
                  <a:pt x="9673" y="32245"/>
                </a:lnTo>
                <a:lnTo>
                  <a:pt x="9673" y="50998"/>
                </a:lnTo>
                <a:lnTo>
                  <a:pt x="12203" y="58935"/>
                </a:lnTo>
                <a:lnTo>
                  <a:pt x="17264" y="65484"/>
                </a:lnTo>
                <a:lnTo>
                  <a:pt x="22323" y="71933"/>
                </a:lnTo>
                <a:lnTo>
                  <a:pt x="28971" y="75157"/>
                </a:lnTo>
                <a:lnTo>
                  <a:pt x="59103" y="75157"/>
                </a:lnTo>
                <a:lnTo>
                  <a:pt x="53131" y="80714"/>
                </a:lnTo>
                <a:lnTo>
                  <a:pt x="45938" y="83343"/>
                </a:lnTo>
                <a:close/>
              </a:path>
              <a:path w="311150" h="83820">
                <a:moveTo>
                  <a:pt x="69056" y="26937"/>
                </a:moveTo>
                <a:lnTo>
                  <a:pt x="59382" y="26937"/>
                </a:lnTo>
                <a:lnTo>
                  <a:pt x="57992" y="20687"/>
                </a:lnTo>
                <a:lnTo>
                  <a:pt x="55413" y="15974"/>
                </a:lnTo>
                <a:lnTo>
                  <a:pt x="51643" y="12799"/>
                </a:lnTo>
                <a:lnTo>
                  <a:pt x="47971" y="9624"/>
                </a:lnTo>
                <a:lnTo>
                  <a:pt x="43159" y="8037"/>
                </a:lnTo>
                <a:lnTo>
                  <a:pt x="60256" y="8037"/>
                </a:lnTo>
                <a:lnTo>
                  <a:pt x="64689" y="11906"/>
                </a:lnTo>
                <a:lnTo>
                  <a:pt x="67964" y="18504"/>
                </a:lnTo>
                <a:lnTo>
                  <a:pt x="69056" y="26937"/>
                </a:lnTo>
                <a:close/>
              </a:path>
              <a:path w="311150" h="83820">
                <a:moveTo>
                  <a:pt x="59103" y="75157"/>
                </a:moveTo>
                <a:lnTo>
                  <a:pt x="42961" y="75157"/>
                </a:lnTo>
                <a:lnTo>
                  <a:pt x="48021" y="73124"/>
                </a:lnTo>
                <a:lnTo>
                  <a:pt x="56752" y="64987"/>
                </a:lnTo>
                <a:lnTo>
                  <a:pt x="59332" y="59531"/>
                </a:lnTo>
                <a:lnTo>
                  <a:pt x="60126" y="52685"/>
                </a:lnTo>
                <a:lnTo>
                  <a:pt x="69651" y="52685"/>
                </a:lnTo>
                <a:lnTo>
                  <a:pt x="68162" y="62507"/>
                </a:lnTo>
                <a:lnTo>
                  <a:pt x="64541" y="70098"/>
                </a:lnTo>
                <a:lnTo>
                  <a:pt x="59103" y="75157"/>
                </a:lnTo>
                <a:close/>
              </a:path>
              <a:path w="311150" h="83820">
                <a:moveTo>
                  <a:pt x="124047" y="83343"/>
                </a:moveTo>
                <a:lnTo>
                  <a:pt x="116308" y="83343"/>
                </a:lnTo>
                <a:lnTo>
                  <a:pt x="108374" y="82608"/>
                </a:lnTo>
                <a:lnTo>
                  <a:pt x="79743" y="50350"/>
                </a:lnTo>
                <a:lnTo>
                  <a:pt x="79102" y="41671"/>
                </a:lnTo>
                <a:lnTo>
                  <a:pt x="79734" y="32937"/>
                </a:lnTo>
                <a:lnTo>
                  <a:pt x="108309" y="734"/>
                </a:lnTo>
                <a:lnTo>
                  <a:pt x="116308" y="0"/>
                </a:lnTo>
                <a:lnTo>
                  <a:pt x="124298" y="734"/>
                </a:lnTo>
                <a:lnTo>
                  <a:pt x="131451" y="2939"/>
                </a:lnTo>
                <a:lnTo>
                  <a:pt x="137767" y="6613"/>
                </a:lnTo>
                <a:lnTo>
                  <a:pt x="139283" y="8037"/>
                </a:lnTo>
                <a:lnTo>
                  <a:pt x="108023" y="8037"/>
                </a:lnTo>
                <a:lnTo>
                  <a:pt x="101425" y="11310"/>
                </a:lnTo>
                <a:lnTo>
                  <a:pt x="96249" y="18007"/>
                </a:lnTo>
                <a:lnTo>
                  <a:pt x="91305" y="24308"/>
                </a:lnTo>
                <a:lnTo>
                  <a:pt x="88775" y="32245"/>
                </a:lnTo>
                <a:lnTo>
                  <a:pt x="88775" y="50899"/>
                </a:lnTo>
                <a:lnTo>
                  <a:pt x="91255" y="58787"/>
                </a:lnTo>
                <a:lnTo>
                  <a:pt x="96216" y="65335"/>
                </a:lnTo>
                <a:lnTo>
                  <a:pt x="101277" y="71884"/>
                </a:lnTo>
                <a:lnTo>
                  <a:pt x="107974" y="75157"/>
                </a:lnTo>
                <a:lnTo>
                  <a:pt x="139942" y="75157"/>
                </a:lnTo>
                <a:lnTo>
                  <a:pt x="136400" y="77539"/>
                </a:lnTo>
                <a:lnTo>
                  <a:pt x="130744" y="81409"/>
                </a:lnTo>
                <a:lnTo>
                  <a:pt x="124047" y="83343"/>
                </a:lnTo>
                <a:close/>
              </a:path>
              <a:path w="311150" h="83820">
                <a:moveTo>
                  <a:pt x="139942" y="75157"/>
                </a:moveTo>
                <a:lnTo>
                  <a:pt x="124642" y="75157"/>
                </a:lnTo>
                <a:lnTo>
                  <a:pt x="131290" y="71884"/>
                </a:lnTo>
                <a:lnTo>
                  <a:pt x="136273" y="65307"/>
                </a:lnTo>
                <a:lnTo>
                  <a:pt x="141311" y="58787"/>
                </a:lnTo>
                <a:lnTo>
                  <a:pt x="143841" y="50899"/>
                </a:lnTo>
                <a:lnTo>
                  <a:pt x="143777" y="32245"/>
                </a:lnTo>
                <a:lnTo>
                  <a:pt x="141311" y="24556"/>
                </a:lnTo>
                <a:lnTo>
                  <a:pt x="136141" y="17859"/>
                </a:lnTo>
                <a:lnTo>
                  <a:pt x="131290" y="11360"/>
                </a:lnTo>
                <a:lnTo>
                  <a:pt x="124593" y="8037"/>
                </a:lnTo>
                <a:lnTo>
                  <a:pt x="139283" y="8037"/>
                </a:lnTo>
                <a:lnTo>
                  <a:pt x="153516" y="41671"/>
                </a:lnTo>
                <a:lnTo>
                  <a:pt x="153516" y="49013"/>
                </a:lnTo>
                <a:lnTo>
                  <a:pt x="152076" y="55860"/>
                </a:lnTo>
                <a:lnTo>
                  <a:pt x="149199" y="62210"/>
                </a:lnTo>
                <a:lnTo>
                  <a:pt x="146421" y="68559"/>
                </a:lnTo>
                <a:lnTo>
                  <a:pt x="142155" y="73670"/>
                </a:lnTo>
                <a:lnTo>
                  <a:pt x="139942" y="75157"/>
                </a:lnTo>
                <a:close/>
              </a:path>
              <a:path w="311150" h="83820">
                <a:moveTo>
                  <a:pt x="183456" y="15924"/>
                </a:moveTo>
                <a:lnTo>
                  <a:pt x="177551" y="15924"/>
                </a:lnTo>
                <a:lnTo>
                  <a:pt x="179436" y="11162"/>
                </a:lnTo>
                <a:lnTo>
                  <a:pt x="182661" y="7341"/>
                </a:lnTo>
                <a:lnTo>
                  <a:pt x="191888" y="1488"/>
                </a:lnTo>
                <a:lnTo>
                  <a:pt x="197097" y="0"/>
                </a:lnTo>
                <a:lnTo>
                  <a:pt x="212872" y="0"/>
                </a:lnTo>
                <a:lnTo>
                  <a:pt x="220166" y="2480"/>
                </a:lnTo>
                <a:lnTo>
                  <a:pt x="225288" y="8037"/>
                </a:lnTo>
                <a:lnTo>
                  <a:pt x="196700" y="8037"/>
                </a:lnTo>
                <a:lnTo>
                  <a:pt x="192186" y="9326"/>
                </a:lnTo>
                <a:lnTo>
                  <a:pt x="184645" y="14485"/>
                </a:lnTo>
                <a:lnTo>
                  <a:pt x="183456" y="15924"/>
                </a:lnTo>
                <a:close/>
              </a:path>
              <a:path w="311150" h="83820">
                <a:moveTo>
                  <a:pt x="177254" y="80962"/>
                </a:moveTo>
                <a:lnTo>
                  <a:pt x="167729" y="80962"/>
                </a:lnTo>
                <a:lnTo>
                  <a:pt x="167729" y="2232"/>
                </a:lnTo>
                <a:lnTo>
                  <a:pt x="177254" y="2232"/>
                </a:lnTo>
                <a:lnTo>
                  <a:pt x="177254" y="15924"/>
                </a:lnTo>
                <a:lnTo>
                  <a:pt x="183456" y="15924"/>
                </a:lnTo>
                <a:lnTo>
                  <a:pt x="181817" y="17908"/>
                </a:lnTo>
                <a:lnTo>
                  <a:pt x="179932" y="22175"/>
                </a:lnTo>
                <a:lnTo>
                  <a:pt x="178146" y="26441"/>
                </a:lnTo>
                <a:lnTo>
                  <a:pt x="177254" y="30708"/>
                </a:lnTo>
                <a:lnTo>
                  <a:pt x="177254" y="80962"/>
                </a:lnTo>
                <a:close/>
              </a:path>
              <a:path w="311150" h="83820">
                <a:moveTo>
                  <a:pt x="231576" y="80962"/>
                </a:moveTo>
                <a:lnTo>
                  <a:pt x="221902" y="80962"/>
                </a:lnTo>
                <a:lnTo>
                  <a:pt x="221902" y="23614"/>
                </a:lnTo>
                <a:lnTo>
                  <a:pt x="220265" y="17859"/>
                </a:lnTo>
                <a:lnTo>
                  <a:pt x="216990" y="13990"/>
                </a:lnTo>
                <a:lnTo>
                  <a:pt x="213716" y="10021"/>
                </a:lnTo>
                <a:lnTo>
                  <a:pt x="208705" y="8037"/>
                </a:lnTo>
                <a:lnTo>
                  <a:pt x="225288" y="8037"/>
                </a:lnTo>
                <a:lnTo>
                  <a:pt x="229293" y="12303"/>
                </a:lnTo>
                <a:lnTo>
                  <a:pt x="231576" y="19694"/>
                </a:lnTo>
                <a:lnTo>
                  <a:pt x="231576" y="80962"/>
                </a:lnTo>
                <a:close/>
              </a:path>
              <a:path w="311150" h="83820">
                <a:moveTo>
                  <a:pt x="281433" y="80962"/>
                </a:moveTo>
                <a:lnTo>
                  <a:pt x="271163" y="80962"/>
                </a:lnTo>
                <a:lnTo>
                  <a:pt x="240802" y="2232"/>
                </a:lnTo>
                <a:lnTo>
                  <a:pt x="251518" y="2232"/>
                </a:lnTo>
                <a:lnTo>
                  <a:pt x="276224" y="71288"/>
                </a:lnTo>
                <a:lnTo>
                  <a:pt x="285036" y="71288"/>
                </a:lnTo>
                <a:lnTo>
                  <a:pt x="281433" y="80962"/>
                </a:lnTo>
                <a:close/>
              </a:path>
              <a:path w="311150" h="83820">
                <a:moveTo>
                  <a:pt x="285036" y="71288"/>
                </a:moveTo>
                <a:lnTo>
                  <a:pt x="276521" y="71288"/>
                </a:lnTo>
                <a:lnTo>
                  <a:pt x="300929" y="2232"/>
                </a:lnTo>
                <a:lnTo>
                  <a:pt x="310752" y="2232"/>
                </a:lnTo>
                <a:lnTo>
                  <a:pt x="285036" y="7128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31464" y="2501644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31464" y="2501644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11585" y="2632054"/>
            <a:ext cx="311150" cy="83820"/>
          </a:xfrm>
          <a:custGeom>
            <a:avLst/>
            <a:gdLst/>
            <a:ahLst/>
            <a:cxnLst/>
            <a:rect l="l" t="t" r="r" b="b"/>
            <a:pathLst>
              <a:path w="311150" h="83819">
                <a:moveTo>
                  <a:pt x="45938" y="83343"/>
                </a:moveTo>
                <a:lnTo>
                  <a:pt x="37206" y="83343"/>
                </a:lnTo>
                <a:lnTo>
                  <a:pt x="29272" y="82608"/>
                </a:lnTo>
                <a:lnTo>
                  <a:pt x="641" y="50350"/>
                </a:lnTo>
                <a:lnTo>
                  <a:pt x="0" y="41671"/>
                </a:lnTo>
                <a:lnTo>
                  <a:pt x="632" y="32937"/>
                </a:lnTo>
                <a:lnTo>
                  <a:pt x="29206" y="734"/>
                </a:lnTo>
                <a:lnTo>
                  <a:pt x="37206" y="0"/>
                </a:lnTo>
                <a:lnTo>
                  <a:pt x="46434" y="0"/>
                </a:lnTo>
                <a:lnTo>
                  <a:pt x="53776" y="2381"/>
                </a:lnTo>
                <a:lnTo>
                  <a:pt x="60256" y="8037"/>
                </a:lnTo>
                <a:lnTo>
                  <a:pt x="28971" y="8037"/>
                </a:lnTo>
                <a:lnTo>
                  <a:pt x="22323" y="11310"/>
                </a:lnTo>
                <a:lnTo>
                  <a:pt x="17168" y="17980"/>
                </a:lnTo>
                <a:lnTo>
                  <a:pt x="12203" y="24308"/>
                </a:lnTo>
                <a:lnTo>
                  <a:pt x="9673" y="32245"/>
                </a:lnTo>
                <a:lnTo>
                  <a:pt x="9673" y="50998"/>
                </a:lnTo>
                <a:lnTo>
                  <a:pt x="12203" y="58935"/>
                </a:lnTo>
                <a:lnTo>
                  <a:pt x="17264" y="65484"/>
                </a:lnTo>
                <a:lnTo>
                  <a:pt x="22323" y="71933"/>
                </a:lnTo>
                <a:lnTo>
                  <a:pt x="28971" y="75157"/>
                </a:lnTo>
                <a:lnTo>
                  <a:pt x="59103" y="75157"/>
                </a:lnTo>
                <a:lnTo>
                  <a:pt x="53131" y="80714"/>
                </a:lnTo>
                <a:lnTo>
                  <a:pt x="45938" y="83343"/>
                </a:lnTo>
                <a:close/>
              </a:path>
              <a:path w="311150" h="83819">
                <a:moveTo>
                  <a:pt x="69056" y="26937"/>
                </a:moveTo>
                <a:lnTo>
                  <a:pt x="59382" y="26937"/>
                </a:lnTo>
                <a:lnTo>
                  <a:pt x="57992" y="20687"/>
                </a:lnTo>
                <a:lnTo>
                  <a:pt x="55413" y="15974"/>
                </a:lnTo>
                <a:lnTo>
                  <a:pt x="51643" y="12799"/>
                </a:lnTo>
                <a:lnTo>
                  <a:pt x="47971" y="9624"/>
                </a:lnTo>
                <a:lnTo>
                  <a:pt x="43159" y="8037"/>
                </a:lnTo>
                <a:lnTo>
                  <a:pt x="60256" y="8037"/>
                </a:lnTo>
                <a:lnTo>
                  <a:pt x="64689" y="11906"/>
                </a:lnTo>
                <a:lnTo>
                  <a:pt x="67964" y="18504"/>
                </a:lnTo>
                <a:lnTo>
                  <a:pt x="69056" y="26937"/>
                </a:lnTo>
                <a:close/>
              </a:path>
              <a:path w="311150" h="83819">
                <a:moveTo>
                  <a:pt x="59103" y="75157"/>
                </a:moveTo>
                <a:lnTo>
                  <a:pt x="42961" y="75157"/>
                </a:lnTo>
                <a:lnTo>
                  <a:pt x="48021" y="73124"/>
                </a:lnTo>
                <a:lnTo>
                  <a:pt x="56752" y="64987"/>
                </a:lnTo>
                <a:lnTo>
                  <a:pt x="59332" y="59531"/>
                </a:lnTo>
                <a:lnTo>
                  <a:pt x="60126" y="52685"/>
                </a:lnTo>
                <a:lnTo>
                  <a:pt x="69651" y="52685"/>
                </a:lnTo>
                <a:lnTo>
                  <a:pt x="68162" y="62507"/>
                </a:lnTo>
                <a:lnTo>
                  <a:pt x="64541" y="70098"/>
                </a:lnTo>
                <a:lnTo>
                  <a:pt x="59103" y="75157"/>
                </a:lnTo>
                <a:close/>
              </a:path>
              <a:path w="311150" h="83819">
                <a:moveTo>
                  <a:pt x="124047" y="83343"/>
                </a:moveTo>
                <a:lnTo>
                  <a:pt x="116308" y="83343"/>
                </a:lnTo>
                <a:lnTo>
                  <a:pt x="108374" y="82608"/>
                </a:lnTo>
                <a:lnTo>
                  <a:pt x="79743" y="50350"/>
                </a:lnTo>
                <a:lnTo>
                  <a:pt x="79102" y="41671"/>
                </a:lnTo>
                <a:lnTo>
                  <a:pt x="79734" y="32937"/>
                </a:lnTo>
                <a:lnTo>
                  <a:pt x="108309" y="734"/>
                </a:lnTo>
                <a:lnTo>
                  <a:pt x="116308" y="0"/>
                </a:lnTo>
                <a:lnTo>
                  <a:pt x="124298" y="734"/>
                </a:lnTo>
                <a:lnTo>
                  <a:pt x="131451" y="2939"/>
                </a:lnTo>
                <a:lnTo>
                  <a:pt x="137767" y="6613"/>
                </a:lnTo>
                <a:lnTo>
                  <a:pt x="139283" y="8037"/>
                </a:lnTo>
                <a:lnTo>
                  <a:pt x="108023" y="8037"/>
                </a:lnTo>
                <a:lnTo>
                  <a:pt x="101425" y="11310"/>
                </a:lnTo>
                <a:lnTo>
                  <a:pt x="96249" y="18007"/>
                </a:lnTo>
                <a:lnTo>
                  <a:pt x="91305" y="24308"/>
                </a:lnTo>
                <a:lnTo>
                  <a:pt x="88775" y="32245"/>
                </a:lnTo>
                <a:lnTo>
                  <a:pt x="88775" y="50899"/>
                </a:lnTo>
                <a:lnTo>
                  <a:pt x="91255" y="58787"/>
                </a:lnTo>
                <a:lnTo>
                  <a:pt x="96216" y="65335"/>
                </a:lnTo>
                <a:lnTo>
                  <a:pt x="101277" y="71884"/>
                </a:lnTo>
                <a:lnTo>
                  <a:pt x="107974" y="75157"/>
                </a:lnTo>
                <a:lnTo>
                  <a:pt x="139942" y="75157"/>
                </a:lnTo>
                <a:lnTo>
                  <a:pt x="136400" y="77539"/>
                </a:lnTo>
                <a:lnTo>
                  <a:pt x="130744" y="81409"/>
                </a:lnTo>
                <a:lnTo>
                  <a:pt x="124047" y="83343"/>
                </a:lnTo>
                <a:close/>
              </a:path>
              <a:path w="311150" h="83819">
                <a:moveTo>
                  <a:pt x="139942" y="75157"/>
                </a:moveTo>
                <a:lnTo>
                  <a:pt x="124642" y="75157"/>
                </a:lnTo>
                <a:lnTo>
                  <a:pt x="131290" y="71884"/>
                </a:lnTo>
                <a:lnTo>
                  <a:pt x="136273" y="65307"/>
                </a:lnTo>
                <a:lnTo>
                  <a:pt x="141311" y="58787"/>
                </a:lnTo>
                <a:lnTo>
                  <a:pt x="143841" y="50899"/>
                </a:lnTo>
                <a:lnTo>
                  <a:pt x="143777" y="32245"/>
                </a:lnTo>
                <a:lnTo>
                  <a:pt x="141311" y="24556"/>
                </a:lnTo>
                <a:lnTo>
                  <a:pt x="136141" y="17859"/>
                </a:lnTo>
                <a:lnTo>
                  <a:pt x="131290" y="11360"/>
                </a:lnTo>
                <a:lnTo>
                  <a:pt x="124593" y="8037"/>
                </a:lnTo>
                <a:lnTo>
                  <a:pt x="139283" y="8037"/>
                </a:lnTo>
                <a:lnTo>
                  <a:pt x="153516" y="41671"/>
                </a:lnTo>
                <a:lnTo>
                  <a:pt x="153516" y="49013"/>
                </a:lnTo>
                <a:lnTo>
                  <a:pt x="152076" y="55860"/>
                </a:lnTo>
                <a:lnTo>
                  <a:pt x="149199" y="62210"/>
                </a:lnTo>
                <a:lnTo>
                  <a:pt x="146421" y="68559"/>
                </a:lnTo>
                <a:lnTo>
                  <a:pt x="142155" y="73670"/>
                </a:lnTo>
                <a:lnTo>
                  <a:pt x="139942" y="75157"/>
                </a:lnTo>
                <a:close/>
              </a:path>
              <a:path w="311150" h="83819">
                <a:moveTo>
                  <a:pt x="183456" y="15924"/>
                </a:moveTo>
                <a:lnTo>
                  <a:pt x="177551" y="15924"/>
                </a:lnTo>
                <a:lnTo>
                  <a:pt x="179436" y="11162"/>
                </a:lnTo>
                <a:lnTo>
                  <a:pt x="182661" y="7341"/>
                </a:lnTo>
                <a:lnTo>
                  <a:pt x="191888" y="1488"/>
                </a:lnTo>
                <a:lnTo>
                  <a:pt x="197097" y="0"/>
                </a:lnTo>
                <a:lnTo>
                  <a:pt x="212872" y="0"/>
                </a:lnTo>
                <a:lnTo>
                  <a:pt x="220166" y="2480"/>
                </a:lnTo>
                <a:lnTo>
                  <a:pt x="225288" y="8037"/>
                </a:lnTo>
                <a:lnTo>
                  <a:pt x="196700" y="8037"/>
                </a:lnTo>
                <a:lnTo>
                  <a:pt x="192186" y="9326"/>
                </a:lnTo>
                <a:lnTo>
                  <a:pt x="184645" y="14485"/>
                </a:lnTo>
                <a:lnTo>
                  <a:pt x="183456" y="15924"/>
                </a:lnTo>
                <a:close/>
              </a:path>
              <a:path w="311150" h="83819">
                <a:moveTo>
                  <a:pt x="177254" y="80962"/>
                </a:moveTo>
                <a:lnTo>
                  <a:pt x="167729" y="80962"/>
                </a:lnTo>
                <a:lnTo>
                  <a:pt x="167729" y="2232"/>
                </a:lnTo>
                <a:lnTo>
                  <a:pt x="177254" y="2232"/>
                </a:lnTo>
                <a:lnTo>
                  <a:pt x="177254" y="15924"/>
                </a:lnTo>
                <a:lnTo>
                  <a:pt x="183456" y="15924"/>
                </a:lnTo>
                <a:lnTo>
                  <a:pt x="181817" y="17908"/>
                </a:lnTo>
                <a:lnTo>
                  <a:pt x="179932" y="22175"/>
                </a:lnTo>
                <a:lnTo>
                  <a:pt x="178146" y="26441"/>
                </a:lnTo>
                <a:lnTo>
                  <a:pt x="177254" y="30708"/>
                </a:lnTo>
                <a:lnTo>
                  <a:pt x="177254" y="80962"/>
                </a:lnTo>
                <a:close/>
              </a:path>
              <a:path w="311150" h="83819">
                <a:moveTo>
                  <a:pt x="231576" y="80962"/>
                </a:moveTo>
                <a:lnTo>
                  <a:pt x="221902" y="80962"/>
                </a:lnTo>
                <a:lnTo>
                  <a:pt x="221902" y="23614"/>
                </a:lnTo>
                <a:lnTo>
                  <a:pt x="220265" y="17859"/>
                </a:lnTo>
                <a:lnTo>
                  <a:pt x="216990" y="13990"/>
                </a:lnTo>
                <a:lnTo>
                  <a:pt x="213716" y="10021"/>
                </a:lnTo>
                <a:lnTo>
                  <a:pt x="208705" y="8037"/>
                </a:lnTo>
                <a:lnTo>
                  <a:pt x="225288" y="8037"/>
                </a:lnTo>
                <a:lnTo>
                  <a:pt x="229293" y="12303"/>
                </a:lnTo>
                <a:lnTo>
                  <a:pt x="231576" y="19694"/>
                </a:lnTo>
                <a:lnTo>
                  <a:pt x="231576" y="80962"/>
                </a:lnTo>
                <a:close/>
              </a:path>
              <a:path w="311150" h="83819">
                <a:moveTo>
                  <a:pt x="281433" y="80962"/>
                </a:moveTo>
                <a:lnTo>
                  <a:pt x="271163" y="80962"/>
                </a:lnTo>
                <a:lnTo>
                  <a:pt x="240802" y="2232"/>
                </a:lnTo>
                <a:lnTo>
                  <a:pt x="251518" y="2232"/>
                </a:lnTo>
                <a:lnTo>
                  <a:pt x="276224" y="71288"/>
                </a:lnTo>
                <a:lnTo>
                  <a:pt x="285036" y="71288"/>
                </a:lnTo>
                <a:lnTo>
                  <a:pt x="281433" y="80962"/>
                </a:lnTo>
                <a:close/>
              </a:path>
              <a:path w="311150" h="83819">
                <a:moveTo>
                  <a:pt x="285036" y="71288"/>
                </a:moveTo>
                <a:lnTo>
                  <a:pt x="276521" y="71288"/>
                </a:lnTo>
                <a:lnTo>
                  <a:pt x="300929" y="2232"/>
                </a:lnTo>
                <a:lnTo>
                  <a:pt x="310752" y="2232"/>
                </a:lnTo>
                <a:lnTo>
                  <a:pt x="285036" y="7128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64414" y="2869919"/>
            <a:ext cx="0" cy="332740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3325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48689" y="282669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48689" y="282669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64514" y="2276797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48764" y="223357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48763" y="223357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93239" y="3522680"/>
            <a:ext cx="142349" cy="361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26063" y="2152765"/>
            <a:ext cx="831850" cy="1659889"/>
          </a:xfrm>
          <a:custGeom>
            <a:avLst/>
            <a:gdLst/>
            <a:ahLst/>
            <a:cxnLst/>
            <a:rect l="l" t="t" r="r" b="b"/>
            <a:pathLst>
              <a:path w="831850" h="1659889">
                <a:moveTo>
                  <a:pt x="0" y="1659801"/>
                </a:moveTo>
                <a:lnTo>
                  <a:pt x="44513" y="1658221"/>
                </a:lnTo>
                <a:lnTo>
                  <a:pt x="88859" y="1653557"/>
                </a:lnTo>
                <a:lnTo>
                  <a:pt x="132932" y="1645923"/>
                </a:lnTo>
                <a:lnTo>
                  <a:pt x="176624" y="1635434"/>
                </a:lnTo>
                <a:lnTo>
                  <a:pt x="219827" y="1622203"/>
                </a:lnTo>
                <a:lnTo>
                  <a:pt x="262435" y="1606345"/>
                </a:lnTo>
                <a:lnTo>
                  <a:pt x="304339" y="1587975"/>
                </a:lnTo>
                <a:lnTo>
                  <a:pt x="345433" y="1567205"/>
                </a:lnTo>
                <a:lnTo>
                  <a:pt x="385609" y="1544152"/>
                </a:lnTo>
                <a:lnTo>
                  <a:pt x="424760" y="1518928"/>
                </a:lnTo>
                <a:lnTo>
                  <a:pt x="462778" y="1491648"/>
                </a:lnTo>
                <a:lnTo>
                  <a:pt x="499556" y="1462426"/>
                </a:lnTo>
                <a:lnTo>
                  <a:pt x="534987" y="1431377"/>
                </a:lnTo>
                <a:lnTo>
                  <a:pt x="568964" y="1398614"/>
                </a:lnTo>
                <a:lnTo>
                  <a:pt x="601379" y="1364252"/>
                </a:lnTo>
                <a:lnTo>
                  <a:pt x="632124" y="1328406"/>
                </a:lnTo>
                <a:lnTo>
                  <a:pt x="661093" y="1291189"/>
                </a:lnTo>
                <a:lnTo>
                  <a:pt x="688178" y="1252715"/>
                </a:lnTo>
                <a:lnTo>
                  <a:pt x="713272" y="1213099"/>
                </a:lnTo>
                <a:lnTo>
                  <a:pt x="736267" y="1172455"/>
                </a:lnTo>
                <a:lnTo>
                  <a:pt x="757056" y="1130898"/>
                </a:lnTo>
                <a:lnTo>
                  <a:pt x="775532" y="1088540"/>
                </a:lnTo>
                <a:lnTo>
                  <a:pt x="791587" y="1045498"/>
                </a:lnTo>
                <a:lnTo>
                  <a:pt x="805115" y="1001884"/>
                </a:lnTo>
                <a:lnTo>
                  <a:pt x="816007" y="957814"/>
                </a:lnTo>
                <a:lnTo>
                  <a:pt x="824156" y="913400"/>
                </a:lnTo>
                <a:lnTo>
                  <a:pt x="829456" y="868759"/>
                </a:lnTo>
                <a:lnTo>
                  <a:pt x="831798" y="824003"/>
                </a:lnTo>
                <a:lnTo>
                  <a:pt x="830938" y="775807"/>
                </a:lnTo>
                <a:lnTo>
                  <a:pt x="826663" y="727755"/>
                </a:lnTo>
                <a:lnTo>
                  <a:pt x="819111" y="679987"/>
                </a:lnTo>
                <a:lnTo>
                  <a:pt x="808423" y="632648"/>
                </a:lnTo>
                <a:lnTo>
                  <a:pt x="794738" y="585879"/>
                </a:lnTo>
                <a:lnTo>
                  <a:pt x="778195" y="539823"/>
                </a:lnTo>
                <a:lnTo>
                  <a:pt x="758933" y="494624"/>
                </a:lnTo>
                <a:lnTo>
                  <a:pt x="737092" y="450422"/>
                </a:lnTo>
                <a:lnTo>
                  <a:pt x="712810" y="407362"/>
                </a:lnTo>
                <a:lnTo>
                  <a:pt x="686229" y="365586"/>
                </a:lnTo>
                <a:lnTo>
                  <a:pt x="657486" y="325236"/>
                </a:lnTo>
                <a:lnTo>
                  <a:pt x="626721" y="286455"/>
                </a:lnTo>
                <a:lnTo>
                  <a:pt x="594073" y="249386"/>
                </a:lnTo>
                <a:lnTo>
                  <a:pt x="556743" y="211327"/>
                </a:lnTo>
                <a:lnTo>
                  <a:pt x="517544" y="175626"/>
                </a:lnTo>
                <a:lnTo>
                  <a:pt x="476655" y="142464"/>
                </a:lnTo>
                <a:lnTo>
                  <a:pt x="434253" y="112022"/>
                </a:lnTo>
                <a:lnTo>
                  <a:pt x="390517" y="84483"/>
                </a:lnTo>
                <a:lnTo>
                  <a:pt x="345624" y="60027"/>
                </a:lnTo>
                <a:lnTo>
                  <a:pt x="276493" y="29520"/>
                </a:lnTo>
                <a:lnTo>
                  <a:pt x="205749" y="6972"/>
                </a:lnTo>
                <a:lnTo>
                  <a:pt x="187874" y="2649"/>
                </a:lnTo>
                <a:lnTo>
                  <a:pt x="184899" y="1974"/>
                </a:lnTo>
                <a:lnTo>
                  <a:pt x="181899" y="1322"/>
                </a:lnTo>
                <a:lnTo>
                  <a:pt x="178924" y="694"/>
                </a:lnTo>
                <a:lnTo>
                  <a:pt x="175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06038" y="2111943"/>
            <a:ext cx="108299" cy="81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471802" y="2774921"/>
            <a:ext cx="58864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spc="-5" dirty="0">
                <a:latin typeface="Arial"/>
                <a:cs typeface="Arial"/>
              </a:rPr>
              <a:t>identity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47187" y="1963660"/>
            <a:ext cx="631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F(x)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63514" y="2845159"/>
            <a:ext cx="340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F(x)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8149" y="1058526"/>
            <a:ext cx="8549005" cy="9207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Solution: Use network layers to fit </a:t>
            </a:r>
            <a:r>
              <a:rPr sz="1800" dirty="0">
                <a:latin typeface="Arial"/>
                <a:cs typeface="Arial"/>
              </a:rPr>
              <a:t>a residual mapping </a:t>
            </a:r>
            <a:r>
              <a:rPr sz="1800" spc="-5" dirty="0">
                <a:latin typeface="Arial"/>
                <a:cs typeface="Arial"/>
              </a:rPr>
              <a:t>instead of directly trying to fit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5" dirty="0">
                <a:latin typeface="Arial"/>
                <a:cs typeface="Arial"/>
              </a:rPr>
              <a:t>desired underlying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mapping</a:t>
            </a:r>
            <a:endParaRPr sz="1800">
              <a:latin typeface="Arial"/>
              <a:cs typeface="Arial"/>
            </a:endParaRPr>
          </a:p>
          <a:p>
            <a:pPr marL="2401570" algn="ctr">
              <a:lnSpc>
                <a:spcPct val="100000"/>
              </a:lnSpc>
              <a:spcBef>
                <a:spcPts val="1030"/>
              </a:spcBef>
            </a:pPr>
            <a:r>
              <a:rPr sz="140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64514" y="1743399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48764" y="170017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48763" y="170017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896913" y="3899660"/>
            <a:ext cx="1181100" cy="40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ctr">
              <a:lnSpc>
                <a:spcPts val="149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90"/>
              </a:lnSpc>
            </a:pPr>
            <a:r>
              <a:rPr sz="1400" spc="-5" dirty="0">
                <a:latin typeface="Arial"/>
                <a:cs typeface="Arial"/>
              </a:rPr>
              <a:t>Residual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341264" y="2017813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123257"/>
                </a:moveTo>
                <a:lnTo>
                  <a:pt x="9684" y="75280"/>
                </a:lnTo>
                <a:lnTo>
                  <a:pt x="36096" y="36101"/>
                </a:lnTo>
                <a:lnTo>
                  <a:pt x="75272" y="9686"/>
                </a:lnTo>
                <a:lnTo>
                  <a:pt x="123249" y="0"/>
                </a:lnTo>
                <a:lnTo>
                  <a:pt x="170405" y="9383"/>
                </a:lnTo>
                <a:lnTo>
                  <a:pt x="210399" y="36102"/>
                </a:lnTo>
                <a:lnTo>
                  <a:pt x="237121" y="76089"/>
                </a:lnTo>
                <a:lnTo>
                  <a:pt x="246499" y="123257"/>
                </a:lnTo>
                <a:lnTo>
                  <a:pt x="236814" y="171233"/>
                </a:lnTo>
                <a:lnTo>
                  <a:pt x="210402" y="210411"/>
                </a:lnTo>
                <a:lnTo>
                  <a:pt x="171226" y="236826"/>
                </a:lnTo>
                <a:lnTo>
                  <a:pt x="123249" y="246512"/>
                </a:lnTo>
                <a:lnTo>
                  <a:pt x="75272" y="236826"/>
                </a:lnTo>
                <a:lnTo>
                  <a:pt x="36096" y="210411"/>
                </a:lnTo>
                <a:lnTo>
                  <a:pt x="9684" y="171233"/>
                </a:lnTo>
                <a:lnTo>
                  <a:pt x="0" y="12325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47589" y="2073805"/>
            <a:ext cx="34290" cy="50800"/>
          </a:xfrm>
          <a:custGeom>
            <a:avLst/>
            <a:gdLst/>
            <a:ahLst/>
            <a:cxnLst/>
            <a:rect l="l" t="t" r="r" b="b"/>
            <a:pathLst>
              <a:path w="34289" h="50800">
                <a:moveTo>
                  <a:pt x="33824" y="50354"/>
                </a:moveTo>
                <a:lnTo>
                  <a:pt x="0" y="50354"/>
                </a:lnTo>
                <a:lnTo>
                  <a:pt x="0" y="0"/>
                </a:lnTo>
                <a:lnTo>
                  <a:pt x="33824" y="0"/>
                </a:lnTo>
                <a:lnTo>
                  <a:pt x="33824" y="50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97239" y="2141070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524" y="0"/>
                </a:lnTo>
              </a:path>
            </a:pathLst>
          </a:custGeom>
          <a:ln w="33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47589" y="2157980"/>
            <a:ext cx="34290" cy="50800"/>
          </a:xfrm>
          <a:custGeom>
            <a:avLst/>
            <a:gdLst/>
            <a:ahLst/>
            <a:cxnLst/>
            <a:rect l="l" t="t" r="r" b="b"/>
            <a:pathLst>
              <a:path w="34289" h="50800">
                <a:moveTo>
                  <a:pt x="33824" y="50354"/>
                </a:moveTo>
                <a:lnTo>
                  <a:pt x="0" y="50354"/>
                </a:lnTo>
                <a:lnTo>
                  <a:pt x="0" y="0"/>
                </a:lnTo>
                <a:lnTo>
                  <a:pt x="33824" y="0"/>
                </a:lnTo>
                <a:lnTo>
                  <a:pt x="33824" y="50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68</a:t>
            </a:fld>
            <a:endParaRPr sz="2000"/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6183" y="2883011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347154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8149" y="1058526"/>
            <a:ext cx="854900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Solution: Use network layers to fit </a:t>
            </a:r>
            <a:r>
              <a:rPr sz="1800" dirty="0">
                <a:latin typeface="Arial"/>
                <a:cs typeface="Arial"/>
              </a:rPr>
              <a:t>a residual mapping </a:t>
            </a:r>
            <a:r>
              <a:rPr sz="1800" spc="-5" dirty="0">
                <a:latin typeface="Arial"/>
                <a:cs typeface="Arial"/>
              </a:rPr>
              <a:t>instead of directly trying to fit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5" dirty="0">
                <a:latin typeface="Arial"/>
                <a:cs typeface="Arial"/>
              </a:rPr>
              <a:t>desired underlying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mapping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31364" y="3202468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31364" y="3202468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499" y="3332883"/>
            <a:ext cx="311150" cy="83820"/>
          </a:xfrm>
          <a:custGeom>
            <a:avLst/>
            <a:gdLst/>
            <a:ahLst/>
            <a:cxnLst/>
            <a:rect l="l" t="t" r="r" b="b"/>
            <a:pathLst>
              <a:path w="311150" h="83820">
                <a:moveTo>
                  <a:pt x="45938" y="83343"/>
                </a:moveTo>
                <a:lnTo>
                  <a:pt x="37206" y="83343"/>
                </a:lnTo>
                <a:lnTo>
                  <a:pt x="29272" y="82608"/>
                </a:lnTo>
                <a:lnTo>
                  <a:pt x="641" y="50350"/>
                </a:lnTo>
                <a:lnTo>
                  <a:pt x="0" y="41671"/>
                </a:lnTo>
                <a:lnTo>
                  <a:pt x="632" y="32937"/>
                </a:lnTo>
                <a:lnTo>
                  <a:pt x="29206" y="734"/>
                </a:lnTo>
                <a:lnTo>
                  <a:pt x="37206" y="0"/>
                </a:lnTo>
                <a:lnTo>
                  <a:pt x="46434" y="0"/>
                </a:lnTo>
                <a:lnTo>
                  <a:pt x="53776" y="2381"/>
                </a:lnTo>
                <a:lnTo>
                  <a:pt x="60256" y="8037"/>
                </a:lnTo>
                <a:lnTo>
                  <a:pt x="28971" y="8037"/>
                </a:lnTo>
                <a:lnTo>
                  <a:pt x="22323" y="11310"/>
                </a:lnTo>
                <a:lnTo>
                  <a:pt x="17168" y="17980"/>
                </a:lnTo>
                <a:lnTo>
                  <a:pt x="12203" y="24308"/>
                </a:lnTo>
                <a:lnTo>
                  <a:pt x="9673" y="32245"/>
                </a:lnTo>
                <a:lnTo>
                  <a:pt x="9673" y="50998"/>
                </a:lnTo>
                <a:lnTo>
                  <a:pt x="12203" y="58935"/>
                </a:lnTo>
                <a:lnTo>
                  <a:pt x="17264" y="65484"/>
                </a:lnTo>
                <a:lnTo>
                  <a:pt x="22323" y="71933"/>
                </a:lnTo>
                <a:lnTo>
                  <a:pt x="28971" y="75157"/>
                </a:lnTo>
                <a:lnTo>
                  <a:pt x="59103" y="75157"/>
                </a:lnTo>
                <a:lnTo>
                  <a:pt x="53131" y="80714"/>
                </a:lnTo>
                <a:lnTo>
                  <a:pt x="45938" y="83343"/>
                </a:lnTo>
                <a:close/>
              </a:path>
              <a:path w="311150" h="83820">
                <a:moveTo>
                  <a:pt x="69056" y="26937"/>
                </a:moveTo>
                <a:lnTo>
                  <a:pt x="59382" y="26937"/>
                </a:lnTo>
                <a:lnTo>
                  <a:pt x="57992" y="20687"/>
                </a:lnTo>
                <a:lnTo>
                  <a:pt x="55413" y="15974"/>
                </a:lnTo>
                <a:lnTo>
                  <a:pt x="51643" y="12799"/>
                </a:lnTo>
                <a:lnTo>
                  <a:pt x="47971" y="9624"/>
                </a:lnTo>
                <a:lnTo>
                  <a:pt x="43159" y="8037"/>
                </a:lnTo>
                <a:lnTo>
                  <a:pt x="60256" y="8037"/>
                </a:lnTo>
                <a:lnTo>
                  <a:pt x="64689" y="11906"/>
                </a:lnTo>
                <a:lnTo>
                  <a:pt x="67964" y="18504"/>
                </a:lnTo>
                <a:lnTo>
                  <a:pt x="69056" y="26937"/>
                </a:lnTo>
                <a:close/>
              </a:path>
              <a:path w="311150" h="83820">
                <a:moveTo>
                  <a:pt x="59103" y="75157"/>
                </a:moveTo>
                <a:lnTo>
                  <a:pt x="42961" y="75157"/>
                </a:lnTo>
                <a:lnTo>
                  <a:pt x="48021" y="73124"/>
                </a:lnTo>
                <a:lnTo>
                  <a:pt x="56752" y="64987"/>
                </a:lnTo>
                <a:lnTo>
                  <a:pt x="59332" y="59531"/>
                </a:lnTo>
                <a:lnTo>
                  <a:pt x="60126" y="52685"/>
                </a:lnTo>
                <a:lnTo>
                  <a:pt x="69651" y="52685"/>
                </a:lnTo>
                <a:lnTo>
                  <a:pt x="68162" y="62507"/>
                </a:lnTo>
                <a:lnTo>
                  <a:pt x="64541" y="70098"/>
                </a:lnTo>
                <a:lnTo>
                  <a:pt x="59103" y="75157"/>
                </a:lnTo>
                <a:close/>
              </a:path>
              <a:path w="311150" h="83820">
                <a:moveTo>
                  <a:pt x="124047" y="83343"/>
                </a:moveTo>
                <a:lnTo>
                  <a:pt x="116308" y="83343"/>
                </a:lnTo>
                <a:lnTo>
                  <a:pt x="108374" y="82608"/>
                </a:lnTo>
                <a:lnTo>
                  <a:pt x="79743" y="50350"/>
                </a:lnTo>
                <a:lnTo>
                  <a:pt x="79102" y="41671"/>
                </a:lnTo>
                <a:lnTo>
                  <a:pt x="79734" y="32937"/>
                </a:lnTo>
                <a:lnTo>
                  <a:pt x="108309" y="734"/>
                </a:lnTo>
                <a:lnTo>
                  <a:pt x="116308" y="0"/>
                </a:lnTo>
                <a:lnTo>
                  <a:pt x="124298" y="734"/>
                </a:lnTo>
                <a:lnTo>
                  <a:pt x="131451" y="2939"/>
                </a:lnTo>
                <a:lnTo>
                  <a:pt x="137767" y="6613"/>
                </a:lnTo>
                <a:lnTo>
                  <a:pt x="139283" y="8037"/>
                </a:lnTo>
                <a:lnTo>
                  <a:pt x="108023" y="8037"/>
                </a:lnTo>
                <a:lnTo>
                  <a:pt x="101425" y="11310"/>
                </a:lnTo>
                <a:lnTo>
                  <a:pt x="96249" y="18007"/>
                </a:lnTo>
                <a:lnTo>
                  <a:pt x="91305" y="24308"/>
                </a:lnTo>
                <a:lnTo>
                  <a:pt x="88775" y="32245"/>
                </a:lnTo>
                <a:lnTo>
                  <a:pt x="88775" y="50899"/>
                </a:lnTo>
                <a:lnTo>
                  <a:pt x="91255" y="58787"/>
                </a:lnTo>
                <a:lnTo>
                  <a:pt x="96216" y="65335"/>
                </a:lnTo>
                <a:lnTo>
                  <a:pt x="101277" y="71884"/>
                </a:lnTo>
                <a:lnTo>
                  <a:pt x="107974" y="75157"/>
                </a:lnTo>
                <a:lnTo>
                  <a:pt x="139942" y="75157"/>
                </a:lnTo>
                <a:lnTo>
                  <a:pt x="136400" y="77539"/>
                </a:lnTo>
                <a:lnTo>
                  <a:pt x="130744" y="81409"/>
                </a:lnTo>
                <a:lnTo>
                  <a:pt x="124047" y="83343"/>
                </a:lnTo>
                <a:close/>
              </a:path>
              <a:path w="311150" h="83820">
                <a:moveTo>
                  <a:pt x="139942" y="75157"/>
                </a:moveTo>
                <a:lnTo>
                  <a:pt x="124642" y="75157"/>
                </a:lnTo>
                <a:lnTo>
                  <a:pt x="131290" y="71884"/>
                </a:lnTo>
                <a:lnTo>
                  <a:pt x="136273" y="65307"/>
                </a:lnTo>
                <a:lnTo>
                  <a:pt x="141311" y="58787"/>
                </a:lnTo>
                <a:lnTo>
                  <a:pt x="143841" y="50899"/>
                </a:lnTo>
                <a:lnTo>
                  <a:pt x="143777" y="32245"/>
                </a:lnTo>
                <a:lnTo>
                  <a:pt x="141311" y="24556"/>
                </a:lnTo>
                <a:lnTo>
                  <a:pt x="136141" y="17859"/>
                </a:lnTo>
                <a:lnTo>
                  <a:pt x="131290" y="11360"/>
                </a:lnTo>
                <a:lnTo>
                  <a:pt x="124593" y="8037"/>
                </a:lnTo>
                <a:lnTo>
                  <a:pt x="139283" y="8037"/>
                </a:lnTo>
                <a:lnTo>
                  <a:pt x="153516" y="41671"/>
                </a:lnTo>
                <a:lnTo>
                  <a:pt x="153516" y="49013"/>
                </a:lnTo>
                <a:lnTo>
                  <a:pt x="152076" y="55860"/>
                </a:lnTo>
                <a:lnTo>
                  <a:pt x="149199" y="62210"/>
                </a:lnTo>
                <a:lnTo>
                  <a:pt x="146421" y="68559"/>
                </a:lnTo>
                <a:lnTo>
                  <a:pt x="142155" y="73670"/>
                </a:lnTo>
                <a:lnTo>
                  <a:pt x="139942" y="75157"/>
                </a:lnTo>
                <a:close/>
              </a:path>
              <a:path w="311150" h="83820">
                <a:moveTo>
                  <a:pt x="183456" y="15924"/>
                </a:moveTo>
                <a:lnTo>
                  <a:pt x="177551" y="15924"/>
                </a:lnTo>
                <a:lnTo>
                  <a:pt x="179436" y="11162"/>
                </a:lnTo>
                <a:lnTo>
                  <a:pt x="182661" y="7341"/>
                </a:lnTo>
                <a:lnTo>
                  <a:pt x="191888" y="1488"/>
                </a:lnTo>
                <a:lnTo>
                  <a:pt x="197097" y="0"/>
                </a:lnTo>
                <a:lnTo>
                  <a:pt x="212872" y="0"/>
                </a:lnTo>
                <a:lnTo>
                  <a:pt x="220166" y="2480"/>
                </a:lnTo>
                <a:lnTo>
                  <a:pt x="225288" y="8037"/>
                </a:lnTo>
                <a:lnTo>
                  <a:pt x="196700" y="8037"/>
                </a:lnTo>
                <a:lnTo>
                  <a:pt x="192186" y="9326"/>
                </a:lnTo>
                <a:lnTo>
                  <a:pt x="184645" y="14485"/>
                </a:lnTo>
                <a:lnTo>
                  <a:pt x="183456" y="15924"/>
                </a:lnTo>
                <a:close/>
              </a:path>
              <a:path w="311150" h="83820">
                <a:moveTo>
                  <a:pt x="177254" y="80962"/>
                </a:moveTo>
                <a:lnTo>
                  <a:pt x="167729" y="80962"/>
                </a:lnTo>
                <a:lnTo>
                  <a:pt x="167729" y="2232"/>
                </a:lnTo>
                <a:lnTo>
                  <a:pt x="177254" y="2232"/>
                </a:lnTo>
                <a:lnTo>
                  <a:pt x="177254" y="15924"/>
                </a:lnTo>
                <a:lnTo>
                  <a:pt x="183456" y="15924"/>
                </a:lnTo>
                <a:lnTo>
                  <a:pt x="181817" y="17908"/>
                </a:lnTo>
                <a:lnTo>
                  <a:pt x="179932" y="22175"/>
                </a:lnTo>
                <a:lnTo>
                  <a:pt x="178146" y="26441"/>
                </a:lnTo>
                <a:lnTo>
                  <a:pt x="177254" y="30708"/>
                </a:lnTo>
                <a:lnTo>
                  <a:pt x="177254" y="80962"/>
                </a:lnTo>
                <a:close/>
              </a:path>
              <a:path w="311150" h="83820">
                <a:moveTo>
                  <a:pt x="231576" y="80962"/>
                </a:moveTo>
                <a:lnTo>
                  <a:pt x="221902" y="80962"/>
                </a:lnTo>
                <a:lnTo>
                  <a:pt x="221902" y="23614"/>
                </a:lnTo>
                <a:lnTo>
                  <a:pt x="220265" y="17859"/>
                </a:lnTo>
                <a:lnTo>
                  <a:pt x="216990" y="13990"/>
                </a:lnTo>
                <a:lnTo>
                  <a:pt x="213716" y="10021"/>
                </a:lnTo>
                <a:lnTo>
                  <a:pt x="208705" y="8037"/>
                </a:lnTo>
                <a:lnTo>
                  <a:pt x="225288" y="8037"/>
                </a:lnTo>
                <a:lnTo>
                  <a:pt x="229293" y="12303"/>
                </a:lnTo>
                <a:lnTo>
                  <a:pt x="231576" y="19694"/>
                </a:lnTo>
                <a:lnTo>
                  <a:pt x="231576" y="80962"/>
                </a:lnTo>
                <a:close/>
              </a:path>
              <a:path w="311150" h="83820">
                <a:moveTo>
                  <a:pt x="281433" y="80962"/>
                </a:moveTo>
                <a:lnTo>
                  <a:pt x="271163" y="80962"/>
                </a:lnTo>
                <a:lnTo>
                  <a:pt x="240802" y="2232"/>
                </a:lnTo>
                <a:lnTo>
                  <a:pt x="251518" y="2232"/>
                </a:lnTo>
                <a:lnTo>
                  <a:pt x="276224" y="71288"/>
                </a:lnTo>
                <a:lnTo>
                  <a:pt x="285036" y="71288"/>
                </a:lnTo>
                <a:lnTo>
                  <a:pt x="281433" y="80962"/>
                </a:lnTo>
                <a:close/>
              </a:path>
              <a:path w="311150" h="83820">
                <a:moveTo>
                  <a:pt x="285036" y="71288"/>
                </a:moveTo>
                <a:lnTo>
                  <a:pt x="276521" y="71288"/>
                </a:lnTo>
                <a:lnTo>
                  <a:pt x="300929" y="2232"/>
                </a:lnTo>
                <a:lnTo>
                  <a:pt x="310752" y="2232"/>
                </a:lnTo>
                <a:lnTo>
                  <a:pt x="285036" y="7128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31464" y="2501644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31464" y="2501644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1585" y="2632054"/>
            <a:ext cx="311150" cy="83820"/>
          </a:xfrm>
          <a:custGeom>
            <a:avLst/>
            <a:gdLst/>
            <a:ahLst/>
            <a:cxnLst/>
            <a:rect l="l" t="t" r="r" b="b"/>
            <a:pathLst>
              <a:path w="311150" h="83819">
                <a:moveTo>
                  <a:pt x="45938" y="83343"/>
                </a:moveTo>
                <a:lnTo>
                  <a:pt x="37206" y="83343"/>
                </a:lnTo>
                <a:lnTo>
                  <a:pt x="29272" y="82608"/>
                </a:lnTo>
                <a:lnTo>
                  <a:pt x="641" y="50350"/>
                </a:lnTo>
                <a:lnTo>
                  <a:pt x="0" y="41671"/>
                </a:lnTo>
                <a:lnTo>
                  <a:pt x="632" y="32937"/>
                </a:lnTo>
                <a:lnTo>
                  <a:pt x="29206" y="734"/>
                </a:lnTo>
                <a:lnTo>
                  <a:pt x="37206" y="0"/>
                </a:lnTo>
                <a:lnTo>
                  <a:pt x="46434" y="0"/>
                </a:lnTo>
                <a:lnTo>
                  <a:pt x="53776" y="2381"/>
                </a:lnTo>
                <a:lnTo>
                  <a:pt x="60256" y="8037"/>
                </a:lnTo>
                <a:lnTo>
                  <a:pt x="28971" y="8037"/>
                </a:lnTo>
                <a:lnTo>
                  <a:pt x="22323" y="11310"/>
                </a:lnTo>
                <a:lnTo>
                  <a:pt x="17168" y="17980"/>
                </a:lnTo>
                <a:lnTo>
                  <a:pt x="12203" y="24308"/>
                </a:lnTo>
                <a:lnTo>
                  <a:pt x="9673" y="32245"/>
                </a:lnTo>
                <a:lnTo>
                  <a:pt x="9673" y="50998"/>
                </a:lnTo>
                <a:lnTo>
                  <a:pt x="12203" y="58935"/>
                </a:lnTo>
                <a:lnTo>
                  <a:pt x="17264" y="65484"/>
                </a:lnTo>
                <a:lnTo>
                  <a:pt x="22323" y="71933"/>
                </a:lnTo>
                <a:lnTo>
                  <a:pt x="28971" y="75157"/>
                </a:lnTo>
                <a:lnTo>
                  <a:pt x="59103" y="75157"/>
                </a:lnTo>
                <a:lnTo>
                  <a:pt x="53131" y="80714"/>
                </a:lnTo>
                <a:lnTo>
                  <a:pt x="45938" y="83343"/>
                </a:lnTo>
                <a:close/>
              </a:path>
              <a:path w="311150" h="83819">
                <a:moveTo>
                  <a:pt x="69056" y="26937"/>
                </a:moveTo>
                <a:lnTo>
                  <a:pt x="59382" y="26937"/>
                </a:lnTo>
                <a:lnTo>
                  <a:pt x="57992" y="20687"/>
                </a:lnTo>
                <a:lnTo>
                  <a:pt x="55413" y="15974"/>
                </a:lnTo>
                <a:lnTo>
                  <a:pt x="51643" y="12799"/>
                </a:lnTo>
                <a:lnTo>
                  <a:pt x="47971" y="9624"/>
                </a:lnTo>
                <a:lnTo>
                  <a:pt x="43159" y="8037"/>
                </a:lnTo>
                <a:lnTo>
                  <a:pt x="60256" y="8037"/>
                </a:lnTo>
                <a:lnTo>
                  <a:pt x="64689" y="11906"/>
                </a:lnTo>
                <a:lnTo>
                  <a:pt x="67964" y="18504"/>
                </a:lnTo>
                <a:lnTo>
                  <a:pt x="69056" y="26937"/>
                </a:lnTo>
                <a:close/>
              </a:path>
              <a:path w="311150" h="83819">
                <a:moveTo>
                  <a:pt x="59103" y="75157"/>
                </a:moveTo>
                <a:lnTo>
                  <a:pt x="42961" y="75157"/>
                </a:lnTo>
                <a:lnTo>
                  <a:pt x="48021" y="73124"/>
                </a:lnTo>
                <a:lnTo>
                  <a:pt x="56752" y="64987"/>
                </a:lnTo>
                <a:lnTo>
                  <a:pt x="59332" y="59531"/>
                </a:lnTo>
                <a:lnTo>
                  <a:pt x="60126" y="52685"/>
                </a:lnTo>
                <a:lnTo>
                  <a:pt x="69651" y="52685"/>
                </a:lnTo>
                <a:lnTo>
                  <a:pt x="68162" y="62507"/>
                </a:lnTo>
                <a:lnTo>
                  <a:pt x="64541" y="70098"/>
                </a:lnTo>
                <a:lnTo>
                  <a:pt x="59103" y="75157"/>
                </a:lnTo>
                <a:close/>
              </a:path>
              <a:path w="311150" h="83819">
                <a:moveTo>
                  <a:pt x="124047" y="83343"/>
                </a:moveTo>
                <a:lnTo>
                  <a:pt x="116308" y="83343"/>
                </a:lnTo>
                <a:lnTo>
                  <a:pt x="108374" y="82608"/>
                </a:lnTo>
                <a:lnTo>
                  <a:pt x="79743" y="50350"/>
                </a:lnTo>
                <a:lnTo>
                  <a:pt x="79102" y="41671"/>
                </a:lnTo>
                <a:lnTo>
                  <a:pt x="79734" y="32937"/>
                </a:lnTo>
                <a:lnTo>
                  <a:pt x="108309" y="734"/>
                </a:lnTo>
                <a:lnTo>
                  <a:pt x="116308" y="0"/>
                </a:lnTo>
                <a:lnTo>
                  <a:pt x="124298" y="734"/>
                </a:lnTo>
                <a:lnTo>
                  <a:pt x="131451" y="2939"/>
                </a:lnTo>
                <a:lnTo>
                  <a:pt x="137767" y="6613"/>
                </a:lnTo>
                <a:lnTo>
                  <a:pt x="139283" y="8037"/>
                </a:lnTo>
                <a:lnTo>
                  <a:pt x="108023" y="8037"/>
                </a:lnTo>
                <a:lnTo>
                  <a:pt x="101425" y="11310"/>
                </a:lnTo>
                <a:lnTo>
                  <a:pt x="96249" y="18007"/>
                </a:lnTo>
                <a:lnTo>
                  <a:pt x="91305" y="24308"/>
                </a:lnTo>
                <a:lnTo>
                  <a:pt x="88775" y="32245"/>
                </a:lnTo>
                <a:lnTo>
                  <a:pt x="88775" y="50899"/>
                </a:lnTo>
                <a:lnTo>
                  <a:pt x="91255" y="58787"/>
                </a:lnTo>
                <a:lnTo>
                  <a:pt x="96216" y="65335"/>
                </a:lnTo>
                <a:lnTo>
                  <a:pt x="101277" y="71884"/>
                </a:lnTo>
                <a:lnTo>
                  <a:pt x="107974" y="75157"/>
                </a:lnTo>
                <a:lnTo>
                  <a:pt x="139942" y="75157"/>
                </a:lnTo>
                <a:lnTo>
                  <a:pt x="136400" y="77539"/>
                </a:lnTo>
                <a:lnTo>
                  <a:pt x="130744" y="81409"/>
                </a:lnTo>
                <a:lnTo>
                  <a:pt x="124047" y="83343"/>
                </a:lnTo>
                <a:close/>
              </a:path>
              <a:path w="311150" h="83819">
                <a:moveTo>
                  <a:pt x="139942" y="75157"/>
                </a:moveTo>
                <a:lnTo>
                  <a:pt x="124642" y="75157"/>
                </a:lnTo>
                <a:lnTo>
                  <a:pt x="131290" y="71884"/>
                </a:lnTo>
                <a:lnTo>
                  <a:pt x="136273" y="65307"/>
                </a:lnTo>
                <a:lnTo>
                  <a:pt x="141311" y="58787"/>
                </a:lnTo>
                <a:lnTo>
                  <a:pt x="143841" y="50899"/>
                </a:lnTo>
                <a:lnTo>
                  <a:pt x="143777" y="32245"/>
                </a:lnTo>
                <a:lnTo>
                  <a:pt x="141311" y="24556"/>
                </a:lnTo>
                <a:lnTo>
                  <a:pt x="136141" y="17859"/>
                </a:lnTo>
                <a:lnTo>
                  <a:pt x="131290" y="11360"/>
                </a:lnTo>
                <a:lnTo>
                  <a:pt x="124593" y="8037"/>
                </a:lnTo>
                <a:lnTo>
                  <a:pt x="139283" y="8037"/>
                </a:lnTo>
                <a:lnTo>
                  <a:pt x="153516" y="41671"/>
                </a:lnTo>
                <a:lnTo>
                  <a:pt x="153516" y="49013"/>
                </a:lnTo>
                <a:lnTo>
                  <a:pt x="152076" y="55860"/>
                </a:lnTo>
                <a:lnTo>
                  <a:pt x="149199" y="62210"/>
                </a:lnTo>
                <a:lnTo>
                  <a:pt x="146421" y="68559"/>
                </a:lnTo>
                <a:lnTo>
                  <a:pt x="142155" y="73670"/>
                </a:lnTo>
                <a:lnTo>
                  <a:pt x="139942" y="75157"/>
                </a:lnTo>
                <a:close/>
              </a:path>
              <a:path w="311150" h="83819">
                <a:moveTo>
                  <a:pt x="183456" y="15924"/>
                </a:moveTo>
                <a:lnTo>
                  <a:pt x="177551" y="15924"/>
                </a:lnTo>
                <a:lnTo>
                  <a:pt x="179436" y="11162"/>
                </a:lnTo>
                <a:lnTo>
                  <a:pt x="182661" y="7341"/>
                </a:lnTo>
                <a:lnTo>
                  <a:pt x="191888" y="1488"/>
                </a:lnTo>
                <a:lnTo>
                  <a:pt x="197097" y="0"/>
                </a:lnTo>
                <a:lnTo>
                  <a:pt x="212872" y="0"/>
                </a:lnTo>
                <a:lnTo>
                  <a:pt x="220166" y="2480"/>
                </a:lnTo>
                <a:lnTo>
                  <a:pt x="225288" y="8037"/>
                </a:lnTo>
                <a:lnTo>
                  <a:pt x="196700" y="8037"/>
                </a:lnTo>
                <a:lnTo>
                  <a:pt x="192186" y="9326"/>
                </a:lnTo>
                <a:lnTo>
                  <a:pt x="184645" y="14485"/>
                </a:lnTo>
                <a:lnTo>
                  <a:pt x="183456" y="15924"/>
                </a:lnTo>
                <a:close/>
              </a:path>
              <a:path w="311150" h="83819">
                <a:moveTo>
                  <a:pt x="177254" y="80962"/>
                </a:moveTo>
                <a:lnTo>
                  <a:pt x="167729" y="80962"/>
                </a:lnTo>
                <a:lnTo>
                  <a:pt x="167729" y="2232"/>
                </a:lnTo>
                <a:lnTo>
                  <a:pt x="177254" y="2232"/>
                </a:lnTo>
                <a:lnTo>
                  <a:pt x="177254" y="15924"/>
                </a:lnTo>
                <a:lnTo>
                  <a:pt x="183456" y="15924"/>
                </a:lnTo>
                <a:lnTo>
                  <a:pt x="181817" y="17908"/>
                </a:lnTo>
                <a:lnTo>
                  <a:pt x="179932" y="22175"/>
                </a:lnTo>
                <a:lnTo>
                  <a:pt x="178146" y="26441"/>
                </a:lnTo>
                <a:lnTo>
                  <a:pt x="177254" y="30708"/>
                </a:lnTo>
                <a:lnTo>
                  <a:pt x="177254" y="80962"/>
                </a:lnTo>
                <a:close/>
              </a:path>
              <a:path w="311150" h="83819">
                <a:moveTo>
                  <a:pt x="231576" y="80962"/>
                </a:moveTo>
                <a:lnTo>
                  <a:pt x="221902" y="80962"/>
                </a:lnTo>
                <a:lnTo>
                  <a:pt x="221902" y="23614"/>
                </a:lnTo>
                <a:lnTo>
                  <a:pt x="220265" y="17859"/>
                </a:lnTo>
                <a:lnTo>
                  <a:pt x="216990" y="13990"/>
                </a:lnTo>
                <a:lnTo>
                  <a:pt x="213716" y="10021"/>
                </a:lnTo>
                <a:lnTo>
                  <a:pt x="208705" y="8037"/>
                </a:lnTo>
                <a:lnTo>
                  <a:pt x="225288" y="8037"/>
                </a:lnTo>
                <a:lnTo>
                  <a:pt x="229293" y="12303"/>
                </a:lnTo>
                <a:lnTo>
                  <a:pt x="231576" y="19694"/>
                </a:lnTo>
                <a:lnTo>
                  <a:pt x="231576" y="80962"/>
                </a:lnTo>
                <a:close/>
              </a:path>
              <a:path w="311150" h="83819">
                <a:moveTo>
                  <a:pt x="281433" y="80962"/>
                </a:moveTo>
                <a:lnTo>
                  <a:pt x="271163" y="80962"/>
                </a:lnTo>
                <a:lnTo>
                  <a:pt x="240802" y="2232"/>
                </a:lnTo>
                <a:lnTo>
                  <a:pt x="251518" y="2232"/>
                </a:lnTo>
                <a:lnTo>
                  <a:pt x="276224" y="71288"/>
                </a:lnTo>
                <a:lnTo>
                  <a:pt x="285036" y="71288"/>
                </a:lnTo>
                <a:lnTo>
                  <a:pt x="281433" y="80962"/>
                </a:lnTo>
                <a:close/>
              </a:path>
              <a:path w="311150" h="83819">
                <a:moveTo>
                  <a:pt x="285036" y="71288"/>
                </a:moveTo>
                <a:lnTo>
                  <a:pt x="276521" y="71288"/>
                </a:lnTo>
                <a:lnTo>
                  <a:pt x="300929" y="2232"/>
                </a:lnTo>
                <a:lnTo>
                  <a:pt x="310752" y="2232"/>
                </a:lnTo>
                <a:lnTo>
                  <a:pt x="285036" y="7128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4414" y="2869919"/>
            <a:ext cx="0" cy="332740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3325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8689" y="282669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48689" y="282669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64514" y="2276797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48764" y="223357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48763" y="223357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3239" y="3522680"/>
            <a:ext cx="142349" cy="361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26063" y="2152765"/>
            <a:ext cx="831850" cy="1659889"/>
          </a:xfrm>
          <a:custGeom>
            <a:avLst/>
            <a:gdLst/>
            <a:ahLst/>
            <a:cxnLst/>
            <a:rect l="l" t="t" r="r" b="b"/>
            <a:pathLst>
              <a:path w="831850" h="1659889">
                <a:moveTo>
                  <a:pt x="0" y="1659801"/>
                </a:moveTo>
                <a:lnTo>
                  <a:pt x="44513" y="1658221"/>
                </a:lnTo>
                <a:lnTo>
                  <a:pt x="88859" y="1653557"/>
                </a:lnTo>
                <a:lnTo>
                  <a:pt x="132932" y="1645923"/>
                </a:lnTo>
                <a:lnTo>
                  <a:pt x="176624" y="1635434"/>
                </a:lnTo>
                <a:lnTo>
                  <a:pt x="219827" y="1622203"/>
                </a:lnTo>
                <a:lnTo>
                  <a:pt x="262435" y="1606345"/>
                </a:lnTo>
                <a:lnTo>
                  <a:pt x="304339" y="1587975"/>
                </a:lnTo>
                <a:lnTo>
                  <a:pt x="345433" y="1567205"/>
                </a:lnTo>
                <a:lnTo>
                  <a:pt x="385609" y="1544152"/>
                </a:lnTo>
                <a:lnTo>
                  <a:pt x="424760" y="1518928"/>
                </a:lnTo>
                <a:lnTo>
                  <a:pt x="462778" y="1491648"/>
                </a:lnTo>
                <a:lnTo>
                  <a:pt x="499556" y="1462426"/>
                </a:lnTo>
                <a:lnTo>
                  <a:pt x="534987" y="1431377"/>
                </a:lnTo>
                <a:lnTo>
                  <a:pt x="568964" y="1398614"/>
                </a:lnTo>
                <a:lnTo>
                  <a:pt x="601379" y="1364252"/>
                </a:lnTo>
                <a:lnTo>
                  <a:pt x="632124" y="1328406"/>
                </a:lnTo>
                <a:lnTo>
                  <a:pt x="661093" y="1291189"/>
                </a:lnTo>
                <a:lnTo>
                  <a:pt x="688178" y="1252715"/>
                </a:lnTo>
                <a:lnTo>
                  <a:pt x="713272" y="1213099"/>
                </a:lnTo>
                <a:lnTo>
                  <a:pt x="736267" y="1172455"/>
                </a:lnTo>
                <a:lnTo>
                  <a:pt x="757056" y="1130898"/>
                </a:lnTo>
                <a:lnTo>
                  <a:pt x="775532" y="1088540"/>
                </a:lnTo>
                <a:lnTo>
                  <a:pt x="791587" y="1045498"/>
                </a:lnTo>
                <a:lnTo>
                  <a:pt x="805115" y="1001884"/>
                </a:lnTo>
                <a:lnTo>
                  <a:pt x="816007" y="957814"/>
                </a:lnTo>
                <a:lnTo>
                  <a:pt x="824156" y="913400"/>
                </a:lnTo>
                <a:lnTo>
                  <a:pt x="829456" y="868759"/>
                </a:lnTo>
                <a:lnTo>
                  <a:pt x="831798" y="824003"/>
                </a:lnTo>
                <a:lnTo>
                  <a:pt x="830938" y="775807"/>
                </a:lnTo>
                <a:lnTo>
                  <a:pt x="826663" y="727755"/>
                </a:lnTo>
                <a:lnTo>
                  <a:pt x="819111" y="679987"/>
                </a:lnTo>
                <a:lnTo>
                  <a:pt x="808423" y="632648"/>
                </a:lnTo>
                <a:lnTo>
                  <a:pt x="794738" y="585879"/>
                </a:lnTo>
                <a:lnTo>
                  <a:pt x="778195" y="539823"/>
                </a:lnTo>
                <a:lnTo>
                  <a:pt x="758933" y="494624"/>
                </a:lnTo>
                <a:lnTo>
                  <a:pt x="737092" y="450422"/>
                </a:lnTo>
                <a:lnTo>
                  <a:pt x="712810" y="407362"/>
                </a:lnTo>
                <a:lnTo>
                  <a:pt x="686229" y="365586"/>
                </a:lnTo>
                <a:lnTo>
                  <a:pt x="657486" y="325236"/>
                </a:lnTo>
                <a:lnTo>
                  <a:pt x="626721" y="286455"/>
                </a:lnTo>
                <a:lnTo>
                  <a:pt x="594073" y="249386"/>
                </a:lnTo>
                <a:lnTo>
                  <a:pt x="556743" y="211327"/>
                </a:lnTo>
                <a:lnTo>
                  <a:pt x="517544" y="175626"/>
                </a:lnTo>
                <a:lnTo>
                  <a:pt x="476655" y="142464"/>
                </a:lnTo>
                <a:lnTo>
                  <a:pt x="434253" y="112022"/>
                </a:lnTo>
                <a:lnTo>
                  <a:pt x="390517" y="84483"/>
                </a:lnTo>
                <a:lnTo>
                  <a:pt x="345624" y="60027"/>
                </a:lnTo>
                <a:lnTo>
                  <a:pt x="276493" y="29520"/>
                </a:lnTo>
                <a:lnTo>
                  <a:pt x="205749" y="6972"/>
                </a:lnTo>
                <a:lnTo>
                  <a:pt x="187874" y="2649"/>
                </a:lnTo>
                <a:lnTo>
                  <a:pt x="184899" y="1974"/>
                </a:lnTo>
                <a:lnTo>
                  <a:pt x="181899" y="1322"/>
                </a:lnTo>
                <a:lnTo>
                  <a:pt x="178924" y="694"/>
                </a:lnTo>
                <a:lnTo>
                  <a:pt x="175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06038" y="2111943"/>
            <a:ext cx="108299" cy="81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71802" y="2774921"/>
            <a:ext cx="58864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spc="-5" dirty="0">
                <a:latin typeface="Arial"/>
                <a:cs typeface="Arial"/>
              </a:rPr>
              <a:t>identity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47187" y="1963660"/>
            <a:ext cx="631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F(x)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63514" y="2845159"/>
            <a:ext cx="340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F(x)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82383" y="1740013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64514" y="1743399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48764" y="170017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48763" y="170017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7582" y="3278668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7582" y="3278668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77707" y="3409082"/>
            <a:ext cx="311150" cy="83820"/>
          </a:xfrm>
          <a:custGeom>
            <a:avLst/>
            <a:gdLst/>
            <a:ahLst/>
            <a:cxnLst/>
            <a:rect l="l" t="t" r="r" b="b"/>
            <a:pathLst>
              <a:path w="311150" h="83820">
                <a:moveTo>
                  <a:pt x="45938" y="83343"/>
                </a:moveTo>
                <a:lnTo>
                  <a:pt x="37206" y="83343"/>
                </a:lnTo>
                <a:lnTo>
                  <a:pt x="29272" y="82608"/>
                </a:lnTo>
                <a:lnTo>
                  <a:pt x="641" y="50350"/>
                </a:lnTo>
                <a:lnTo>
                  <a:pt x="0" y="41671"/>
                </a:lnTo>
                <a:lnTo>
                  <a:pt x="632" y="32937"/>
                </a:lnTo>
                <a:lnTo>
                  <a:pt x="29206" y="734"/>
                </a:lnTo>
                <a:lnTo>
                  <a:pt x="37206" y="0"/>
                </a:lnTo>
                <a:lnTo>
                  <a:pt x="46434" y="0"/>
                </a:lnTo>
                <a:lnTo>
                  <a:pt x="53776" y="2381"/>
                </a:lnTo>
                <a:lnTo>
                  <a:pt x="60256" y="8037"/>
                </a:lnTo>
                <a:lnTo>
                  <a:pt x="28971" y="8037"/>
                </a:lnTo>
                <a:lnTo>
                  <a:pt x="22323" y="11310"/>
                </a:lnTo>
                <a:lnTo>
                  <a:pt x="17168" y="17980"/>
                </a:lnTo>
                <a:lnTo>
                  <a:pt x="12203" y="24308"/>
                </a:lnTo>
                <a:lnTo>
                  <a:pt x="9673" y="32245"/>
                </a:lnTo>
                <a:lnTo>
                  <a:pt x="9673" y="50998"/>
                </a:lnTo>
                <a:lnTo>
                  <a:pt x="12203" y="58935"/>
                </a:lnTo>
                <a:lnTo>
                  <a:pt x="17264" y="65484"/>
                </a:lnTo>
                <a:lnTo>
                  <a:pt x="22323" y="71933"/>
                </a:lnTo>
                <a:lnTo>
                  <a:pt x="28971" y="75157"/>
                </a:lnTo>
                <a:lnTo>
                  <a:pt x="59103" y="75157"/>
                </a:lnTo>
                <a:lnTo>
                  <a:pt x="53131" y="80714"/>
                </a:lnTo>
                <a:lnTo>
                  <a:pt x="45938" y="83343"/>
                </a:lnTo>
                <a:close/>
              </a:path>
              <a:path w="311150" h="83820">
                <a:moveTo>
                  <a:pt x="69056" y="26937"/>
                </a:moveTo>
                <a:lnTo>
                  <a:pt x="59382" y="26937"/>
                </a:lnTo>
                <a:lnTo>
                  <a:pt x="57992" y="20687"/>
                </a:lnTo>
                <a:lnTo>
                  <a:pt x="55413" y="15974"/>
                </a:lnTo>
                <a:lnTo>
                  <a:pt x="51643" y="12799"/>
                </a:lnTo>
                <a:lnTo>
                  <a:pt x="47971" y="9624"/>
                </a:lnTo>
                <a:lnTo>
                  <a:pt x="43159" y="8037"/>
                </a:lnTo>
                <a:lnTo>
                  <a:pt x="60256" y="8037"/>
                </a:lnTo>
                <a:lnTo>
                  <a:pt x="64689" y="11906"/>
                </a:lnTo>
                <a:lnTo>
                  <a:pt x="67964" y="18504"/>
                </a:lnTo>
                <a:lnTo>
                  <a:pt x="69056" y="26937"/>
                </a:lnTo>
                <a:close/>
              </a:path>
              <a:path w="311150" h="83820">
                <a:moveTo>
                  <a:pt x="59103" y="75157"/>
                </a:moveTo>
                <a:lnTo>
                  <a:pt x="42961" y="75157"/>
                </a:lnTo>
                <a:lnTo>
                  <a:pt x="48021" y="73124"/>
                </a:lnTo>
                <a:lnTo>
                  <a:pt x="56752" y="64987"/>
                </a:lnTo>
                <a:lnTo>
                  <a:pt x="59332" y="59531"/>
                </a:lnTo>
                <a:lnTo>
                  <a:pt x="60126" y="52685"/>
                </a:lnTo>
                <a:lnTo>
                  <a:pt x="69651" y="52685"/>
                </a:lnTo>
                <a:lnTo>
                  <a:pt x="68162" y="62507"/>
                </a:lnTo>
                <a:lnTo>
                  <a:pt x="64541" y="70098"/>
                </a:lnTo>
                <a:lnTo>
                  <a:pt x="59103" y="75157"/>
                </a:lnTo>
                <a:close/>
              </a:path>
              <a:path w="311150" h="83820">
                <a:moveTo>
                  <a:pt x="124047" y="83343"/>
                </a:moveTo>
                <a:lnTo>
                  <a:pt x="116308" y="83343"/>
                </a:lnTo>
                <a:lnTo>
                  <a:pt x="108374" y="82608"/>
                </a:lnTo>
                <a:lnTo>
                  <a:pt x="79743" y="50350"/>
                </a:lnTo>
                <a:lnTo>
                  <a:pt x="79102" y="41671"/>
                </a:lnTo>
                <a:lnTo>
                  <a:pt x="79734" y="32937"/>
                </a:lnTo>
                <a:lnTo>
                  <a:pt x="108309" y="734"/>
                </a:lnTo>
                <a:lnTo>
                  <a:pt x="116308" y="0"/>
                </a:lnTo>
                <a:lnTo>
                  <a:pt x="124298" y="734"/>
                </a:lnTo>
                <a:lnTo>
                  <a:pt x="131451" y="2939"/>
                </a:lnTo>
                <a:lnTo>
                  <a:pt x="137767" y="6613"/>
                </a:lnTo>
                <a:lnTo>
                  <a:pt x="139283" y="8037"/>
                </a:lnTo>
                <a:lnTo>
                  <a:pt x="108023" y="8037"/>
                </a:lnTo>
                <a:lnTo>
                  <a:pt x="101425" y="11310"/>
                </a:lnTo>
                <a:lnTo>
                  <a:pt x="96249" y="18007"/>
                </a:lnTo>
                <a:lnTo>
                  <a:pt x="91305" y="24308"/>
                </a:lnTo>
                <a:lnTo>
                  <a:pt x="88775" y="32245"/>
                </a:lnTo>
                <a:lnTo>
                  <a:pt x="88775" y="50899"/>
                </a:lnTo>
                <a:lnTo>
                  <a:pt x="91255" y="58787"/>
                </a:lnTo>
                <a:lnTo>
                  <a:pt x="96216" y="65335"/>
                </a:lnTo>
                <a:lnTo>
                  <a:pt x="101277" y="71884"/>
                </a:lnTo>
                <a:lnTo>
                  <a:pt x="107974" y="75157"/>
                </a:lnTo>
                <a:lnTo>
                  <a:pt x="139942" y="75157"/>
                </a:lnTo>
                <a:lnTo>
                  <a:pt x="136400" y="77539"/>
                </a:lnTo>
                <a:lnTo>
                  <a:pt x="130744" y="81409"/>
                </a:lnTo>
                <a:lnTo>
                  <a:pt x="124047" y="83343"/>
                </a:lnTo>
                <a:close/>
              </a:path>
              <a:path w="311150" h="83820">
                <a:moveTo>
                  <a:pt x="139942" y="75157"/>
                </a:moveTo>
                <a:lnTo>
                  <a:pt x="124642" y="75157"/>
                </a:lnTo>
                <a:lnTo>
                  <a:pt x="131290" y="71884"/>
                </a:lnTo>
                <a:lnTo>
                  <a:pt x="136273" y="65307"/>
                </a:lnTo>
                <a:lnTo>
                  <a:pt x="141311" y="58787"/>
                </a:lnTo>
                <a:lnTo>
                  <a:pt x="143841" y="50899"/>
                </a:lnTo>
                <a:lnTo>
                  <a:pt x="143777" y="32245"/>
                </a:lnTo>
                <a:lnTo>
                  <a:pt x="141311" y="24556"/>
                </a:lnTo>
                <a:lnTo>
                  <a:pt x="136141" y="17859"/>
                </a:lnTo>
                <a:lnTo>
                  <a:pt x="131290" y="11360"/>
                </a:lnTo>
                <a:lnTo>
                  <a:pt x="124593" y="8037"/>
                </a:lnTo>
                <a:lnTo>
                  <a:pt x="139283" y="8037"/>
                </a:lnTo>
                <a:lnTo>
                  <a:pt x="153516" y="41671"/>
                </a:lnTo>
                <a:lnTo>
                  <a:pt x="153516" y="49013"/>
                </a:lnTo>
                <a:lnTo>
                  <a:pt x="152076" y="55860"/>
                </a:lnTo>
                <a:lnTo>
                  <a:pt x="149199" y="62210"/>
                </a:lnTo>
                <a:lnTo>
                  <a:pt x="146421" y="68559"/>
                </a:lnTo>
                <a:lnTo>
                  <a:pt x="142155" y="73670"/>
                </a:lnTo>
                <a:lnTo>
                  <a:pt x="139942" y="75157"/>
                </a:lnTo>
                <a:close/>
              </a:path>
              <a:path w="311150" h="83820">
                <a:moveTo>
                  <a:pt x="183456" y="15924"/>
                </a:moveTo>
                <a:lnTo>
                  <a:pt x="177551" y="15924"/>
                </a:lnTo>
                <a:lnTo>
                  <a:pt x="179436" y="11162"/>
                </a:lnTo>
                <a:lnTo>
                  <a:pt x="182661" y="7341"/>
                </a:lnTo>
                <a:lnTo>
                  <a:pt x="191888" y="1488"/>
                </a:lnTo>
                <a:lnTo>
                  <a:pt x="197097" y="0"/>
                </a:lnTo>
                <a:lnTo>
                  <a:pt x="212872" y="0"/>
                </a:lnTo>
                <a:lnTo>
                  <a:pt x="220166" y="2480"/>
                </a:lnTo>
                <a:lnTo>
                  <a:pt x="225288" y="8037"/>
                </a:lnTo>
                <a:lnTo>
                  <a:pt x="196700" y="8037"/>
                </a:lnTo>
                <a:lnTo>
                  <a:pt x="192186" y="9326"/>
                </a:lnTo>
                <a:lnTo>
                  <a:pt x="184645" y="14485"/>
                </a:lnTo>
                <a:lnTo>
                  <a:pt x="183456" y="15924"/>
                </a:lnTo>
                <a:close/>
              </a:path>
              <a:path w="311150" h="83820">
                <a:moveTo>
                  <a:pt x="177254" y="80962"/>
                </a:moveTo>
                <a:lnTo>
                  <a:pt x="167729" y="80962"/>
                </a:lnTo>
                <a:lnTo>
                  <a:pt x="167729" y="2232"/>
                </a:lnTo>
                <a:lnTo>
                  <a:pt x="177254" y="2232"/>
                </a:lnTo>
                <a:lnTo>
                  <a:pt x="177254" y="15924"/>
                </a:lnTo>
                <a:lnTo>
                  <a:pt x="183456" y="15924"/>
                </a:lnTo>
                <a:lnTo>
                  <a:pt x="181817" y="17908"/>
                </a:lnTo>
                <a:lnTo>
                  <a:pt x="179932" y="22175"/>
                </a:lnTo>
                <a:lnTo>
                  <a:pt x="178146" y="26441"/>
                </a:lnTo>
                <a:lnTo>
                  <a:pt x="177254" y="30708"/>
                </a:lnTo>
                <a:lnTo>
                  <a:pt x="177254" y="80962"/>
                </a:lnTo>
                <a:close/>
              </a:path>
              <a:path w="311150" h="83820">
                <a:moveTo>
                  <a:pt x="231576" y="80962"/>
                </a:moveTo>
                <a:lnTo>
                  <a:pt x="221902" y="80962"/>
                </a:lnTo>
                <a:lnTo>
                  <a:pt x="221902" y="23614"/>
                </a:lnTo>
                <a:lnTo>
                  <a:pt x="220265" y="17859"/>
                </a:lnTo>
                <a:lnTo>
                  <a:pt x="216990" y="13990"/>
                </a:lnTo>
                <a:lnTo>
                  <a:pt x="213716" y="10021"/>
                </a:lnTo>
                <a:lnTo>
                  <a:pt x="208705" y="8037"/>
                </a:lnTo>
                <a:lnTo>
                  <a:pt x="225288" y="8037"/>
                </a:lnTo>
                <a:lnTo>
                  <a:pt x="229293" y="12303"/>
                </a:lnTo>
                <a:lnTo>
                  <a:pt x="231576" y="19694"/>
                </a:lnTo>
                <a:lnTo>
                  <a:pt x="231576" y="80962"/>
                </a:lnTo>
                <a:close/>
              </a:path>
              <a:path w="311150" h="83820">
                <a:moveTo>
                  <a:pt x="281433" y="80962"/>
                </a:moveTo>
                <a:lnTo>
                  <a:pt x="271163" y="80962"/>
                </a:lnTo>
                <a:lnTo>
                  <a:pt x="240802" y="2232"/>
                </a:lnTo>
                <a:lnTo>
                  <a:pt x="251518" y="2232"/>
                </a:lnTo>
                <a:lnTo>
                  <a:pt x="276224" y="71288"/>
                </a:lnTo>
                <a:lnTo>
                  <a:pt x="285036" y="71288"/>
                </a:lnTo>
                <a:lnTo>
                  <a:pt x="281433" y="80962"/>
                </a:lnTo>
                <a:close/>
              </a:path>
              <a:path w="311150" h="83820">
                <a:moveTo>
                  <a:pt x="285036" y="71288"/>
                </a:moveTo>
                <a:lnTo>
                  <a:pt x="276521" y="71288"/>
                </a:lnTo>
                <a:lnTo>
                  <a:pt x="300929" y="2232"/>
                </a:lnTo>
                <a:lnTo>
                  <a:pt x="310752" y="2232"/>
                </a:lnTo>
                <a:lnTo>
                  <a:pt x="285036" y="7128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7664" y="2577844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97664" y="2577844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7793" y="2708254"/>
            <a:ext cx="311150" cy="83820"/>
          </a:xfrm>
          <a:custGeom>
            <a:avLst/>
            <a:gdLst/>
            <a:ahLst/>
            <a:cxnLst/>
            <a:rect l="l" t="t" r="r" b="b"/>
            <a:pathLst>
              <a:path w="311150" h="83819">
                <a:moveTo>
                  <a:pt x="45938" y="83343"/>
                </a:moveTo>
                <a:lnTo>
                  <a:pt x="37206" y="83343"/>
                </a:lnTo>
                <a:lnTo>
                  <a:pt x="29272" y="82608"/>
                </a:lnTo>
                <a:lnTo>
                  <a:pt x="641" y="50350"/>
                </a:lnTo>
                <a:lnTo>
                  <a:pt x="0" y="41671"/>
                </a:lnTo>
                <a:lnTo>
                  <a:pt x="632" y="32937"/>
                </a:lnTo>
                <a:lnTo>
                  <a:pt x="29206" y="734"/>
                </a:lnTo>
                <a:lnTo>
                  <a:pt x="37206" y="0"/>
                </a:lnTo>
                <a:lnTo>
                  <a:pt x="46434" y="0"/>
                </a:lnTo>
                <a:lnTo>
                  <a:pt x="53776" y="2381"/>
                </a:lnTo>
                <a:lnTo>
                  <a:pt x="60256" y="8037"/>
                </a:lnTo>
                <a:lnTo>
                  <a:pt x="28971" y="8037"/>
                </a:lnTo>
                <a:lnTo>
                  <a:pt x="22323" y="11310"/>
                </a:lnTo>
                <a:lnTo>
                  <a:pt x="17168" y="17980"/>
                </a:lnTo>
                <a:lnTo>
                  <a:pt x="12203" y="24308"/>
                </a:lnTo>
                <a:lnTo>
                  <a:pt x="9673" y="32245"/>
                </a:lnTo>
                <a:lnTo>
                  <a:pt x="9673" y="50998"/>
                </a:lnTo>
                <a:lnTo>
                  <a:pt x="12203" y="58935"/>
                </a:lnTo>
                <a:lnTo>
                  <a:pt x="17264" y="65484"/>
                </a:lnTo>
                <a:lnTo>
                  <a:pt x="22323" y="71933"/>
                </a:lnTo>
                <a:lnTo>
                  <a:pt x="28971" y="75157"/>
                </a:lnTo>
                <a:lnTo>
                  <a:pt x="59103" y="75157"/>
                </a:lnTo>
                <a:lnTo>
                  <a:pt x="53131" y="80714"/>
                </a:lnTo>
                <a:lnTo>
                  <a:pt x="45938" y="83343"/>
                </a:lnTo>
                <a:close/>
              </a:path>
              <a:path w="311150" h="83819">
                <a:moveTo>
                  <a:pt x="69056" y="26937"/>
                </a:moveTo>
                <a:lnTo>
                  <a:pt x="59382" y="26937"/>
                </a:lnTo>
                <a:lnTo>
                  <a:pt x="57992" y="20687"/>
                </a:lnTo>
                <a:lnTo>
                  <a:pt x="55413" y="15974"/>
                </a:lnTo>
                <a:lnTo>
                  <a:pt x="51643" y="12799"/>
                </a:lnTo>
                <a:lnTo>
                  <a:pt x="47971" y="9624"/>
                </a:lnTo>
                <a:lnTo>
                  <a:pt x="43159" y="8037"/>
                </a:lnTo>
                <a:lnTo>
                  <a:pt x="60256" y="8037"/>
                </a:lnTo>
                <a:lnTo>
                  <a:pt x="64689" y="11906"/>
                </a:lnTo>
                <a:lnTo>
                  <a:pt x="67964" y="18504"/>
                </a:lnTo>
                <a:lnTo>
                  <a:pt x="69056" y="26937"/>
                </a:lnTo>
                <a:close/>
              </a:path>
              <a:path w="311150" h="83819">
                <a:moveTo>
                  <a:pt x="59103" y="75157"/>
                </a:moveTo>
                <a:lnTo>
                  <a:pt x="42961" y="75157"/>
                </a:lnTo>
                <a:lnTo>
                  <a:pt x="48021" y="73124"/>
                </a:lnTo>
                <a:lnTo>
                  <a:pt x="56752" y="64987"/>
                </a:lnTo>
                <a:lnTo>
                  <a:pt x="59332" y="59531"/>
                </a:lnTo>
                <a:lnTo>
                  <a:pt x="60126" y="52685"/>
                </a:lnTo>
                <a:lnTo>
                  <a:pt x="69651" y="52685"/>
                </a:lnTo>
                <a:lnTo>
                  <a:pt x="68162" y="62507"/>
                </a:lnTo>
                <a:lnTo>
                  <a:pt x="64541" y="70098"/>
                </a:lnTo>
                <a:lnTo>
                  <a:pt x="59103" y="75157"/>
                </a:lnTo>
                <a:close/>
              </a:path>
              <a:path w="311150" h="83819">
                <a:moveTo>
                  <a:pt x="124047" y="83343"/>
                </a:moveTo>
                <a:lnTo>
                  <a:pt x="116308" y="83343"/>
                </a:lnTo>
                <a:lnTo>
                  <a:pt x="108374" y="82608"/>
                </a:lnTo>
                <a:lnTo>
                  <a:pt x="79743" y="50350"/>
                </a:lnTo>
                <a:lnTo>
                  <a:pt x="79102" y="41671"/>
                </a:lnTo>
                <a:lnTo>
                  <a:pt x="79734" y="32937"/>
                </a:lnTo>
                <a:lnTo>
                  <a:pt x="108309" y="734"/>
                </a:lnTo>
                <a:lnTo>
                  <a:pt x="116308" y="0"/>
                </a:lnTo>
                <a:lnTo>
                  <a:pt x="124298" y="734"/>
                </a:lnTo>
                <a:lnTo>
                  <a:pt x="131451" y="2939"/>
                </a:lnTo>
                <a:lnTo>
                  <a:pt x="137767" y="6613"/>
                </a:lnTo>
                <a:lnTo>
                  <a:pt x="139283" y="8037"/>
                </a:lnTo>
                <a:lnTo>
                  <a:pt x="108023" y="8037"/>
                </a:lnTo>
                <a:lnTo>
                  <a:pt x="101425" y="11310"/>
                </a:lnTo>
                <a:lnTo>
                  <a:pt x="96249" y="18007"/>
                </a:lnTo>
                <a:lnTo>
                  <a:pt x="91305" y="24308"/>
                </a:lnTo>
                <a:lnTo>
                  <a:pt x="88775" y="32245"/>
                </a:lnTo>
                <a:lnTo>
                  <a:pt x="88775" y="50899"/>
                </a:lnTo>
                <a:lnTo>
                  <a:pt x="91255" y="58787"/>
                </a:lnTo>
                <a:lnTo>
                  <a:pt x="96216" y="65335"/>
                </a:lnTo>
                <a:lnTo>
                  <a:pt x="101277" y="71884"/>
                </a:lnTo>
                <a:lnTo>
                  <a:pt x="107974" y="75157"/>
                </a:lnTo>
                <a:lnTo>
                  <a:pt x="139942" y="75157"/>
                </a:lnTo>
                <a:lnTo>
                  <a:pt x="136400" y="77539"/>
                </a:lnTo>
                <a:lnTo>
                  <a:pt x="130744" y="81409"/>
                </a:lnTo>
                <a:lnTo>
                  <a:pt x="124047" y="83343"/>
                </a:lnTo>
                <a:close/>
              </a:path>
              <a:path w="311150" h="83819">
                <a:moveTo>
                  <a:pt x="139942" y="75157"/>
                </a:moveTo>
                <a:lnTo>
                  <a:pt x="124642" y="75157"/>
                </a:lnTo>
                <a:lnTo>
                  <a:pt x="131290" y="71884"/>
                </a:lnTo>
                <a:lnTo>
                  <a:pt x="136273" y="65307"/>
                </a:lnTo>
                <a:lnTo>
                  <a:pt x="141311" y="58787"/>
                </a:lnTo>
                <a:lnTo>
                  <a:pt x="143841" y="50899"/>
                </a:lnTo>
                <a:lnTo>
                  <a:pt x="143777" y="32245"/>
                </a:lnTo>
                <a:lnTo>
                  <a:pt x="141311" y="24556"/>
                </a:lnTo>
                <a:lnTo>
                  <a:pt x="136141" y="17859"/>
                </a:lnTo>
                <a:lnTo>
                  <a:pt x="131290" y="11360"/>
                </a:lnTo>
                <a:lnTo>
                  <a:pt x="124593" y="8037"/>
                </a:lnTo>
                <a:lnTo>
                  <a:pt x="139283" y="8037"/>
                </a:lnTo>
                <a:lnTo>
                  <a:pt x="153516" y="41671"/>
                </a:lnTo>
                <a:lnTo>
                  <a:pt x="153516" y="49013"/>
                </a:lnTo>
                <a:lnTo>
                  <a:pt x="152076" y="55860"/>
                </a:lnTo>
                <a:lnTo>
                  <a:pt x="149199" y="62210"/>
                </a:lnTo>
                <a:lnTo>
                  <a:pt x="146421" y="68559"/>
                </a:lnTo>
                <a:lnTo>
                  <a:pt x="142155" y="73670"/>
                </a:lnTo>
                <a:lnTo>
                  <a:pt x="139942" y="75157"/>
                </a:lnTo>
                <a:close/>
              </a:path>
              <a:path w="311150" h="83819">
                <a:moveTo>
                  <a:pt x="183456" y="15924"/>
                </a:moveTo>
                <a:lnTo>
                  <a:pt x="177551" y="15924"/>
                </a:lnTo>
                <a:lnTo>
                  <a:pt x="179436" y="11162"/>
                </a:lnTo>
                <a:lnTo>
                  <a:pt x="182661" y="7341"/>
                </a:lnTo>
                <a:lnTo>
                  <a:pt x="191888" y="1488"/>
                </a:lnTo>
                <a:lnTo>
                  <a:pt x="197097" y="0"/>
                </a:lnTo>
                <a:lnTo>
                  <a:pt x="212872" y="0"/>
                </a:lnTo>
                <a:lnTo>
                  <a:pt x="220166" y="2480"/>
                </a:lnTo>
                <a:lnTo>
                  <a:pt x="225288" y="8037"/>
                </a:lnTo>
                <a:lnTo>
                  <a:pt x="196700" y="8037"/>
                </a:lnTo>
                <a:lnTo>
                  <a:pt x="192186" y="9326"/>
                </a:lnTo>
                <a:lnTo>
                  <a:pt x="184645" y="14485"/>
                </a:lnTo>
                <a:lnTo>
                  <a:pt x="183456" y="15924"/>
                </a:lnTo>
                <a:close/>
              </a:path>
              <a:path w="311150" h="83819">
                <a:moveTo>
                  <a:pt x="177254" y="80962"/>
                </a:moveTo>
                <a:lnTo>
                  <a:pt x="167729" y="80962"/>
                </a:lnTo>
                <a:lnTo>
                  <a:pt x="167729" y="2232"/>
                </a:lnTo>
                <a:lnTo>
                  <a:pt x="177254" y="2232"/>
                </a:lnTo>
                <a:lnTo>
                  <a:pt x="177254" y="15924"/>
                </a:lnTo>
                <a:lnTo>
                  <a:pt x="183456" y="15924"/>
                </a:lnTo>
                <a:lnTo>
                  <a:pt x="181817" y="17908"/>
                </a:lnTo>
                <a:lnTo>
                  <a:pt x="179932" y="22175"/>
                </a:lnTo>
                <a:lnTo>
                  <a:pt x="178146" y="26441"/>
                </a:lnTo>
                <a:lnTo>
                  <a:pt x="177254" y="30708"/>
                </a:lnTo>
                <a:lnTo>
                  <a:pt x="177254" y="80962"/>
                </a:lnTo>
                <a:close/>
              </a:path>
              <a:path w="311150" h="83819">
                <a:moveTo>
                  <a:pt x="231576" y="80962"/>
                </a:moveTo>
                <a:lnTo>
                  <a:pt x="221902" y="80962"/>
                </a:lnTo>
                <a:lnTo>
                  <a:pt x="221902" y="23614"/>
                </a:lnTo>
                <a:lnTo>
                  <a:pt x="220265" y="17859"/>
                </a:lnTo>
                <a:lnTo>
                  <a:pt x="216990" y="13990"/>
                </a:lnTo>
                <a:lnTo>
                  <a:pt x="213716" y="10021"/>
                </a:lnTo>
                <a:lnTo>
                  <a:pt x="208705" y="8037"/>
                </a:lnTo>
                <a:lnTo>
                  <a:pt x="225288" y="8037"/>
                </a:lnTo>
                <a:lnTo>
                  <a:pt x="229293" y="12303"/>
                </a:lnTo>
                <a:lnTo>
                  <a:pt x="231576" y="19694"/>
                </a:lnTo>
                <a:lnTo>
                  <a:pt x="231576" y="80962"/>
                </a:lnTo>
                <a:close/>
              </a:path>
              <a:path w="311150" h="83819">
                <a:moveTo>
                  <a:pt x="281433" y="80962"/>
                </a:moveTo>
                <a:lnTo>
                  <a:pt x="271163" y="80962"/>
                </a:lnTo>
                <a:lnTo>
                  <a:pt x="240802" y="2232"/>
                </a:lnTo>
                <a:lnTo>
                  <a:pt x="251518" y="2232"/>
                </a:lnTo>
                <a:lnTo>
                  <a:pt x="276224" y="71288"/>
                </a:lnTo>
                <a:lnTo>
                  <a:pt x="285036" y="71288"/>
                </a:lnTo>
                <a:lnTo>
                  <a:pt x="281433" y="80962"/>
                </a:lnTo>
                <a:close/>
              </a:path>
              <a:path w="311150" h="83819">
                <a:moveTo>
                  <a:pt x="285036" y="71288"/>
                </a:moveTo>
                <a:lnTo>
                  <a:pt x="276521" y="71288"/>
                </a:lnTo>
                <a:lnTo>
                  <a:pt x="300929" y="2232"/>
                </a:lnTo>
                <a:lnTo>
                  <a:pt x="310752" y="2232"/>
                </a:lnTo>
                <a:lnTo>
                  <a:pt x="285036" y="7128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30641" y="3646867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1801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14909" y="360364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7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7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14909" y="360364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7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7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72391" y="2959211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09181" y="2946119"/>
            <a:ext cx="0" cy="332740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3325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93449" y="290289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93449" y="290289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09181" y="2260330"/>
            <a:ext cx="0" cy="332740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33253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93449" y="221710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93449" y="221710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896913" y="3899660"/>
            <a:ext cx="1181100" cy="40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ctr">
              <a:lnSpc>
                <a:spcPts val="149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90"/>
              </a:lnSpc>
            </a:pPr>
            <a:r>
              <a:rPr sz="1400" spc="-5" dirty="0">
                <a:latin typeface="Arial"/>
                <a:cs typeface="Arial"/>
              </a:rPr>
              <a:t>Residual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63120" y="3867656"/>
            <a:ext cx="1062990" cy="435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 algn="ctr">
              <a:lnSpc>
                <a:spcPts val="161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14"/>
              </a:lnSpc>
            </a:pPr>
            <a:r>
              <a:rPr sz="1400" dirty="0">
                <a:latin typeface="Arial"/>
                <a:cs typeface="Arial"/>
              </a:rPr>
              <a:t>“Plain”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layers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13102" y="1940542"/>
            <a:ext cx="361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H(x)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341264" y="2017813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123257"/>
                </a:moveTo>
                <a:lnTo>
                  <a:pt x="9684" y="75280"/>
                </a:lnTo>
                <a:lnTo>
                  <a:pt x="36096" y="36101"/>
                </a:lnTo>
                <a:lnTo>
                  <a:pt x="75272" y="9686"/>
                </a:lnTo>
                <a:lnTo>
                  <a:pt x="123249" y="0"/>
                </a:lnTo>
                <a:lnTo>
                  <a:pt x="170405" y="9383"/>
                </a:lnTo>
                <a:lnTo>
                  <a:pt x="210399" y="36102"/>
                </a:lnTo>
                <a:lnTo>
                  <a:pt x="237121" y="76089"/>
                </a:lnTo>
                <a:lnTo>
                  <a:pt x="246499" y="123257"/>
                </a:lnTo>
                <a:lnTo>
                  <a:pt x="236814" y="171233"/>
                </a:lnTo>
                <a:lnTo>
                  <a:pt x="210402" y="210411"/>
                </a:lnTo>
                <a:lnTo>
                  <a:pt x="171226" y="236826"/>
                </a:lnTo>
                <a:lnTo>
                  <a:pt x="123249" y="246512"/>
                </a:lnTo>
                <a:lnTo>
                  <a:pt x="75272" y="236826"/>
                </a:lnTo>
                <a:lnTo>
                  <a:pt x="36096" y="210411"/>
                </a:lnTo>
                <a:lnTo>
                  <a:pt x="9684" y="171233"/>
                </a:lnTo>
                <a:lnTo>
                  <a:pt x="0" y="12325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47589" y="2073805"/>
            <a:ext cx="34290" cy="50800"/>
          </a:xfrm>
          <a:custGeom>
            <a:avLst/>
            <a:gdLst/>
            <a:ahLst/>
            <a:cxnLst/>
            <a:rect l="l" t="t" r="r" b="b"/>
            <a:pathLst>
              <a:path w="34289" h="50800">
                <a:moveTo>
                  <a:pt x="33824" y="50354"/>
                </a:moveTo>
                <a:lnTo>
                  <a:pt x="0" y="50354"/>
                </a:lnTo>
                <a:lnTo>
                  <a:pt x="0" y="0"/>
                </a:lnTo>
                <a:lnTo>
                  <a:pt x="33824" y="0"/>
                </a:lnTo>
                <a:lnTo>
                  <a:pt x="33824" y="50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97239" y="2141070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524" y="0"/>
                </a:lnTo>
              </a:path>
            </a:pathLst>
          </a:custGeom>
          <a:ln w="33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47589" y="2157980"/>
            <a:ext cx="34290" cy="50800"/>
          </a:xfrm>
          <a:custGeom>
            <a:avLst/>
            <a:gdLst/>
            <a:ahLst/>
            <a:cxnLst/>
            <a:rect l="l" t="t" r="r" b="b"/>
            <a:pathLst>
              <a:path w="34289" h="50800">
                <a:moveTo>
                  <a:pt x="33824" y="50354"/>
                </a:moveTo>
                <a:lnTo>
                  <a:pt x="0" y="50354"/>
                </a:lnTo>
                <a:lnTo>
                  <a:pt x="0" y="0"/>
                </a:lnTo>
                <a:lnTo>
                  <a:pt x="33824" y="0"/>
                </a:lnTo>
                <a:lnTo>
                  <a:pt x="33824" y="50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299961" y="2208573"/>
            <a:ext cx="1438275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Use layers to  fit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residual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F(x)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H(x)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 marL="12700" marR="198755">
              <a:lnSpc>
                <a:spcPct val="100699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instead of  H(x)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directly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06540" y="1715750"/>
            <a:ext cx="1495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H(x)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F(x)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11548" y="1848671"/>
            <a:ext cx="322580" cy="115570"/>
          </a:xfrm>
          <a:custGeom>
            <a:avLst/>
            <a:gdLst/>
            <a:ahLst/>
            <a:cxnLst/>
            <a:rect l="l" t="t" r="r" b="b"/>
            <a:pathLst>
              <a:path w="322580" h="115569">
                <a:moveTo>
                  <a:pt x="321971" y="0"/>
                </a:moveTo>
                <a:lnTo>
                  <a:pt x="0" y="115117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20618" y="1924636"/>
            <a:ext cx="111047" cy="783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35066" y="1838196"/>
            <a:ext cx="431800" cy="154940"/>
          </a:xfrm>
          <a:custGeom>
            <a:avLst/>
            <a:gdLst/>
            <a:ahLst/>
            <a:cxnLst/>
            <a:rect l="l" t="t" r="r" b="b"/>
            <a:pathLst>
              <a:path w="431800" h="154939">
                <a:moveTo>
                  <a:pt x="0" y="0"/>
                </a:moveTo>
                <a:lnTo>
                  <a:pt x="431524" y="154884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46440" y="1953941"/>
            <a:ext cx="111049" cy="782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69</a:t>
            </a:fld>
            <a:endParaRPr sz="2000"/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149" y="1896315"/>
            <a:ext cx="566229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Input: 227x227x3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First layer </a:t>
            </a:r>
            <a:r>
              <a:rPr sz="1800" dirty="0">
                <a:latin typeface="Arial"/>
                <a:cs typeface="Arial"/>
              </a:rPr>
              <a:t>(CONV1): </a:t>
            </a:r>
            <a:r>
              <a:rPr sz="1800" spc="-5" dirty="0">
                <a:latin typeface="Arial"/>
                <a:cs typeface="Arial"/>
              </a:rPr>
              <a:t>96 11x11 filters applied at </a:t>
            </a:r>
            <a:r>
              <a:rPr sz="1800" dirty="0">
                <a:latin typeface="Arial"/>
                <a:cs typeface="Arial"/>
              </a:rPr>
              <a:t>stride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=&gt;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Output </a:t>
            </a:r>
            <a:r>
              <a:rPr sz="1800" dirty="0">
                <a:latin typeface="Arial"/>
                <a:cs typeface="Arial"/>
              </a:rPr>
              <a:t>volume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[55x55x96]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Q: What is the total number of parameters in this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09751" y="4369363"/>
            <a:ext cx="4329145" cy="87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9118" y="4704893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99643" y="471344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7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4386" y="44030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24386" y="44030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70130" y="4418923"/>
            <a:ext cx="182872" cy="80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36" y="20299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7535" y="20299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7035" y="217565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59" h="66675">
                <a:moveTo>
                  <a:pt x="43637" y="60870"/>
                </a:moveTo>
                <a:lnTo>
                  <a:pt x="31006" y="60870"/>
                </a:lnTo>
                <a:lnTo>
                  <a:pt x="34875" y="59729"/>
                </a:lnTo>
                <a:lnTo>
                  <a:pt x="38249" y="57447"/>
                </a:lnTo>
                <a:lnTo>
                  <a:pt x="41722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1" y="38844"/>
                </a:lnTo>
                <a:lnTo>
                  <a:pt x="31105" y="36760"/>
                </a:lnTo>
                <a:lnTo>
                  <a:pt x="22870" y="34776"/>
                </a:lnTo>
                <a:lnTo>
                  <a:pt x="17959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5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1" y="1785"/>
                </a:lnTo>
                <a:lnTo>
                  <a:pt x="16818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6" y="5060"/>
                </a:lnTo>
                <a:lnTo>
                  <a:pt x="19000" y="5060"/>
                </a:lnTo>
                <a:lnTo>
                  <a:pt x="15081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8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3" y="37355"/>
                </a:lnTo>
                <a:lnTo>
                  <a:pt x="48170" y="40034"/>
                </a:lnTo>
                <a:lnTo>
                  <a:pt x="49560" y="43556"/>
                </a:lnTo>
                <a:lnTo>
                  <a:pt x="49560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59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1" y="11509"/>
                </a:lnTo>
                <a:lnTo>
                  <a:pt x="32743" y="6349"/>
                </a:lnTo>
                <a:lnTo>
                  <a:pt x="28724" y="5060"/>
                </a:lnTo>
                <a:lnTo>
                  <a:pt x="40266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59" h="66675">
                <a:moveTo>
                  <a:pt x="33338" y="66079"/>
                </a:moveTo>
                <a:lnTo>
                  <a:pt x="17463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2" y="43904"/>
                </a:lnTo>
                <a:lnTo>
                  <a:pt x="6102" y="49906"/>
                </a:lnTo>
                <a:lnTo>
                  <a:pt x="7839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90" y="64392"/>
                </a:lnTo>
                <a:lnTo>
                  <a:pt x="33338" y="66079"/>
                </a:lnTo>
                <a:close/>
              </a:path>
              <a:path w="314959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1" y="54669"/>
                </a:lnTo>
                <a:lnTo>
                  <a:pt x="55817" y="48865"/>
                </a:lnTo>
                <a:lnTo>
                  <a:pt x="55817" y="34776"/>
                </a:lnTo>
                <a:lnTo>
                  <a:pt x="57801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2" y="19843"/>
                </a:lnTo>
                <a:lnTo>
                  <a:pt x="91509" y="22324"/>
                </a:lnTo>
                <a:lnTo>
                  <a:pt x="72634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4" y="61317"/>
                </a:lnTo>
                <a:lnTo>
                  <a:pt x="91502" y="61317"/>
                </a:lnTo>
                <a:lnTo>
                  <a:pt x="89303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59" h="66675">
                <a:moveTo>
                  <a:pt x="91502" y="61317"/>
                </a:moveTo>
                <a:lnTo>
                  <a:pt x="82407" y="61317"/>
                </a:lnTo>
                <a:lnTo>
                  <a:pt x="86277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4" y="27979"/>
                </a:lnTo>
                <a:lnTo>
                  <a:pt x="86277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5" y="34776"/>
                </a:lnTo>
                <a:lnTo>
                  <a:pt x="99275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7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59" h="66675">
                <a:moveTo>
                  <a:pt x="116244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2" y="6201"/>
                </a:lnTo>
                <a:lnTo>
                  <a:pt x="115153" y="2331"/>
                </a:lnTo>
                <a:lnTo>
                  <a:pt x="117981" y="1339"/>
                </a:lnTo>
                <a:lnTo>
                  <a:pt x="124033" y="1339"/>
                </a:lnTo>
                <a:lnTo>
                  <a:pt x="125570" y="1438"/>
                </a:lnTo>
                <a:lnTo>
                  <a:pt x="126365" y="1637"/>
                </a:lnTo>
                <a:lnTo>
                  <a:pt x="126365" y="5953"/>
                </a:lnTo>
                <a:lnTo>
                  <a:pt x="120163" y="5953"/>
                </a:lnTo>
                <a:lnTo>
                  <a:pt x="118576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4" y="10417"/>
                </a:lnTo>
                <a:lnTo>
                  <a:pt x="116244" y="18901"/>
                </a:lnTo>
                <a:close/>
              </a:path>
              <a:path w="314959" h="66675">
                <a:moveTo>
                  <a:pt x="139535" y="18901"/>
                </a:moveTo>
                <a:lnTo>
                  <a:pt x="133880" y="18901"/>
                </a:lnTo>
                <a:lnTo>
                  <a:pt x="133880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59" h="66675">
                <a:moveTo>
                  <a:pt x="126365" y="6548"/>
                </a:moveTo>
                <a:lnTo>
                  <a:pt x="125670" y="6349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3" y="5953"/>
                </a:lnTo>
                <a:lnTo>
                  <a:pt x="126365" y="5953"/>
                </a:lnTo>
                <a:lnTo>
                  <a:pt x="126365" y="6548"/>
                </a:lnTo>
                <a:close/>
              </a:path>
              <a:path w="314959" h="66675">
                <a:moveTo>
                  <a:pt x="125174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4" y="18901"/>
                </a:lnTo>
                <a:lnTo>
                  <a:pt x="125174" y="23663"/>
                </a:lnTo>
                <a:close/>
              </a:path>
              <a:path w="314959" h="66675">
                <a:moveTo>
                  <a:pt x="148763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3" y="18901"/>
                </a:lnTo>
                <a:lnTo>
                  <a:pt x="148763" y="23663"/>
                </a:lnTo>
                <a:close/>
              </a:path>
              <a:path w="314959" h="66675">
                <a:moveTo>
                  <a:pt x="116244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4" y="23663"/>
                </a:lnTo>
                <a:lnTo>
                  <a:pt x="116244" y="64740"/>
                </a:lnTo>
                <a:close/>
              </a:path>
              <a:path w="314959" h="66675">
                <a:moveTo>
                  <a:pt x="147175" y="65186"/>
                </a:moveTo>
                <a:lnTo>
                  <a:pt x="140081" y="65186"/>
                </a:lnTo>
                <a:lnTo>
                  <a:pt x="137452" y="64492"/>
                </a:lnTo>
                <a:lnTo>
                  <a:pt x="135963" y="63102"/>
                </a:lnTo>
                <a:lnTo>
                  <a:pt x="134574" y="61713"/>
                </a:lnTo>
                <a:lnTo>
                  <a:pt x="133975" y="59531"/>
                </a:lnTo>
                <a:lnTo>
                  <a:pt x="133880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9" y="60225"/>
                </a:lnTo>
                <a:lnTo>
                  <a:pt x="142760" y="60572"/>
                </a:lnTo>
                <a:lnTo>
                  <a:pt x="148763" y="60572"/>
                </a:lnTo>
                <a:lnTo>
                  <a:pt x="148763" y="65037"/>
                </a:lnTo>
                <a:lnTo>
                  <a:pt x="147969" y="65136"/>
                </a:lnTo>
                <a:lnTo>
                  <a:pt x="147175" y="65186"/>
                </a:lnTo>
                <a:close/>
              </a:path>
              <a:path w="314959" h="66675">
                <a:moveTo>
                  <a:pt x="148763" y="60572"/>
                </a:moveTo>
                <a:lnTo>
                  <a:pt x="146233" y="60572"/>
                </a:lnTo>
                <a:lnTo>
                  <a:pt x="148763" y="60275"/>
                </a:lnTo>
                <a:lnTo>
                  <a:pt x="148763" y="60572"/>
                </a:lnTo>
                <a:close/>
              </a:path>
              <a:path w="314959" h="66675">
                <a:moveTo>
                  <a:pt x="166066" y="26640"/>
                </a:moveTo>
                <a:lnTo>
                  <a:pt x="162254" y="26640"/>
                </a:lnTo>
                <a:lnTo>
                  <a:pt x="163842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6" y="18305"/>
                </a:lnTo>
                <a:lnTo>
                  <a:pt x="173912" y="17561"/>
                </a:lnTo>
                <a:lnTo>
                  <a:pt x="180461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30" y="22324"/>
                </a:lnTo>
                <a:lnTo>
                  <a:pt x="168207" y="23861"/>
                </a:lnTo>
                <a:lnTo>
                  <a:pt x="166066" y="26640"/>
                </a:lnTo>
                <a:close/>
              </a:path>
              <a:path w="314959" h="66675">
                <a:moveTo>
                  <a:pt x="194550" y="26491"/>
                </a:moveTo>
                <a:lnTo>
                  <a:pt x="190382" y="26491"/>
                </a:lnTo>
                <a:lnTo>
                  <a:pt x="191819" y="23713"/>
                </a:lnTo>
                <a:lnTo>
                  <a:pt x="191916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5" y="18355"/>
                </a:lnTo>
                <a:lnTo>
                  <a:pt x="201842" y="17561"/>
                </a:lnTo>
                <a:lnTo>
                  <a:pt x="210177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3" y="23713"/>
                </a:lnTo>
                <a:lnTo>
                  <a:pt x="194550" y="26491"/>
                </a:lnTo>
                <a:close/>
              </a:path>
              <a:path w="314959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5" y="18901"/>
                </a:lnTo>
                <a:lnTo>
                  <a:pt x="162105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59" h="66675">
                <a:moveTo>
                  <a:pt x="191424" y="64740"/>
                </a:moveTo>
                <a:lnTo>
                  <a:pt x="185769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8" y="25300"/>
                </a:lnTo>
                <a:lnTo>
                  <a:pt x="181800" y="23316"/>
                </a:lnTo>
                <a:lnTo>
                  <a:pt x="179369" y="22324"/>
                </a:lnTo>
                <a:lnTo>
                  <a:pt x="188522" y="22324"/>
                </a:lnTo>
                <a:lnTo>
                  <a:pt x="189452" y="23564"/>
                </a:lnTo>
                <a:lnTo>
                  <a:pt x="189566" y="23861"/>
                </a:lnTo>
                <a:lnTo>
                  <a:pt x="190382" y="26491"/>
                </a:lnTo>
                <a:lnTo>
                  <a:pt x="194550" y="26491"/>
                </a:lnTo>
                <a:lnTo>
                  <a:pt x="192466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59" h="66675">
                <a:moveTo>
                  <a:pt x="220148" y="64740"/>
                </a:moveTo>
                <a:lnTo>
                  <a:pt x="214641" y="64740"/>
                </a:lnTo>
                <a:lnTo>
                  <a:pt x="214532" y="29269"/>
                </a:lnTo>
                <a:lnTo>
                  <a:pt x="213749" y="26789"/>
                </a:lnTo>
                <a:lnTo>
                  <a:pt x="211963" y="25003"/>
                </a:lnTo>
                <a:lnTo>
                  <a:pt x="210276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59" h="66675">
                <a:moveTo>
                  <a:pt x="235969" y="32890"/>
                </a:moveTo>
                <a:lnTo>
                  <a:pt x="230314" y="32890"/>
                </a:lnTo>
                <a:lnTo>
                  <a:pt x="230612" y="27930"/>
                </a:lnTo>
                <a:lnTo>
                  <a:pt x="232348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3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7" y="22324"/>
                </a:lnTo>
                <a:lnTo>
                  <a:pt x="244403" y="22324"/>
                </a:lnTo>
                <a:lnTo>
                  <a:pt x="241426" y="23217"/>
                </a:lnTo>
                <a:lnTo>
                  <a:pt x="239243" y="25003"/>
                </a:lnTo>
                <a:lnTo>
                  <a:pt x="237160" y="26789"/>
                </a:lnTo>
                <a:lnTo>
                  <a:pt x="236069" y="29418"/>
                </a:lnTo>
                <a:lnTo>
                  <a:pt x="235969" y="32890"/>
                </a:lnTo>
                <a:close/>
              </a:path>
              <a:path w="314959" h="66675">
                <a:moveTo>
                  <a:pt x="247627" y="66079"/>
                </a:moveTo>
                <a:lnTo>
                  <a:pt x="239194" y="66079"/>
                </a:lnTo>
                <a:lnTo>
                  <a:pt x="235424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3" y="42713"/>
                </a:lnTo>
                <a:lnTo>
                  <a:pt x="236069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2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6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7" y="22324"/>
                </a:lnTo>
                <a:lnTo>
                  <a:pt x="264495" y="23911"/>
                </a:lnTo>
                <a:lnTo>
                  <a:pt x="265884" y="27433"/>
                </a:lnTo>
                <a:lnTo>
                  <a:pt x="265884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1" y="42763"/>
                </a:lnTo>
                <a:lnTo>
                  <a:pt x="244899" y="43457"/>
                </a:lnTo>
                <a:lnTo>
                  <a:pt x="241327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7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4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59" h="66675">
                <a:moveTo>
                  <a:pt x="257103" y="61317"/>
                </a:moveTo>
                <a:lnTo>
                  <a:pt x="248867" y="61317"/>
                </a:lnTo>
                <a:lnTo>
                  <a:pt x="252638" y="59977"/>
                </a:lnTo>
                <a:lnTo>
                  <a:pt x="258690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4" y="39736"/>
                </a:lnTo>
                <a:lnTo>
                  <a:pt x="265884" y="56703"/>
                </a:lnTo>
                <a:lnTo>
                  <a:pt x="260526" y="56703"/>
                </a:lnTo>
                <a:lnTo>
                  <a:pt x="258244" y="60175"/>
                </a:lnTo>
                <a:lnTo>
                  <a:pt x="257103" y="61317"/>
                </a:lnTo>
                <a:close/>
              </a:path>
              <a:path w="314959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4" y="56703"/>
                </a:lnTo>
                <a:lnTo>
                  <a:pt x="265884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59" h="66675">
                <a:moveTo>
                  <a:pt x="270795" y="59977"/>
                </a:moveTo>
                <a:lnTo>
                  <a:pt x="270051" y="59977"/>
                </a:lnTo>
                <a:lnTo>
                  <a:pt x="270597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59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7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6" y="36313"/>
                </a:lnTo>
                <a:lnTo>
                  <a:pt x="296374" y="40778"/>
                </a:lnTo>
                <a:lnTo>
                  <a:pt x="299953" y="45541"/>
                </a:lnTo>
                <a:lnTo>
                  <a:pt x="292802" y="45541"/>
                </a:lnTo>
                <a:lnTo>
                  <a:pt x="278663" y="64740"/>
                </a:lnTo>
                <a:close/>
              </a:path>
              <a:path w="314959" h="66675">
                <a:moveTo>
                  <a:pt x="299776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3" y="18901"/>
                </a:lnTo>
                <a:lnTo>
                  <a:pt x="299776" y="36313"/>
                </a:lnTo>
                <a:close/>
              </a:path>
              <a:path w="314959" h="66675">
                <a:moveTo>
                  <a:pt x="314382" y="64740"/>
                </a:moveTo>
                <a:lnTo>
                  <a:pt x="307238" y="64740"/>
                </a:lnTo>
                <a:lnTo>
                  <a:pt x="292802" y="45541"/>
                </a:lnTo>
                <a:lnTo>
                  <a:pt x="299953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4361" y="378329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24360" y="378329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2835" y="3799794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22586" y="426774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22585" y="426774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36251" y="4282290"/>
            <a:ext cx="642620" cy="77470"/>
          </a:xfrm>
          <a:custGeom>
            <a:avLst/>
            <a:gdLst/>
            <a:ahLst/>
            <a:cxnLst/>
            <a:rect l="l" t="t" r="r" b="b"/>
            <a:pathLst>
              <a:path w="642620" h="77470">
                <a:moveTo>
                  <a:pt x="14882" y="64740"/>
                </a:moveTo>
                <a:lnTo>
                  <a:pt x="8781" y="64740"/>
                </a:lnTo>
                <a:lnTo>
                  <a:pt x="9619" y="56945"/>
                </a:lnTo>
                <a:lnTo>
                  <a:pt x="28593" y="15431"/>
                </a:lnTo>
                <a:lnTo>
                  <a:pt x="34379" y="8483"/>
                </a:lnTo>
                <a:lnTo>
                  <a:pt x="0" y="8483"/>
                </a:lnTo>
                <a:lnTo>
                  <a:pt x="0" y="3422"/>
                </a:lnTo>
                <a:lnTo>
                  <a:pt x="40034" y="3422"/>
                </a:lnTo>
                <a:lnTo>
                  <a:pt x="40034" y="8483"/>
                </a:lnTo>
                <a:lnTo>
                  <a:pt x="34677" y="14585"/>
                </a:lnTo>
                <a:lnTo>
                  <a:pt x="29914" y="20984"/>
                </a:lnTo>
                <a:lnTo>
                  <a:pt x="15672" y="56954"/>
                </a:lnTo>
                <a:lnTo>
                  <a:pt x="14882" y="64740"/>
                </a:lnTo>
                <a:close/>
              </a:path>
              <a:path w="642620" h="77470">
                <a:moveTo>
                  <a:pt x="51944" y="64740"/>
                </a:moveTo>
                <a:lnTo>
                  <a:pt x="45098" y="64740"/>
                </a:lnTo>
                <a:lnTo>
                  <a:pt x="62808" y="40927"/>
                </a:lnTo>
                <a:lnTo>
                  <a:pt x="46438" y="18901"/>
                </a:lnTo>
                <a:lnTo>
                  <a:pt x="53433" y="18901"/>
                </a:lnTo>
                <a:lnTo>
                  <a:pt x="66530" y="36313"/>
                </a:lnTo>
                <a:lnTo>
                  <a:pt x="73057" y="36313"/>
                </a:lnTo>
                <a:lnTo>
                  <a:pt x="69655" y="40778"/>
                </a:lnTo>
                <a:lnTo>
                  <a:pt x="73234" y="45541"/>
                </a:lnTo>
                <a:lnTo>
                  <a:pt x="66083" y="45541"/>
                </a:lnTo>
                <a:lnTo>
                  <a:pt x="51944" y="64740"/>
                </a:lnTo>
                <a:close/>
              </a:path>
              <a:path w="642620" h="77470">
                <a:moveTo>
                  <a:pt x="73057" y="36313"/>
                </a:moveTo>
                <a:lnTo>
                  <a:pt x="66530" y="36313"/>
                </a:lnTo>
                <a:lnTo>
                  <a:pt x="79328" y="18901"/>
                </a:lnTo>
                <a:lnTo>
                  <a:pt x="86323" y="18901"/>
                </a:lnTo>
                <a:lnTo>
                  <a:pt x="73057" y="36313"/>
                </a:lnTo>
                <a:close/>
              </a:path>
              <a:path w="642620" h="77470">
                <a:moveTo>
                  <a:pt x="87663" y="64740"/>
                </a:moveTo>
                <a:lnTo>
                  <a:pt x="80519" y="64740"/>
                </a:lnTo>
                <a:lnTo>
                  <a:pt x="66083" y="45541"/>
                </a:lnTo>
                <a:lnTo>
                  <a:pt x="73234" y="45541"/>
                </a:lnTo>
                <a:lnTo>
                  <a:pt x="87663" y="64740"/>
                </a:lnTo>
                <a:close/>
              </a:path>
              <a:path w="642620" h="77470">
                <a:moveTo>
                  <a:pt x="107030" y="64740"/>
                </a:moveTo>
                <a:lnTo>
                  <a:pt x="100928" y="64740"/>
                </a:lnTo>
                <a:lnTo>
                  <a:pt x="101767" y="56945"/>
                </a:lnTo>
                <a:lnTo>
                  <a:pt x="120741" y="15431"/>
                </a:lnTo>
                <a:lnTo>
                  <a:pt x="126526" y="8483"/>
                </a:lnTo>
                <a:lnTo>
                  <a:pt x="92147" y="8483"/>
                </a:lnTo>
                <a:lnTo>
                  <a:pt x="92147" y="3422"/>
                </a:lnTo>
                <a:lnTo>
                  <a:pt x="132181" y="3422"/>
                </a:lnTo>
                <a:lnTo>
                  <a:pt x="132181" y="8483"/>
                </a:lnTo>
                <a:lnTo>
                  <a:pt x="126824" y="14585"/>
                </a:lnTo>
                <a:lnTo>
                  <a:pt x="122062" y="20984"/>
                </a:lnTo>
                <a:lnTo>
                  <a:pt x="107819" y="56954"/>
                </a:lnTo>
                <a:lnTo>
                  <a:pt x="107030" y="64740"/>
                </a:lnTo>
                <a:close/>
              </a:path>
              <a:path w="642620" h="77470">
                <a:moveTo>
                  <a:pt x="191548" y="66079"/>
                </a:moveTo>
                <a:lnTo>
                  <a:pt x="180039" y="66079"/>
                </a:lnTo>
                <a:lnTo>
                  <a:pt x="174780" y="63797"/>
                </a:lnTo>
                <a:lnTo>
                  <a:pt x="170712" y="59233"/>
                </a:lnTo>
                <a:lnTo>
                  <a:pt x="166743" y="54669"/>
                </a:lnTo>
                <a:lnTo>
                  <a:pt x="164759" y="48865"/>
                </a:lnTo>
                <a:lnTo>
                  <a:pt x="164759" y="34776"/>
                </a:lnTo>
                <a:lnTo>
                  <a:pt x="166743" y="28971"/>
                </a:lnTo>
                <a:lnTo>
                  <a:pt x="174681" y="19843"/>
                </a:lnTo>
                <a:lnTo>
                  <a:pt x="179939" y="17561"/>
                </a:lnTo>
                <a:lnTo>
                  <a:pt x="191845" y="17561"/>
                </a:lnTo>
                <a:lnTo>
                  <a:pt x="196112" y="18950"/>
                </a:lnTo>
                <a:lnTo>
                  <a:pt x="199988" y="22324"/>
                </a:lnTo>
                <a:lnTo>
                  <a:pt x="181626" y="22324"/>
                </a:lnTo>
                <a:lnTo>
                  <a:pt x="177707" y="24209"/>
                </a:lnTo>
                <a:lnTo>
                  <a:pt x="174731" y="27979"/>
                </a:lnTo>
                <a:lnTo>
                  <a:pt x="171853" y="31749"/>
                </a:lnTo>
                <a:lnTo>
                  <a:pt x="170414" y="36363"/>
                </a:lnTo>
                <a:lnTo>
                  <a:pt x="170414" y="47277"/>
                </a:lnTo>
                <a:lnTo>
                  <a:pt x="171853" y="51891"/>
                </a:lnTo>
                <a:lnTo>
                  <a:pt x="174731" y="55661"/>
                </a:lnTo>
                <a:lnTo>
                  <a:pt x="177707" y="59431"/>
                </a:lnTo>
                <a:lnTo>
                  <a:pt x="181626" y="61317"/>
                </a:lnTo>
                <a:lnTo>
                  <a:pt x="199301" y="61317"/>
                </a:lnTo>
                <a:lnTo>
                  <a:pt x="195765" y="64541"/>
                </a:lnTo>
                <a:lnTo>
                  <a:pt x="191548" y="66079"/>
                </a:lnTo>
                <a:close/>
              </a:path>
              <a:path w="642620" h="77470">
                <a:moveTo>
                  <a:pt x="205091" y="33337"/>
                </a:moveTo>
                <a:lnTo>
                  <a:pt x="199435" y="33337"/>
                </a:lnTo>
                <a:lnTo>
                  <a:pt x="198642" y="29666"/>
                </a:lnTo>
                <a:lnTo>
                  <a:pt x="197153" y="26937"/>
                </a:lnTo>
                <a:lnTo>
                  <a:pt x="194971" y="25151"/>
                </a:lnTo>
                <a:lnTo>
                  <a:pt x="192788" y="23266"/>
                </a:lnTo>
                <a:lnTo>
                  <a:pt x="189960" y="22324"/>
                </a:lnTo>
                <a:lnTo>
                  <a:pt x="199988" y="22324"/>
                </a:lnTo>
                <a:lnTo>
                  <a:pt x="202561" y="24506"/>
                </a:lnTo>
                <a:lnTo>
                  <a:pt x="204496" y="28376"/>
                </a:lnTo>
                <a:lnTo>
                  <a:pt x="205091" y="33337"/>
                </a:lnTo>
                <a:close/>
              </a:path>
              <a:path w="642620" h="77470">
                <a:moveTo>
                  <a:pt x="199301" y="61317"/>
                </a:moveTo>
                <a:lnTo>
                  <a:pt x="189861" y="61317"/>
                </a:lnTo>
                <a:lnTo>
                  <a:pt x="192788" y="60126"/>
                </a:lnTo>
                <a:lnTo>
                  <a:pt x="195268" y="57745"/>
                </a:lnTo>
                <a:lnTo>
                  <a:pt x="197848" y="55363"/>
                </a:lnTo>
                <a:lnTo>
                  <a:pt x="199386" y="52238"/>
                </a:lnTo>
                <a:lnTo>
                  <a:pt x="199882" y="48368"/>
                </a:lnTo>
                <a:lnTo>
                  <a:pt x="205389" y="48368"/>
                </a:lnTo>
                <a:lnTo>
                  <a:pt x="204595" y="54024"/>
                </a:lnTo>
                <a:lnTo>
                  <a:pt x="202511" y="58390"/>
                </a:lnTo>
                <a:lnTo>
                  <a:pt x="199301" y="61317"/>
                </a:lnTo>
                <a:close/>
              </a:path>
              <a:path w="642620" h="77470">
                <a:moveTo>
                  <a:pt x="237070" y="66079"/>
                </a:moveTo>
                <a:lnTo>
                  <a:pt x="226156" y="66079"/>
                </a:lnTo>
                <a:lnTo>
                  <a:pt x="220897" y="63797"/>
                </a:lnTo>
                <a:lnTo>
                  <a:pt x="216829" y="59233"/>
                </a:lnTo>
                <a:lnTo>
                  <a:pt x="212860" y="54669"/>
                </a:lnTo>
                <a:lnTo>
                  <a:pt x="210876" y="48865"/>
                </a:lnTo>
                <a:lnTo>
                  <a:pt x="210876" y="34776"/>
                </a:lnTo>
                <a:lnTo>
                  <a:pt x="212860" y="28971"/>
                </a:lnTo>
                <a:lnTo>
                  <a:pt x="220798" y="19843"/>
                </a:lnTo>
                <a:lnTo>
                  <a:pt x="226056" y="17561"/>
                </a:lnTo>
                <a:lnTo>
                  <a:pt x="239153" y="17561"/>
                </a:lnTo>
                <a:lnTo>
                  <a:pt x="244411" y="19843"/>
                </a:lnTo>
                <a:lnTo>
                  <a:pt x="246569" y="22324"/>
                </a:lnTo>
                <a:lnTo>
                  <a:pt x="227693" y="22324"/>
                </a:lnTo>
                <a:lnTo>
                  <a:pt x="223824" y="24209"/>
                </a:lnTo>
                <a:lnTo>
                  <a:pt x="220734" y="28128"/>
                </a:lnTo>
                <a:lnTo>
                  <a:pt x="217970" y="31749"/>
                </a:lnTo>
                <a:lnTo>
                  <a:pt x="216531" y="36363"/>
                </a:lnTo>
                <a:lnTo>
                  <a:pt x="216531" y="47277"/>
                </a:lnTo>
                <a:lnTo>
                  <a:pt x="217970" y="51891"/>
                </a:lnTo>
                <a:lnTo>
                  <a:pt x="220848" y="55661"/>
                </a:lnTo>
                <a:lnTo>
                  <a:pt x="223824" y="59431"/>
                </a:lnTo>
                <a:lnTo>
                  <a:pt x="227743" y="61317"/>
                </a:lnTo>
                <a:lnTo>
                  <a:pt x="246562" y="61317"/>
                </a:lnTo>
                <a:lnTo>
                  <a:pt x="244362" y="62805"/>
                </a:lnTo>
                <a:lnTo>
                  <a:pt x="240988" y="64988"/>
                </a:lnTo>
                <a:lnTo>
                  <a:pt x="237070" y="66079"/>
                </a:lnTo>
                <a:close/>
              </a:path>
              <a:path w="642620" h="77470">
                <a:moveTo>
                  <a:pt x="246562" y="61317"/>
                </a:moveTo>
                <a:lnTo>
                  <a:pt x="237467" y="61317"/>
                </a:lnTo>
                <a:lnTo>
                  <a:pt x="241336" y="59431"/>
                </a:lnTo>
                <a:lnTo>
                  <a:pt x="247190" y="51792"/>
                </a:lnTo>
                <a:lnTo>
                  <a:pt x="248646" y="47277"/>
                </a:lnTo>
                <a:lnTo>
                  <a:pt x="248645" y="36363"/>
                </a:lnTo>
                <a:lnTo>
                  <a:pt x="247190" y="31898"/>
                </a:lnTo>
                <a:lnTo>
                  <a:pt x="244103" y="27979"/>
                </a:lnTo>
                <a:lnTo>
                  <a:pt x="241336" y="24258"/>
                </a:lnTo>
                <a:lnTo>
                  <a:pt x="237417" y="22324"/>
                </a:lnTo>
                <a:lnTo>
                  <a:pt x="246569" y="22324"/>
                </a:lnTo>
                <a:lnTo>
                  <a:pt x="252350" y="28971"/>
                </a:lnTo>
                <a:lnTo>
                  <a:pt x="254334" y="34776"/>
                </a:lnTo>
                <a:lnTo>
                  <a:pt x="254334" y="46087"/>
                </a:lnTo>
                <a:lnTo>
                  <a:pt x="253491" y="50105"/>
                </a:lnTo>
                <a:lnTo>
                  <a:pt x="251804" y="53875"/>
                </a:lnTo>
                <a:lnTo>
                  <a:pt x="250216" y="57546"/>
                </a:lnTo>
                <a:lnTo>
                  <a:pt x="247736" y="60523"/>
                </a:lnTo>
                <a:lnTo>
                  <a:pt x="246562" y="61317"/>
                </a:lnTo>
                <a:close/>
              </a:path>
              <a:path w="642620" h="77470">
                <a:moveTo>
                  <a:pt x="271781" y="26789"/>
                </a:moveTo>
                <a:lnTo>
                  <a:pt x="268327" y="26789"/>
                </a:lnTo>
                <a:lnTo>
                  <a:pt x="269418" y="24110"/>
                </a:lnTo>
                <a:lnTo>
                  <a:pt x="271303" y="21927"/>
                </a:lnTo>
                <a:lnTo>
                  <a:pt x="273983" y="20240"/>
                </a:lnTo>
                <a:lnTo>
                  <a:pt x="276661" y="18454"/>
                </a:lnTo>
                <a:lnTo>
                  <a:pt x="279687" y="17561"/>
                </a:lnTo>
                <a:lnTo>
                  <a:pt x="288915" y="17561"/>
                </a:lnTo>
                <a:lnTo>
                  <a:pt x="293132" y="19000"/>
                </a:lnTo>
                <a:lnTo>
                  <a:pt x="296127" y="22324"/>
                </a:lnTo>
                <a:lnTo>
                  <a:pt x="279539" y="22324"/>
                </a:lnTo>
                <a:lnTo>
                  <a:pt x="276859" y="23068"/>
                </a:lnTo>
                <a:lnTo>
                  <a:pt x="274578" y="24556"/>
                </a:lnTo>
                <a:lnTo>
                  <a:pt x="272395" y="26044"/>
                </a:lnTo>
                <a:lnTo>
                  <a:pt x="271781" y="26789"/>
                </a:lnTo>
                <a:close/>
              </a:path>
              <a:path w="642620" h="77470">
                <a:moveTo>
                  <a:pt x="268178" y="64740"/>
                </a:moveTo>
                <a:lnTo>
                  <a:pt x="262522" y="64740"/>
                </a:lnTo>
                <a:lnTo>
                  <a:pt x="262522" y="18901"/>
                </a:lnTo>
                <a:lnTo>
                  <a:pt x="268178" y="18901"/>
                </a:lnTo>
                <a:lnTo>
                  <a:pt x="268178" y="26789"/>
                </a:lnTo>
                <a:lnTo>
                  <a:pt x="271781" y="26789"/>
                </a:lnTo>
                <a:lnTo>
                  <a:pt x="270758" y="28029"/>
                </a:lnTo>
                <a:lnTo>
                  <a:pt x="269666" y="30509"/>
                </a:lnTo>
                <a:lnTo>
                  <a:pt x="268674" y="32990"/>
                </a:lnTo>
                <a:lnTo>
                  <a:pt x="268178" y="35470"/>
                </a:lnTo>
                <a:lnTo>
                  <a:pt x="268178" y="64740"/>
                </a:lnTo>
                <a:close/>
              </a:path>
              <a:path w="642620" h="77470">
                <a:moveTo>
                  <a:pt x="299730" y="64740"/>
                </a:moveTo>
                <a:lnTo>
                  <a:pt x="294223" y="64740"/>
                </a:lnTo>
                <a:lnTo>
                  <a:pt x="294223" y="31352"/>
                </a:lnTo>
                <a:lnTo>
                  <a:pt x="293231" y="28029"/>
                </a:lnTo>
                <a:lnTo>
                  <a:pt x="291247" y="25747"/>
                </a:lnTo>
                <a:lnTo>
                  <a:pt x="289361" y="23465"/>
                </a:lnTo>
                <a:lnTo>
                  <a:pt x="286484" y="22324"/>
                </a:lnTo>
                <a:lnTo>
                  <a:pt x="296127" y="22324"/>
                </a:lnTo>
                <a:lnTo>
                  <a:pt x="298390" y="24754"/>
                </a:lnTo>
                <a:lnTo>
                  <a:pt x="299730" y="29071"/>
                </a:lnTo>
                <a:lnTo>
                  <a:pt x="299730" y="64740"/>
                </a:lnTo>
                <a:close/>
              </a:path>
              <a:path w="642620" h="77470">
                <a:moveTo>
                  <a:pt x="328849" y="64740"/>
                </a:moveTo>
                <a:lnTo>
                  <a:pt x="322895" y="64740"/>
                </a:lnTo>
                <a:lnTo>
                  <a:pt x="305185" y="18901"/>
                </a:lnTo>
                <a:lnTo>
                  <a:pt x="311436" y="18901"/>
                </a:lnTo>
                <a:lnTo>
                  <a:pt x="325872" y="59084"/>
                </a:lnTo>
                <a:lnTo>
                  <a:pt x="330960" y="59084"/>
                </a:lnTo>
                <a:lnTo>
                  <a:pt x="328849" y="64740"/>
                </a:lnTo>
                <a:close/>
              </a:path>
              <a:path w="642620" h="77470">
                <a:moveTo>
                  <a:pt x="330960" y="59084"/>
                </a:moveTo>
                <a:lnTo>
                  <a:pt x="326021" y="59084"/>
                </a:lnTo>
                <a:lnTo>
                  <a:pt x="340159" y="18901"/>
                </a:lnTo>
                <a:lnTo>
                  <a:pt x="345964" y="18901"/>
                </a:lnTo>
                <a:lnTo>
                  <a:pt x="330960" y="59084"/>
                </a:lnTo>
                <a:close/>
              </a:path>
              <a:path w="642620" h="77470">
                <a:moveTo>
                  <a:pt x="354350" y="76943"/>
                </a:moveTo>
                <a:lnTo>
                  <a:pt x="354350" y="73074"/>
                </a:lnTo>
                <a:lnTo>
                  <a:pt x="355639" y="72578"/>
                </a:lnTo>
                <a:lnTo>
                  <a:pt x="356631" y="71536"/>
                </a:lnTo>
                <a:lnTo>
                  <a:pt x="357326" y="69949"/>
                </a:lnTo>
                <a:lnTo>
                  <a:pt x="358120" y="68460"/>
                </a:lnTo>
                <a:lnTo>
                  <a:pt x="358517" y="66873"/>
                </a:lnTo>
                <a:lnTo>
                  <a:pt x="358517" y="64740"/>
                </a:lnTo>
                <a:lnTo>
                  <a:pt x="354796" y="64740"/>
                </a:lnTo>
                <a:lnTo>
                  <a:pt x="354796" y="55363"/>
                </a:lnTo>
                <a:lnTo>
                  <a:pt x="362237" y="55363"/>
                </a:lnTo>
                <a:lnTo>
                  <a:pt x="362237" y="67617"/>
                </a:lnTo>
                <a:lnTo>
                  <a:pt x="361543" y="70048"/>
                </a:lnTo>
                <a:lnTo>
                  <a:pt x="360153" y="72330"/>
                </a:lnTo>
                <a:lnTo>
                  <a:pt x="358864" y="74612"/>
                </a:lnTo>
                <a:lnTo>
                  <a:pt x="356929" y="76150"/>
                </a:lnTo>
                <a:lnTo>
                  <a:pt x="354350" y="76943"/>
                </a:lnTo>
                <a:close/>
              </a:path>
              <a:path w="642620" h="77470">
                <a:moveTo>
                  <a:pt x="426888" y="66079"/>
                </a:moveTo>
                <a:lnTo>
                  <a:pt x="412898" y="66079"/>
                </a:lnTo>
                <a:lnTo>
                  <a:pt x="407292" y="63499"/>
                </a:lnTo>
                <a:lnTo>
                  <a:pt x="399107" y="24060"/>
                </a:lnTo>
                <a:lnTo>
                  <a:pt x="400992" y="16569"/>
                </a:lnTo>
                <a:lnTo>
                  <a:pt x="408533" y="4861"/>
                </a:lnTo>
                <a:lnTo>
                  <a:pt x="414039" y="1934"/>
                </a:lnTo>
                <a:lnTo>
                  <a:pt x="427037" y="1934"/>
                </a:lnTo>
                <a:lnTo>
                  <a:pt x="431501" y="3373"/>
                </a:lnTo>
                <a:lnTo>
                  <a:pt x="435187" y="6697"/>
                </a:lnTo>
                <a:lnTo>
                  <a:pt x="416222" y="6697"/>
                </a:lnTo>
                <a:lnTo>
                  <a:pt x="411956" y="9128"/>
                </a:lnTo>
                <a:lnTo>
                  <a:pt x="409078" y="13989"/>
                </a:lnTo>
                <a:lnTo>
                  <a:pt x="406201" y="18752"/>
                </a:lnTo>
                <a:lnTo>
                  <a:pt x="404846" y="25201"/>
                </a:lnTo>
                <a:lnTo>
                  <a:pt x="404763" y="34528"/>
                </a:lnTo>
                <a:lnTo>
                  <a:pt x="409113" y="34528"/>
                </a:lnTo>
                <a:lnTo>
                  <a:pt x="407243" y="36462"/>
                </a:lnTo>
                <a:lnTo>
                  <a:pt x="405804" y="40431"/>
                </a:lnTo>
                <a:lnTo>
                  <a:pt x="405804" y="50353"/>
                </a:lnTo>
                <a:lnTo>
                  <a:pt x="407144" y="54272"/>
                </a:lnTo>
                <a:lnTo>
                  <a:pt x="409822" y="57149"/>
                </a:lnTo>
                <a:lnTo>
                  <a:pt x="412601" y="59927"/>
                </a:lnTo>
                <a:lnTo>
                  <a:pt x="416420" y="61317"/>
                </a:lnTo>
                <a:lnTo>
                  <a:pt x="434677" y="61317"/>
                </a:lnTo>
                <a:lnTo>
                  <a:pt x="431898" y="64095"/>
                </a:lnTo>
                <a:lnTo>
                  <a:pt x="426888" y="66079"/>
                </a:lnTo>
                <a:close/>
              </a:path>
              <a:path w="642620" h="77470">
                <a:moveTo>
                  <a:pt x="440332" y="18305"/>
                </a:moveTo>
                <a:lnTo>
                  <a:pt x="434825" y="18305"/>
                </a:lnTo>
                <a:lnTo>
                  <a:pt x="434329" y="14833"/>
                </a:lnTo>
                <a:lnTo>
                  <a:pt x="432940" y="12055"/>
                </a:lnTo>
                <a:lnTo>
                  <a:pt x="430658" y="9971"/>
                </a:lnTo>
                <a:lnTo>
                  <a:pt x="428376" y="7788"/>
                </a:lnTo>
                <a:lnTo>
                  <a:pt x="425449" y="6697"/>
                </a:lnTo>
                <a:lnTo>
                  <a:pt x="435187" y="6697"/>
                </a:lnTo>
                <a:lnTo>
                  <a:pt x="437851" y="9028"/>
                </a:lnTo>
                <a:lnTo>
                  <a:pt x="439736" y="13047"/>
                </a:lnTo>
                <a:lnTo>
                  <a:pt x="440332" y="18305"/>
                </a:lnTo>
                <a:close/>
              </a:path>
              <a:path w="642620" h="77470">
                <a:moveTo>
                  <a:pt x="409113" y="34528"/>
                </a:moveTo>
                <a:lnTo>
                  <a:pt x="404911" y="34528"/>
                </a:lnTo>
                <a:lnTo>
                  <a:pt x="406399" y="31352"/>
                </a:lnTo>
                <a:lnTo>
                  <a:pt x="408632" y="28872"/>
                </a:lnTo>
                <a:lnTo>
                  <a:pt x="411608" y="27086"/>
                </a:lnTo>
                <a:lnTo>
                  <a:pt x="414684" y="25201"/>
                </a:lnTo>
                <a:lnTo>
                  <a:pt x="417959" y="24258"/>
                </a:lnTo>
                <a:lnTo>
                  <a:pt x="427484" y="24258"/>
                </a:lnTo>
                <a:lnTo>
                  <a:pt x="432395" y="26193"/>
                </a:lnTo>
                <a:lnTo>
                  <a:pt x="435150" y="29021"/>
                </a:lnTo>
                <a:lnTo>
                  <a:pt x="416718" y="29021"/>
                </a:lnTo>
                <a:lnTo>
                  <a:pt x="412997" y="30509"/>
                </a:lnTo>
                <a:lnTo>
                  <a:pt x="409113" y="34528"/>
                </a:lnTo>
                <a:close/>
              </a:path>
              <a:path w="642620" h="77470">
                <a:moveTo>
                  <a:pt x="434677" y="61317"/>
                </a:moveTo>
                <a:lnTo>
                  <a:pt x="425648" y="61317"/>
                </a:lnTo>
                <a:lnTo>
                  <a:pt x="429220" y="59779"/>
                </a:lnTo>
                <a:lnTo>
                  <a:pt x="434875" y="53528"/>
                </a:lnTo>
                <a:lnTo>
                  <a:pt x="436314" y="49758"/>
                </a:lnTo>
                <a:lnTo>
                  <a:pt x="436244" y="40431"/>
                </a:lnTo>
                <a:lnTo>
                  <a:pt x="434924" y="36710"/>
                </a:lnTo>
                <a:lnTo>
                  <a:pt x="432147" y="33635"/>
                </a:lnTo>
                <a:lnTo>
                  <a:pt x="429468" y="30559"/>
                </a:lnTo>
                <a:lnTo>
                  <a:pt x="425846" y="29021"/>
                </a:lnTo>
                <a:lnTo>
                  <a:pt x="435150" y="29021"/>
                </a:lnTo>
                <a:lnTo>
                  <a:pt x="436661" y="30559"/>
                </a:lnTo>
                <a:lnTo>
                  <a:pt x="440035" y="33932"/>
                </a:lnTo>
                <a:lnTo>
                  <a:pt x="441969" y="38893"/>
                </a:lnTo>
                <a:lnTo>
                  <a:pt x="441969" y="51097"/>
                </a:lnTo>
                <a:lnTo>
                  <a:pt x="439936" y="56157"/>
                </a:lnTo>
                <a:lnTo>
                  <a:pt x="435867" y="60126"/>
                </a:lnTo>
                <a:lnTo>
                  <a:pt x="434677" y="61317"/>
                </a:lnTo>
                <a:close/>
              </a:path>
              <a:path w="642620" h="77470">
                <a:moveTo>
                  <a:pt x="490788" y="49261"/>
                </a:moveTo>
                <a:lnTo>
                  <a:pt x="447628" y="49261"/>
                </a:lnTo>
                <a:lnTo>
                  <a:pt x="447628" y="43904"/>
                </a:lnTo>
                <a:lnTo>
                  <a:pt x="476351" y="2530"/>
                </a:lnTo>
                <a:lnTo>
                  <a:pt x="481412" y="2530"/>
                </a:lnTo>
                <a:lnTo>
                  <a:pt x="481412" y="10715"/>
                </a:lnTo>
                <a:lnTo>
                  <a:pt x="476203" y="10715"/>
                </a:lnTo>
                <a:lnTo>
                  <a:pt x="452689" y="44499"/>
                </a:lnTo>
                <a:lnTo>
                  <a:pt x="490788" y="44499"/>
                </a:lnTo>
                <a:lnTo>
                  <a:pt x="490788" y="49261"/>
                </a:lnTo>
                <a:close/>
              </a:path>
              <a:path w="642620" h="77470">
                <a:moveTo>
                  <a:pt x="481412" y="44499"/>
                </a:moveTo>
                <a:lnTo>
                  <a:pt x="476351" y="44499"/>
                </a:lnTo>
                <a:lnTo>
                  <a:pt x="476351" y="10715"/>
                </a:lnTo>
                <a:lnTo>
                  <a:pt x="481412" y="10715"/>
                </a:lnTo>
                <a:lnTo>
                  <a:pt x="481412" y="44499"/>
                </a:lnTo>
                <a:close/>
              </a:path>
              <a:path w="642620" h="77470">
                <a:moveTo>
                  <a:pt x="481412" y="64740"/>
                </a:moveTo>
                <a:lnTo>
                  <a:pt x="476351" y="64740"/>
                </a:lnTo>
                <a:lnTo>
                  <a:pt x="476351" y="49261"/>
                </a:lnTo>
                <a:lnTo>
                  <a:pt x="481412" y="49261"/>
                </a:lnTo>
                <a:lnTo>
                  <a:pt x="481412" y="64740"/>
                </a:lnTo>
                <a:close/>
              </a:path>
              <a:path w="642620" h="77470">
                <a:moveTo>
                  <a:pt x="502549" y="76943"/>
                </a:moveTo>
                <a:lnTo>
                  <a:pt x="502549" y="73074"/>
                </a:lnTo>
                <a:lnTo>
                  <a:pt x="503839" y="72578"/>
                </a:lnTo>
                <a:lnTo>
                  <a:pt x="504831" y="71536"/>
                </a:lnTo>
                <a:lnTo>
                  <a:pt x="505525" y="69949"/>
                </a:lnTo>
                <a:lnTo>
                  <a:pt x="506320" y="68460"/>
                </a:lnTo>
                <a:lnTo>
                  <a:pt x="506716" y="66873"/>
                </a:lnTo>
                <a:lnTo>
                  <a:pt x="506716" y="64740"/>
                </a:lnTo>
                <a:lnTo>
                  <a:pt x="502996" y="64740"/>
                </a:lnTo>
                <a:lnTo>
                  <a:pt x="502996" y="55363"/>
                </a:lnTo>
                <a:lnTo>
                  <a:pt x="510437" y="55363"/>
                </a:lnTo>
                <a:lnTo>
                  <a:pt x="510437" y="67617"/>
                </a:lnTo>
                <a:lnTo>
                  <a:pt x="509742" y="70048"/>
                </a:lnTo>
                <a:lnTo>
                  <a:pt x="508353" y="72330"/>
                </a:lnTo>
                <a:lnTo>
                  <a:pt x="507064" y="74612"/>
                </a:lnTo>
                <a:lnTo>
                  <a:pt x="505129" y="76150"/>
                </a:lnTo>
                <a:lnTo>
                  <a:pt x="502549" y="76943"/>
                </a:lnTo>
                <a:close/>
              </a:path>
              <a:path w="642620" h="77470">
                <a:moveTo>
                  <a:pt x="547307" y="66079"/>
                </a:moveTo>
                <a:lnTo>
                  <a:pt x="542544" y="66079"/>
                </a:lnTo>
                <a:lnTo>
                  <a:pt x="569929" y="0"/>
                </a:lnTo>
                <a:lnTo>
                  <a:pt x="574542" y="0"/>
                </a:lnTo>
                <a:lnTo>
                  <a:pt x="547307" y="66079"/>
                </a:lnTo>
                <a:close/>
              </a:path>
              <a:path w="642620" h="77470">
                <a:moveTo>
                  <a:pt x="608277" y="24110"/>
                </a:moveTo>
                <a:lnTo>
                  <a:pt x="602771" y="24110"/>
                </a:lnTo>
                <a:lnTo>
                  <a:pt x="602771" y="16767"/>
                </a:lnTo>
                <a:lnTo>
                  <a:pt x="604457" y="11608"/>
                </a:lnTo>
                <a:lnTo>
                  <a:pt x="607830" y="7739"/>
                </a:lnTo>
                <a:lnTo>
                  <a:pt x="611303" y="3869"/>
                </a:lnTo>
                <a:lnTo>
                  <a:pt x="616214" y="1934"/>
                </a:lnTo>
                <a:lnTo>
                  <a:pt x="628419" y="1934"/>
                </a:lnTo>
                <a:lnTo>
                  <a:pt x="633081" y="3522"/>
                </a:lnTo>
                <a:lnTo>
                  <a:pt x="636554" y="6697"/>
                </a:lnTo>
                <a:lnTo>
                  <a:pt x="618050" y="6697"/>
                </a:lnTo>
                <a:lnTo>
                  <a:pt x="614627" y="8135"/>
                </a:lnTo>
                <a:lnTo>
                  <a:pt x="609765" y="13791"/>
                </a:lnTo>
                <a:lnTo>
                  <a:pt x="608475" y="17710"/>
                </a:lnTo>
                <a:lnTo>
                  <a:pt x="608277" y="22770"/>
                </a:lnTo>
                <a:lnTo>
                  <a:pt x="608277" y="24110"/>
                </a:lnTo>
                <a:close/>
              </a:path>
              <a:path w="642620" h="77470">
                <a:moveTo>
                  <a:pt x="642210" y="64740"/>
                </a:moveTo>
                <a:lnTo>
                  <a:pt x="601282" y="64740"/>
                </a:lnTo>
                <a:lnTo>
                  <a:pt x="601282" y="60175"/>
                </a:lnTo>
                <a:lnTo>
                  <a:pt x="625640" y="36065"/>
                </a:lnTo>
                <a:lnTo>
                  <a:pt x="630155" y="32493"/>
                </a:lnTo>
                <a:lnTo>
                  <a:pt x="632536" y="29616"/>
                </a:lnTo>
                <a:lnTo>
                  <a:pt x="635017" y="26739"/>
                </a:lnTo>
                <a:lnTo>
                  <a:pt x="636257" y="23365"/>
                </a:lnTo>
                <a:lnTo>
                  <a:pt x="636257" y="15726"/>
                </a:lnTo>
                <a:lnTo>
                  <a:pt x="634967" y="12650"/>
                </a:lnTo>
                <a:lnTo>
                  <a:pt x="629807" y="7887"/>
                </a:lnTo>
                <a:lnTo>
                  <a:pt x="626483" y="6697"/>
                </a:lnTo>
                <a:lnTo>
                  <a:pt x="636554" y="6697"/>
                </a:lnTo>
                <a:lnTo>
                  <a:pt x="640126" y="9872"/>
                </a:lnTo>
                <a:lnTo>
                  <a:pt x="641912" y="14138"/>
                </a:lnTo>
                <a:lnTo>
                  <a:pt x="641796" y="24110"/>
                </a:lnTo>
                <a:lnTo>
                  <a:pt x="640573" y="27781"/>
                </a:lnTo>
                <a:lnTo>
                  <a:pt x="635314" y="35222"/>
                </a:lnTo>
                <a:lnTo>
                  <a:pt x="630502" y="39191"/>
                </a:lnTo>
                <a:lnTo>
                  <a:pt x="617901" y="46831"/>
                </a:lnTo>
                <a:lnTo>
                  <a:pt x="613982" y="49758"/>
                </a:lnTo>
                <a:lnTo>
                  <a:pt x="609418" y="54719"/>
                </a:lnTo>
                <a:lnTo>
                  <a:pt x="608029" y="57149"/>
                </a:lnTo>
                <a:lnTo>
                  <a:pt x="607533" y="59531"/>
                </a:lnTo>
                <a:lnTo>
                  <a:pt x="642210" y="59531"/>
                </a:lnTo>
                <a:lnTo>
                  <a:pt x="642210" y="6474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23086" y="33829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23086" y="33829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8314" y="352863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1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1" y="6548"/>
                </a:lnTo>
                <a:lnTo>
                  <a:pt x="6101" y="29319"/>
                </a:lnTo>
                <a:lnTo>
                  <a:pt x="36462" y="29319"/>
                </a:lnTo>
                <a:lnTo>
                  <a:pt x="36462" y="34528"/>
                </a:lnTo>
                <a:lnTo>
                  <a:pt x="6101" y="34528"/>
                </a:lnTo>
                <a:lnTo>
                  <a:pt x="6101" y="64740"/>
                </a:lnTo>
                <a:close/>
              </a:path>
              <a:path w="323850" h="66675">
                <a:moveTo>
                  <a:pt x="81902" y="66079"/>
                </a:moveTo>
                <a:lnTo>
                  <a:pt x="65432" y="66079"/>
                </a:lnTo>
                <a:lnTo>
                  <a:pt x="58139" y="63003"/>
                </a:lnTo>
                <a:lnTo>
                  <a:pt x="52781" y="56852"/>
                </a:lnTo>
                <a:lnTo>
                  <a:pt x="47423" y="50601"/>
                </a:lnTo>
                <a:lnTo>
                  <a:pt x="44745" y="42663"/>
                </a:lnTo>
                <a:lnTo>
                  <a:pt x="44745" y="23316"/>
                </a:lnTo>
                <a:lnTo>
                  <a:pt x="47473" y="15378"/>
                </a:lnTo>
                <a:lnTo>
                  <a:pt x="58388" y="3075"/>
                </a:lnTo>
                <a:lnTo>
                  <a:pt x="65630" y="0"/>
                </a:lnTo>
                <a:lnTo>
                  <a:pt x="81109" y="0"/>
                </a:lnTo>
                <a:lnTo>
                  <a:pt x="86714" y="1835"/>
                </a:lnTo>
                <a:lnTo>
                  <a:pt x="90897" y="5060"/>
                </a:lnTo>
                <a:lnTo>
                  <a:pt x="67317" y="5060"/>
                </a:lnTo>
                <a:lnTo>
                  <a:pt x="61463" y="7689"/>
                </a:lnTo>
                <a:lnTo>
                  <a:pt x="57098" y="12947"/>
                </a:lnTo>
                <a:lnTo>
                  <a:pt x="52831" y="18206"/>
                </a:lnTo>
                <a:lnTo>
                  <a:pt x="50698" y="24903"/>
                </a:lnTo>
                <a:lnTo>
                  <a:pt x="50698" y="41076"/>
                </a:lnTo>
                <a:lnTo>
                  <a:pt x="52781" y="47724"/>
                </a:lnTo>
                <a:lnTo>
                  <a:pt x="56948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3" y="60870"/>
                </a:lnTo>
                <a:lnTo>
                  <a:pt x="87855" y="63847"/>
                </a:lnTo>
                <a:lnTo>
                  <a:pt x="81902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6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0" y="6399"/>
                </a:lnTo>
                <a:lnTo>
                  <a:pt x="79323" y="5060"/>
                </a:lnTo>
                <a:lnTo>
                  <a:pt x="90897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3" y="60870"/>
                </a:moveTo>
                <a:lnTo>
                  <a:pt x="80116" y="60870"/>
                </a:lnTo>
                <a:lnTo>
                  <a:pt x="84680" y="59034"/>
                </a:lnTo>
                <a:lnTo>
                  <a:pt x="92121" y="51593"/>
                </a:lnTo>
                <a:lnTo>
                  <a:pt x="94354" y="46682"/>
                </a:lnTo>
                <a:lnTo>
                  <a:pt x="95048" y="40629"/>
                </a:lnTo>
                <a:lnTo>
                  <a:pt x="101001" y="40629"/>
                </a:lnTo>
                <a:lnTo>
                  <a:pt x="100109" y="48567"/>
                </a:lnTo>
                <a:lnTo>
                  <a:pt x="97281" y="54818"/>
                </a:lnTo>
                <a:lnTo>
                  <a:pt x="90963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0" y="64740"/>
                </a:lnTo>
                <a:lnTo>
                  <a:pt x="153570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59" y="14485"/>
                </a:lnTo>
                <a:lnTo>
                  <a:pt x="145781" y="14039"/>
                </a:lnTo>
                <a:lnTo>
                  <a:pt x="147765" y="13245"/>
                </a:lnTo>
                <a:lnTo>
                  <a:pt x="149849" y="12451"/>
                </a:lnTo>
                <a:lnTo>
                  <a:pt x="151388" y="11211"/>
                </a:lnTo>
                <a:lnTo>
                  <a:pt x="152379" y="9524"/>
                </a:lnTo>
                <a:lnTo>
                  <a:pt x="153471" y="7838"/>
                </a:lnTo>
                <a:lnTo>
                  <a:pt x="154215" y="5506"/>
                </a:lnTo>
                <a:lnTo>
                  <a:pt x="154612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0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4" y="58042"/>
                </a:lnTo>
                <a:lnTo>
                  <a:pt x="182793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3" y="15329"/>
                </a:lnTo>
                <a:lnTo>
                  <a:pt x="186464" y="9971"/>
                </a:lnTo>
                <a:lnTo>
                  <a:pt x="190234" y="4613"/>
                </a:lnTo>
                <a:lnTo>
                  <a:pt x="195643" y="1934"/>
                </a:lnTo>
                <a:lnTo>
                  <a:pt x="209830" y="1934"/>
                </a:lnTo>
                <a:lnTo>
                  <a:pt x="215237" y="4663"/>
                </a:lnTo>
                <a:lnTo>
                  <a:pt x="216606" y="6697"/>
                </a:lnTo>
                <a:lnTo>
                  <a:pt x="197378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3" y="24804"/>
                </a:lnTo>
                <a:lnTo>
                  <a:pt x="186613" y="43060"/>
                </a:lnTo>
                <a:lnTo>
                  <a:pt x="187953" y="49906"/>
                </a:lnTo>
                <a:lnTo>
                  <a:pt x="193311" y="59034"/>
                </a:lnTo>
                <a:lnTo>
                  <a:pt x="197329" y="61317"/>
                </a:lnTo>
                <a:lnTo>
                  <a:pt x="216665" y="61317"/>
                </a:lnTo>
                <a:lnTo>
                  <a:pt x="215237" y="63400"/>
                </a:lnTo>
                <a:lnTo>
                  <a:pt x="209830" y="66079"/>
                </a:lnTo>
                <a:close/>
              </a:path>
              <a:path w="323850" h="66675">
                <a:moveTo>
                  <a:pt x="216665" y="61317"/>
                </a:moveTo>
                <a:lnTo>
                  <a:pt x="208044" y="61317"/>
                </a:lnTo>
                <a:lnTo>
                  <a:pt x="212063" y="59034"/>
                </a:lnTo>
                <a:lnTo>
                  <a:pt x="217421" y="49906"/>
                </a:lnTo>
                <a:lnTo>
                  <a:pt x="218760" y="43060"/>
                </a:lnTo>
                <a:lnTo>
                  <a:pt x="218740" y="24804"/>
                </a:lnTo>
                <a:lnTo>
                  <a:pt x="217421" y="18107"/>
                </a:lnTo>
                <a:lnTo>
                  <a:pt x="212063" y="8979"/>
                </a:lnTo>
                <a:lnTo>
                  <a:pt x="207995" y="6697"/>
                </a:lnTo>
                <a:lnTo>
                  <a:pt x="216606" y="6697"/>
                </a:lnTo>
                <a:lnTo>
                  <a:pt x="222580" y="15577"/>
                </a:lnTo>
                <a:lnTo>
                  <a:pt x="224381" y="23365"/>
                </a:lnTo>
                <a:lnTo>
                  <a:pt x="224404" y="44697"/>
                </a:lnTo>
                <a:lnTo>
                  <a:pt x="222580" y="52685"/>
                </a:lnTo>
                <a:lnTo>
                  <a:pt x="216665" y="61317"/>
                </a:lnTo>
                <a:close/>
              </a:path>
              <a:path w="323850" h="66675">
                <a:moveTo>
                  <a:pt x="259245" y="66079"/>
                </a:moveTo>
                <a:lnTo>
                  <a:pt x="245056" y="66079"/>
                </a:lnTo>
                <a:lnTo>
                  <a:pt x="239649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49" y="4613"/>
                </a:lnTo>
                <a:lnTo>
                  <a:pt x="245056" y="1934"/>
                </a:lnTo>
                <a:lnTo>
                  <a:pt x="259245" y="1934"/>
                </a:lnTo>
                <a:lnTo>
                  <a:pt x="264652" y="4663"/>
                </a:lnTo>
                <a:lnTo>
                  <a:pt x="266020" y="6697"/>
                </a:lnTo>
                <a:lnTo>
                  <a:pt x="246793" y="6697"/>
                </a:lnTo>
                <a:lnTo>
                  <a:pt x="242824" y="8979"/>
                </a:lnTo>
                <a:lnTo>
                  <a:pt x="240046" y="13543"/>
                </a:lnTo>
                <a:lnTo>
                  <a:pt x="237367" y="18008"/>
                </a:lnTo>
                <a:lnTo>
                  <a:pt x="236028" y="24804"/>
                </a:lnTo>
                <a:lnTo>
                  <a:pt x="236028" y="43060"/>
                </a:lnTo>
                <a:lnTo>
                  <a:pt x="237367" y="49906"/>
                </a:lnTo>
                <a:lnTo>
                  <a:pt x="242725" y="59034"/>
                </a:lnTo>
                <a:lnTo>
                  <a:pt x="246743" y="61317"/>
                </a:lnTo>
                <a:lnTo>
                  <a:pt x="266080" y="61317"/>
                </a:lnTo>
                <a:lnTo>
                  <a:pt x="264652" y="63400"/>
                </a:lnTo>
                <a:lnTo>
                  <a:pt x="259245" y="66079"/>
                </a:lnTo>
                <a:close/>
              </a:path>
              <a:path w="323850" h="66675">
                <a:moveTo>
                  <a:pt x="266080" y="61317"/>
                </a:moveTo>
                <a:lnTo>
                  <a:pt x="257459" y="61317"/>
                </a:lnTo>
                <a:lnTo>
                  <a:pt x="261477" y="59034"/>
                </a:lnTo>
                <a:lnTo>
                  <a:pt x="266835" y="49906"/>
                </a:lnTo>
                <a:lnTo>
                  <a:pt x="268174" y="43060"/>
                </a:lnTo>
                <a:lnTo>
                  <a:pt x="268155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09" y="6697"/>
                </a:lnTo>
                <a:lnTo>
                  <a:pt x="266020" y="6697"/>
                </a:lnTo>
                <a:lnTo>
                  <a:pt x="271994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4" y="52685"/>
                </a:lnTo>
                <a:lnTo>
                  <a:pt x="266080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1" y="66079"/>
                </a:lnTo>
                <a:lnTo>
                  <a:pt x="289064" y="63400"/>
                </a:lnTo>
                <a:lnTo>
                  <a:pt x="285293" y="58042"/>
                </a:lnTo>
                <a:lnTo>
                  <a:pt x="281622" y="52685"/>
                </a:lnTo>
                <a:lnTo>
                  <a:pt x="279786" y="44697"/>
                </a:lnTo>
                <a:lnTo>
                  <a:pt x="279786" y="23365"/>
                </a:lnTo>
                <a:lnTo>
                  <a:pt x="281622" y="15329"/>
                </a:lnTo>
                <a:lnTo>
                  <a:pt x="285293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8" y="8979"/>
                </a:lnTo>
                <a:lnTo>
                  <a:pt x="289460" y="13543"/>
                </a:lnTo>
                <a:lnTo>
                  <a:pt x="286781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1" y="49906"/>
                </a:lnTo>
                <a:lnTo>
                  <a:pt x="292139" y="59034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1" y="59034"/>
                </a:lnTo>
                <a:lnTo>
                  <a:pt x="316249" y="49906"/>
                </a:lnTo>
                <a:lnTo>
                  <a:pt x="317589" y="43060"/>
                </a:lnTo>
                <a:lnTo>
                  <a:pt x="317569" y="24804"/>
                </a:lnTo>
                <a:lnTo>
                  <a:pt x="316249" y="18107"/>
                </a:lnTo>
                <a:lnTo>
                  <a:pt x="310891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09" y="15577"/>
                </a:lnTo>
                <a:lnTo>
                  <a:pt x="323210" y="23365"/>
                </a:lnTo>
                <a:lnTo>
                  <a:pt x="323233" y="44697"/>
                </a:lnTo>
                <a:lnTo>
                  <a:pt x="321409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24361" y="41328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4360" y="41328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80302" y="4148728"/>
            <a:ext cx="159407" cy="64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24361" y="391394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24360" y="391394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2835" y="3930448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9510" y="387584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39285" y="4048492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39285" y="4048492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4574" y="619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59510" y="4090816"/>
            <a:ext cx="0" cy="42545"/>
          </a:xfrm>
          <a:custGeom>
            <a:avLst/>
            <a:gdLst/>
            <a:ahLst/>
            <a:cxnLst/>
            <a:rect l="l" t="t" r="r" b="b"/>
            <a:pathLst>
              <a:path h="42545">
                <a:moveTo>
                  <a:pt x="0" y="419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59535" y="4006491"/>
            <a:ext cx="0" cy="42545"/>
          </a:xfrm>
          <a:custGeom>
            <a:avLst/>
            <a:gdLst/>
            <a:ahLst/>
            <a:cxnLst/>
            <a:rect l="l" t="t" r="r" b="b"/>
            <a:pathLst>
              <a:path h="42545">
                <a:moveTo>
                  <a:pt x="0" y="419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39285" y="3705267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39285" y="3705267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49" y="6199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59510" y="374759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35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79785" y="3726417"/>
            <a:ext cx="797560" cy="343535"/>
          </a:xfrm>
          <a:custGeom>
            <a:avLst/>
            <a:gdLst/>
            <a:ahLst/>
            <a:cxnLst/>
            <a:rect l="l" t="t" r="r" b="b"/>
            <a:pathLst>
              <a:path w="797559" h="343535">
                <a:moveTo>
                  <a:pt x="0" y="0"/>
                </a:moveTo>
                <a:lnTo>
                  <a:pt x="66368" y="779"/>
                </a:lnTo>
                <a:lnTo>
                  <a:pt x="132326" y="3060"/>
                </a:lnTo>
                <a:lnTo>
                  <a:pt x="197463" y="6752"/>
                </a:lnTo>
                <a:lnTo>
                  <a:pt x="261369" y="11769"/>
                </a:lnTo>
                <a:lnTo>
                  <a:pt x="323635" y="18022"/>
                </a:lnTo>
                <a:lnTo>
                  <a:pt x="383850" y="25422"/>
                </a:lnTo>
                <a:lnTo>
                  <a:pt x="441604" y="33881"/>
                </a:lnTo>
                <a:lnTo>
                  <a:pt x="496488" y="43311"/>
                </a:lnTo>
                <a:lnTo>
                  <a:pt x="548092" y="53624"/>
                </a:lnTo>
                <a:lnTo>
                  <a:pt x="596006" y="64732"/>
                </a:lnTo>
                <a:lnTo>
                  <a:pt x="639819" y="76546"/>
                </a:lnTo>
                <a:lnTo>
                  <a:pt x="679122" y="88977"/>
                </a:lnTo>
                <a:lnTo>
                  <a:pt x="742559" y="115341"/>
                </a:lnTo>
                <a:lnTo>
                  <a:pt x="783035" y="143117"/>
                </a:lnTo>
                <a:lnTo>
                  <a:pt x="797273" y="171599"/>
                </a:lnTo>
                <a:lnTo>
                  <a:pt x="793664" y="185884"/>
                </a:lnTo>
                <a:lnTo>
                  <a:pt x="765947" y="214102"/>
                </a:lnTo>
                <a:lnTo>
                  <a:pt x="713634" y="241260"/>
                </a:lnTo>
                <a:lnTo>
                  <a:pt x="640003" y="266653"/>
                </a:lnTo>
                <a:lnTo>
                  <a:pt x="596219" y="278466"/>
                </a:lnTo>
                <a:lnTo>
                  <a:pt x="548336" y="289574"/>
                </a:lnTo>
                <a:lnTo>
                  <a:pt x="496764" y="299887"/>
                </a:lnTo>
                <a:lnTo>
                  <a:pt x="441913" y="309317"/>
                </a:lnTo>
                <a:lnTo>
                  <a:pt x="384194" y="317777"/>
                </a:lnTo>
                <a:lnTo>
                  <a:pt x="324016" y="325177"/>
                </a:lnTo>
                <a:lnTo>
                  <a:pt x="261790" y="331429"/>
                </a:lnTo>
                <a:lnTo>
                  <a:pt x="197925" y="336446"/>
                </a:lnTo>
                <a:lnTo>
                  <a:pt x="132831" y="340139"/>
                </a:lnTo>
                <a:lnTo>
                  <a:pt x="66919" y="342419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2561" y="34433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22561" y="34433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11026" y="3459819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22561" y="357396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22561" y="357396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11026" y="3590473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57710" y="3535867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57735" y="3666567"/>
            <a:ext cx="1905" cy="38735"/>
          </a:xfrm>
          <a:custGeom>
            <a:avLst/>
            <a:gdLst/>
            <a:ahLst/>
            <a:cxnLst/>
            <a:rect l="l" t="t" r="r" b="b"/>
            <a:pathLst>
              <a:path w="1904" h="38735">
                <a:moveTo>
                  <a:pt x="17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37860" y="3360393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7860" y="3360393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57710" y="3402818"/>
            <a:ext cx="635" cy="40640"/>
          </a:xfrm>
          <a:custGeom>
            <a:avLst/>
            <a:gdLst/>
            <a:ahLst/>
            <a:cxnLst/>
            <a:rect l="l" t="t" r="r" b="b"/>
            <a:pathLst>
              <a:path w="634" h="40639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8285" y="3381418"/>
            <a:ext cx="798830" cy="345440"/>
          </a:xfrm>
          <a:custGeom>
            <a:avLst/>
            <a:gdLst/>
            <a:ahLst/>
            <a:cxnLst/>
            <a:rect l="l" t="t" r="r" b="b"/>
            <a:pathLst>
              <a:path w="798829" h="345439">
                <a:moveTo>
                  <a:pt x="1499" y="344999"/>
                </a:moveTo>
                <a:lnTo>
                  <a:pt x="67870" y="344215"/>
                </a:lnTo>
                <a:lnTo>
                  <a:pt x="133835" y="341923"/>
                </a:lnTo>
                <a:lnTo>
                  <a:pt x="198982" y="338211"/>
                </a:lnTo>
                <a:lnTo>
                  <a:pt x="262901" y="333168"/>
                </a:lnTo>
                <a:lnTo>
                  <a:pt x="325181" y="326882"/>
                </a:lnTo>
                <a:lnTo>
                  <a:pt x="385411" y="319443"/>
                </a:lnTo>
                <a:lnTo>
                  <a:pt x="443180" y="310940"/>
                </a:lnTo>
                <a:lnTo>
                  <a:pt x="498079" y="301460"/>
                </a:lnTo>
                <a:lnTo>
                  <a:pt x="549695" y="291093"/>
                </a:lnTo>
                <a:lnTo>
                  <a:pt x="597619" y="279927"/>
                </a:lnTo>
                <a:lnTo>
                  <a:pt x="641439" y="268051"/>
                </a:lnTo>
                <a:lnTo>
                  <a:pt x="680744" y="255555"/>
                </a:lnTo>
                <a:lnTo>
                  <a:pt x="744169" y="229053"/>
                </a:lnTo>
                <a:lnTo>
                  <a:pt x="784608" y="201131"/>
                </a:lnTo>
                <a:lnTo>
                  <a:pt x="798773" y="172499"/>
                </a:lnTo>
                <a:lnTo>
                  <a:pt x="795117" y="158139"/>
                </a:lnTo>
                <a:lnTo>
                  <a:pt x="767278" y="129774"/>
                </a:lnTo>
                <a:lnTo>
                  <a:pt x="714804" y="102473"/>
                </a:lnTo>
                <a:lnTo>
                  <a:pt x="640979" y="76947"/>
                </a:lnTo>
                <a:lnTo>
                  <a:pt x="597086" y="65071"/>
                </a:lnTo>
                <a:lnTo>
                  <a:pt x="549086" y="53906"/>
                </a:lnTo>
                <a:lnTo>
                  <a:pt x="497390" y="43539"/>
                </a:lnTo>
                <a:lnTo>
                  <a:pt x="442407" y="34059"/>
                </a:lnTo>
                <a:lnTo>
                  <a:pt x="384550" y="25555"/>
                </a:lnTo>
                <a:lnTo>
                  <a:pt x="324227" y="18116"/>
                </a:lnTo>
                <a:lnTo>
                  <a:pt x="261849" y="11831"/>
                </a:lnTo>
                <a:lnTo>
                  <a:pt x="197827" y="6788"/>
                </a:lnTo>
                <a:lnTo>
                  <a:pt x="132571" y="3076"/>
                </a:lnTo>
                <a:lnTo>
                  <a:pt x="66492" y="783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22561" y="309836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22561" y="309836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11026" y="3114872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22561" y="32290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22561" y="32290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11026" y="3245526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57710" y="319091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57810" y="3321693"/>
            <a:ext cx="635" cy="38735"/>
          </a:xfrm>
          <a:custGeom>
            <a:avLst/>
            <a:gdLst/>
            <a:ahLst/>
            <a:cxnLst/>
            <a:rect l="l" t="t" r="r" b="b"/>
            <a:pathLst>
              <a:path w="634" h="38735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37860" y="30202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37860" y="30202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57710" y="3062368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7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78360" y="3041343"/>
            <a:ext cx="781685" cy="340360"/>
          </a:xfrm>
          <a:custGeom>
            <a:avLst/>
            <a:gdLst/>
            <a:ahLst/>
            <a:cxnLst/>
            <a:rect l="l" t="t" r="r" b="b"/>
            <a:pathLst>
              <a:path w="781684" h="340360">
                <a:moveTo>
                  <a:pt x="0" y="340199"/>
                </a:moveTo>
                <a:lnTo>
                  <a:pt x="68884" y="339333"/>
                </a:lnTo>
                <a:lnTo>
                  <a:pt x="137289" y="336806"/>
                </a:lnTo>
                <a:lnTo>
                  <a:pt x="204738" y="332720"/>
                </a:lnTo>
                <a:lnTo>
                  <a:pt x="270754" y="327181"/>
                </a:lnTo>
                <a:lnTo>
                  <a:pt x="334860" y="320291"/>
                </a:lnTo>
                <a:lnTo>
                  <a:pt x="396580" y="312155"/>
                </a:lnTo>
                <a:lnTo>
                  <a:pt x="455436" y="302876"/>
                </a:lnTo>
                <a:lnTo>
                  <a:pt x="510952" y="292558"/>
                </a:lnTo>
                <a:lnTo>
                  <a:pt x="562650" y="281306"/>
                </a:lnTo>
                <a:lnTo>
                  <a:pt x="610053" y="269223"/>
                </a:lnTo>
                <a:lnTo>
                  <a:pt x="652686" y="256413"/>
                </a:lnTo>
                <a:lnTo>
                  <a:pt x="690070" y="242979"/>
                </a:lnTo>
                <a:lnTo>
                  <a:pt x="747185" y="214658"/>
                </a:lnTo>
                <a:lnTo>
                  <a:pt x="777584" y="185091"/>
                </a:lnTo>
                <a:lnTo>
                  <a:pt x="781573" y="170099"/>
                </a:lnTo>
                <a:lnTo>
                  <a:pt x="777611" y="155108"/>
                </a:lnTo>
                <a:lnTo>
                  <a:pt x="747265" y="125540"/>
                </a:lnTo>
                <a:lnTo>
                  <a:pt x="690206" y="97219"/>
                </a:lnTo>
                <a:lnTo>
                  <a:pt x="652851" y="83786"/>
                </a:lnTo>
                <a:lnTo>
                  <a:pt x="610249" y="70975"/>
                </a:lnTo>
                <a:lnTo>
                  <a:pt x="562877" y="58892"/>
                </a:lnTo>
                <a:lnTo>
                  <a:pt x="511212" y="47640"/>
                </a:lnTo>
                <a:lnTo>
                  <a:pt x="455731" y="37322"/>
                </a:lnTo>
                <a:lnTo>
                  <a:pt x="396912" y="28044"/>
                </a:lnTo>
                <a:lnTo>
                  <a:pt x="335231" y="19907"/>
                </a:lnTo>
                <a:lnTo>
                  <a:pt x="271165" y="13018"/>
                </a:lnTo>
                <a:lnTo>
                  <a:pt x="205192" y="7478"/>
                </a:lnTo>
                <a:lnTo>
                  <a:pt x="137789" y="3392"/>
                </a:lnTo>
                <a:lnTo>
                  <a:pt x="69432" y="865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23461" y="275476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23461" y="275476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87223" y="2771258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23461" y="288541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23461" y="288541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60272" y="2901776"/>
            <a:ext cx="594995" cy="66040"/>
          </a:xfrm>
          <a:custGeom>
            <a:avLst/>
            <a:gdLst/>
            <a:ahLst/>
            <a:cxnLst/>
            <a:rect l="l" t="t" r="r" b="b"/>
            <a:pathLst>
              <a:path w="594995" h="66039">
                <a:moveTo>
                  <a:pt x="6101" y="19198"/>
                </a:moveTo>
                <a:lnTo>
                  <a:pt x="1190" y="19198"/>
                </a:lnTo>
                <a:lnTo>
                  <a:pt x="1289" y="13940"/>
                </a:lnTo>
                <a:lnTo>
                  <a:pt x="2877" y="9723"/>
                </a:lnTo>
                <a:lnTo>
                  <a:pt x="9127" y="3274"/>
                </a:lnTo>
                <a:lnTo>
                  <a:pt x="13195" y="1637"/>
                </a:lnTo>
                <a:lnTo>
                  <a:pt x="22720" y="1637"/>
                </a:lnTo>
                <a:lnTo>
                  <a:pt x="26589" y="2827"/>
                </a:lnTo>
                <a:lnTo>
                  <a:pt x="30584" y="5804"/>
                </a:lnTo>
                <a:lnTo>
                  <a:pt x="14485" y="5804"/>
                </a:lnTo>
                <a:lnTo>
                  <a:pt x="11558" y="6945"/>
                </a:lnTo>
                <a:lnTo>
                  <a:pt x="7193" y="11509"/>
                </a:lnTo>
                <a:lnTo>
                  <a:pt x="6101" y="14733"/>
                </a:lnTo>
                <a:lnTo>
                  <a:pt x="6101" y="19198"/>
                </a:lnTo>
                <a:close/>
              </a:path>
              <a:path w="594995" h="66039">
                <a:moveTo>
                  <a:pt x="31054" y="52536"/>
                </a:moveTo>
                <a:lnTo>
                  <a:pt x="22026" y="52536"/>
                </a:lnTo>
                <a:lnTo>
                  <a:pt x="25250" y="51444"/>
                </a:lnTo>
                <a:lnTo>
                  <a:pt x="27951" y="49162"/>
                </a:lnTo>
                <a:lnTo>
                  <a:pt x="30509" y="47079"/>
                </a:lnTo>
                <a:lnTo>
                  <a:pt x="31848" y="44251"/>
                </a:lnTo>
                <a:lnTo>
                  <a:pt x="31744" y="37058"/>
                </a:lnTo>
                <a:lnTo>
                  <a:pt x="30707" y="34577"/>
                </a:lnTo>
                <a:lnTo>
                  <a:pt x="28425" y="32593"/>
                </a:lnTo>
                <a:lnTo>
                  <a:pt x="26144" y="30509"/>
                </a:lnTo>
                <a:lnTo>
                  <a:pt x="22968" y="29467"/>
                </a:lnTo>
                <a:lnTo>
                  <a:pt x="15031" y="29467"/>
                </a:lnTo>
                <a:lnTo>
                  <a:pt x="15031" y="25449"/>
                </a:lnTo>
                <a:lnTo>
                  <a:pt x="22076" y="25449"/>
                </a:lnTo>
                <a:lnTo>
                  <a:pt x="24556" y="24606"/>
                </a:lnTo>
                <a:lnTo>
                  <a:pt x="26639" y="22919"/>
                </a:lnTo>
                <a:lnTo>
                  <a:pt x="28723" y="21133"/>
                </a:lnTo>
                <a:lnTo>
                  <a:pt x="29765" y="18752"/>
                </a:lnTo>
                <a:lnTo>
                  <a:pt x="29765" y="12501"/>
                </a:lnTo>
                <a:lnTo>
                  <a:pt x="28674" y="10021"/>
                </a:lnTo>
                <a:lnTo>
                  <a:pt x="26490" y="8334"/>
                </a:lnTo>
                <a:lnTo>
                  <a:pt x="24407" y="6647"/>
                </a:lnTo>
                <a:lnTo>
                  <a:pt x="21629" y="5804"/>
                </a:lnTo>
                <a:lnTo>
                  <a:pt x="30584" y="5804"/>
                </a:lnTo>
                <a:lnTo>
                  <a:pt x="33039" y="7590"/>
                </a:lnTo>
                <a:lnTo>
                  <a:pt x="34676" y="10963"/>
                </a:lnTo>
                <a:lnTo>
                  <a:pt x="34676" y="18206"/>
                </a:lnTo>
                <a:lnTo>
                  <a:pt x="33883" y="20687"/>
                </a:lnTo>
                <a:lnTo>
                  <a:pt x="30707" y="24854"/>
                </a:lnTo>
                <a:lnTo>
                  <a:pt x="28475" y="26292"/>
                </a:lnTo>
                <a:lnTo>
                  <a:pt x="25598" y="27086"/>
                </a:lnTo>
                <a:lnTo>
                  <a:pt x="25598" y="27235"/>
                </a:lnTo>
                <a:lnTo>
                  <a:pt x="29269" y="27930"/>
                </a:lnTo>
                <a:lnTo>
                  <a:pt x="31997" y="29467"/>
                </a:lnTo>
                <a:lnTo>
                  <a:pt x="33783" y="31849"/>
                </a:lnTo>
                <a:lnTo>
                  <a:pt x="35669" y="34230"/>
                </a:lnTo>
                <a:lnTo>
                  <a:pt x="36611" y="37058"/>
                </a:lnTo>
                <a:lnTo>
                  <a:pt x="36611" y="45194"/>
                </a:lnTo>
                <a:lnTo>
                  <a:pt x="34874" y="49162"/>
                </a:lnTo>
                <a:lnTo>
                  <a:pt x="31054" y="52536"/>
                </a:lnTo>
                <a:close/>
              </a:path>
              <a:path w="594995" h="66039">
                <a:moveTo>
                  <a:pt x="23563" y="56703"/>
                </a:moveTo>
                <a:lnTo>
                  <a:pt x="12947" y="56703"/>
                </a:lnTo>
                <a:lnTo>
                  <a:pt x="8532" y="55215"/>
                </a:lnTo>
                <a:lnTo>
                  <a:pt x="5059" y="52238"/>
                </a:lnTo>
                <a:lnTo>
                  <a:pt x="1686" y="49162"/>
                </a:lnTo>
                <a:lnTo>
                  <a:pt x="80" y="45194"/>
                </a:lnTo>
                <a:lnTo>
                  <a:pt x="0" y="38546"/>
                </a:lnTo>
                <a:lnTo>
                  <a:pt x="4911" y="38546"/>
                </a:lnTo>
                <a:lnTo>
                  <a:pt x="4911" y="43408"/>
                </a:lnTo>
                <a:lnTo>
                  <a:pt x="6101" y="46583"/>
                </a:lnTo>
                <a:lnTo>
                  <a:pt x="10864" y="51345"/>
                </a:lnTo>
                <a:lnTo>
                  <a:pt x="14088" y="52536"/>
                </a:lnTo>
                <a:lnTo>
                  <a:pt x="31054" y="52536"/>
                </a:lnTo>
                <a:lnTo>
                  <a:pt x="27930" y="55215"/>
                </a:lnTo>
                <a:lnTo>
                  <a:pt x="23563" y="56703"/>
                </a:lnTo>
                <a:close/>
              </a:path>
              <a:path w="594995" h="66039">
                <a:moveTo>
                  <a:pt x="46099" y="55512"/>
                </a:moveTo>
                <a:lnTo>
                  <a:pt x="40145" y="55512"/>
                </a:lnTo>
                <a:lnTo>
                  <a:pt x="55326" y="35123"/>
                </a:lnTo>
                <a:lnTo>
                  <a:pt x="41187" y="16222"/>
                </a:lnTo>
                <a:lnTo>
                  <a:pt x="47289" y="16222"/>
                </a:lnTo>
                <a:lnTo>
                  <a:pt x="58451" y="31104"/>
                </a:lnTo>
                <a:lnTo>
                  <a:pt x="64197" y="31104"/>
                </a:lnTo>
                <a:lnTo>
                  <a:pt x="61279" y="34974"/>
                </a:lnTo>
                <a:lnTo>
                  <a:pt x="64279" y="38992"/>
                </a:lnTo>
                <a:lnTo>
                  <a:pt x="58153" y="38992"/>
                </a:lnTo>
                <a:lnTo>
                  <a:pt x="46099" y="55512"/>
                </a:lnTo>
                <a:close/>
              </a:path>
              <a:path w="594995" h="66039">
                <a:moveTo>
                  <a:pt x="64197" y="31104"/>
                </a:moveTo>
                <a:lnTo>
                  <a:pt x="58451" y="31104"/>
                </a:lnTo>
                <a:lnTo>
                  <a:pt x="69464" y="16222"/>
                </a:lnTo>
                <a:lnTo>
                  <a:pt x="75417" y="16222"/>
                </a:lnTo>
                <a:lnTo>
                  <a:pt x="64197" y="31104"/>
                </a:lnTo>
                <a:close/>
              </a:path>
              <a:path w="594995" h="66039">
                <a:moveTo>
                  <a:pt x="76608" y="55512"/>
                </a:moveTo>
                <a:lnTo>
                  <a:pt x="70506" y="55512"/>
                </a:lnTo>
                <a:lnTo>
                  <a:pt x="58153" y="38992"/>
                </a:lnTo>
                <a:lnTo>
                  <a:pt x="64279" y="38992"/>
                </a:lnTo>
                <a:lnTo>
                  <a:pt x="76608" y="55512"/>
                </a:lnTo>
                <a:close/>
              </a:path>
              <a:path w="594995" h="66039">
                <a:moveTo>
                  <a:pt x="85129" y="19198"/>
                </a:moveTo>
                <a:lnTo>
                  <a:pt x="80217" y="19198"/>
                </a:lnTo>
                <a:lnTo>
                  <a:pt x="80317" y="13940"/>
                </a:lnTo>
                <a:lnTo>
                  <a:pt x="81904" y="9723"/>
                </a:lnTo>
                <a:lnTo>
                  <a:pt x="88155" y="3274"/>
                </a:lnTo>
                <a:lnTo>
                  <a:pt x="92223" y="1637"/>
                </a:lnTo>
                <a:lnTo>
                  <a:pt x="101748" y="1637"/>
                </a:lnTo>
                <a:lnTo>
                  <a:pt x="105617" y="2827"/>
                </a:lnTo>
                <a:lnTo>
                  <a:pt x="109611" y="5804"/>
                </a:lnTo>
                <a:lnTo>
                  <a:pt x="93513" y="5804"/>
                </a:lnTo>
                <a:lnTo>
                  <a:pt x="90586" y="6945"/>
                </a:lnTo>
                <a:lnTo>
                  <a:pt x="86221" y="11509"/>
                </a:lnTo>
                <a:lnTo>
                  <a:pt x="85129" y="14733"/>
                </a:lnTo>
                <a:lnTo>
                  <a:pt x="85129" y="19198"/>
                </a:lnTo>
                <a:close/>
              </a:path>
              <a:path w="594995" h="66039">
                <a:moveTo>
                  <a:pt x="110082" y="52536"/>
                </a:moveTo>
                <a:lnTo>
                  <a:pt x="101053" y="52536"/>
                </a:lnTo>
                <a:lnTo>
                  <a:pt x="104278" y="51444"/>
                </a:lnTo>
                <a:lnTo>
                  <a:pt x="106979" y="49162"/>
                </a:lnTo>
                <a:lnTo>
                  <a:pt x="109537" y="47079"/>
                </a:lnTo>
                <a:lnTo>
                  <a:pt x="110876" y="44251"/>
                </a:lnTo>
                <a:lnTo>
                  <a:pt x="110772" y="37058"/>
                </a:lnTo>
                <a:lnTo>
                  <a:pt x="109735" y="34577"/>
                </a:lnTo>
                <a:lnTo>
                  <a:pt x="107453" y="32593"/>
                </a:lnTo>
                <a:lnTo>
                  <a:pt x="105171" y="30509"/>
                </a:lnTo>
                <a:lnTo>
                  <a:pt x="101996" y="29467"/>
                </a:lnTo>
                <a:lnTo>
                  <a:pt x="94059" y="29467"/>
                </a:lnTo>
                <a:lnTo>
                  <a:pt x="94059" y="25449"/>
                </a:lnTo>
                <a:lnTo>
                  <a:pt x="101103" y="25449"/>
                </a:lnTo>
                <a:lnTo>
                  <a:pt x="103584" y="24606"/>
                </a:lnTo>
                <a:lnTo>
                  <a:pt x="105667" y="22919"/>
                </a:lnTo>
                <a:lnTo>
                  <a:pt x="107751" y="21133"/>
                </a:lnTo>
                <a:lnTo>
                  <a:pt x="108792" y="18752"/>
                </a:lnTo>
                <a:lnTo>
                  <a:pt x="108792" y="12501"/>
                </a:lnTo>
                <a:lnTo>
                  <a:pt x="107701" y="10021"/>
                </a:lnTo>
                <a:lnTo>
                  <a:pt x="105518" y="8334"/>
                </a:lnTo>
                <a:lnTo>
                  <a:pt x="103434" y="6647"/>
                </a:lnTo>
                <a:lnTo>
                  <a:pt x="100657" y="5804"/>
                </a:lnTo>
                <a:lnTo>
                  <a:pt x="109611" y="5804"/>
                </a:lnTo>
                <a:lnTo>
                  <a:pt x="112067" y="7590"/>
                </a:lnTo>
                <a:lnTo>
                  <a:pt x="113704" y="10963"/>
                </a:lnTo>
                <a:lnTo>
                  <a:pt x="113704" y="18206"/>
                </a:lnTo>
                <a:lnTo>
                  <a:pt x="112910" y="20687"/>
                </a:lnTo>
                <a:lnTo>
                  <a:pt x="109735" y="24854"/>
                </a:lnTo>
                <a:lnTo>
                  <a:pt x="107502" y="26292"/>
                </a:lnTo>
                <a:lnTo>
                  <a:pt x="104625" y="27086"/>
                </a:lnTo>
                <a:lnTo>
                  <a:pt x="104625" y="27235"/>
                </a:lnTo>
                <a:lnTo>
                  <a:pt x="108297" y="27930"/>
                </a:lnTo>
                <a:lnTo>
                  <a:pt x="111025" y="29467"/>
                </a:lnTo>
                <a:lnTo>
                  <a:pt x="112811" y="31849"/>
                </a:lnTo>
                <a:lnTo>
                  <a:pt x="114696" y="34230"/>
                </a:lnTo>
                <a:lnTo>
                  <a:pt x="115638" y="37058"/>
                </a:lnTo>
                <a:lnTo>
                  <a:pt x="115638" y="45194"/>
                </a:lnTo>
                <a:lnTo>
                  <a:pt x="113902" y="49162"/>
                </a:lnTo>
                <a:lnTo>
                  <a:pt x="110082" y="52536"/>
                </a:lnTo>
                <a:close/>
              </a:path>
              <a:path w="594995" h="66039">
                <a:moveTo>
                  <a:pt x="102591" y="56703"/>
                </a:moveTo>
                <a:lnTo>
                  <a:pt x="91975" y="56703"/>
                </a:lnTo>
                <a:lnTo>
                  <a:pt x="87560" y="55215"/>
                </a:lnTo>
                <a:lnTo>
                  <a:pt x="84087" y="52238"/>
                </a:lnTo>
                <a:lnTo>
                  <a:pt x="80713" y="49162"/>
                </a:lnTo>
                <a:lnTo>
                  <a:pt x="79107" y="45194"/>
                </a:lnTo>
                <a:lnTo>
                  <a:pt x="79026" y="38546"/>
                </a:lnTo>
                <a:lnTo>
                  <a:pt x="83938" y="38546"/>
                </a:lnTo>
                <a:lnTo>
                  <a:pt x="83938" y="43408"/>
                </a:lnTo>
                <a:lnTo>
                  <a:pt x="85129" y="46583"/>
                </a:lnTo>
                <a:lnTo>
                  <a:pt x="89892" y="51345"/>
                </a:lnTo>
                <a:lnTo>
                  <a:pt x="93116" y="52536"/>
                </a:lnTo>
                <a:lnTo>
                  <a:pt x="110082" y="52536"/>
                </a:lnTo>
                <a:lnTo>
                  <a:pt x="106956" y="55215"/>
                </a:lnTo>
                <a:lnTo>
                  <a:pt x="102591" y="56703"/>
                </a:lnTo>
                <a:close/>
              </a:path>
              <a:path w="594995" h="66039">
                <a:moveTo>
                  <a:pt x="165793" y="56703"/>
                </a:moveTo>
                <a:lnTo>
                  <a:pt x="155772" y="56703"/>
                </a:lnTo>
                <a:lnTo>
                  <a:pt x="151308" y="54768"/>
                </a:lnTo>
                <a:lnTo>
                  <a:pt x="147934" y="50899"/>
                </a:lnTo>
                <a:lnTo>
                  <a:pt x="144561" y="46930"/>
                </a:lnTo>
                <a:lnTo>
                  <a:pt x="142874" y="41919"/>
                </a:lnTo>
                <a:lnTo>
                  <a:pt x="142874" y="29815"/>
                </a:lnTo>
                <a:lnTo>
                  <a:pt x="144561" y="24854"/>
                </a:lnTo>
                <a:lnTo>
                  <a:pt x="147934" y="20984"/>
                </a:lnTo>
                <a:lnTo>
                  <a:pt x="151308" y="17015"/>
                </a:lnTo>
                <a:lnTo>
                  <a:pt x="155772" y="15031"/>
                </a:lnTo>
                <a:lnTo>
                  <a:pt x="165992" y="15031"/>
                </a:lnTo>
                <a:lnTo>
                  <a:pt x="169663" y="16222"/>
                </a:lnTo>
                <a:lnTo>
                  <a:pt x="172863" y="19049"/>
                </a:lnTo>
                <a:lnTo>
                  <a:pt x="157261" y="19049"/>
                </a:lnTo>
                <a:lnTo>
                  <a:pt x="153937" y="20687"/>
                </a:lnTo>
                <a:lnTo>
                  <a:pt x="148877" y="27136"/>
                </a:lnTo>
                <a:lnTo>
                  <a:pt x="147637" y="31104"/>
                </a:lnTo>
                <a:lnTo>
                  <a:pt x="147637" y="40530"/>
                </a:lnTo>
                <a:lnTo>
                  <a:pt x="148877" y="44499"/>
                </a:lnTo>
                <a:lnTo>
                  <a:pt x="151357" y="47773"/>
                </a:lnTo>
                <a:lnTo>
                  <a:pt x="153937" y="50948"/>
                </a:lnTo>
                <a:lnTo>
                  <a:pt x="157261" y="52536"/>
                </a:lnTo>
                <a:lnTo>
                  <a:pt x="172353" y="52536"/>
                </a:lnTo>
                <a:lnTo>
                  <a:pt x="169415" y="55363"/>
                </a:lnTo>
                <a:lnTo>
                  <a:pt x="165793" y="56703"/>
                </a:lnTo>
                <a:close/>
              </a:path>
              <a:path w="594995" h="66039">
                <a:moveTo>
                  <a:pt x="177254" y="28574"/>
                </a:moveTo>
                <a:lnTo>
                  <a:pt x="172491" y="28574"/>
                </a:lnTo>
                <a:lnTo>
                  <a:pt x="171796" y="25399"/>
                </a:lnTo>
                <a:lnTo>
                  <a:pt x="170506" y="23018"/>
                </a:lnTo>
                <a:lnTo>
                  <a:pt x="168621" y="21431"/>
                </a:lnTo>
                <a:lnTo>
                  <a:pt x="166835" y="19843"/>
                </a:lnTo>
                <a:lnTo>
                  <a:pt x="164404" y="19049"/>
                </a:lnTo>
                <a:lnTo>
                  <a:pt x="172863" y="19049"/>
                </a:lnTo>
                <a:lnTo>
                  <a:pt x="175120" y="20984"/>
                </a:lnTo>
                <a:lnTo>
                  <a:pt x="176757" y="24308"/>
                </a:lnTo>
                <a:lnTo>
                  <a:pt x="177254" y="28574"/>
                </a:lnTo>
                <a:close/>
              </a:path>
              <a:path w="594995" h="66039">
                <a:moveTo>
                  <a:pt x="172353" y="52536"/>
                </a:moveTo>
                <a:lnTo>
                  <a:pt x="164206" y="52536"/>
                </a:lnTo>
                <a:lnTo>
                  <a:pt x="166736" y="51543"/>
                </a:lnTo>
                <a:lnTo>
                  <a:pt x="168919" y="49559"/>
                </a:lnTo>
                <a:lnTo>
                  <a:pt x="171101" y="47476"/>
                </a:lnTo>
                <a:lnTo>
                  <a:pt x="172391" y="44747"/>
                </a:lnTo>
                <a:lnTo>
                  <a:pt x="172788" y="41374"/>
                </a:lnTo>
                <a:lnTo>
                  <a:pt x="177699" y="41374"/>
                </a:lnTo>
                <a:lnTo>
                  <a:pt x="176906" y="46235"/>
                </a:lnTo>
                <a:lnTo>
                  <a:pt x="175071" y="50006"/>
                </a:lnTo>
                <a:lnTo>
                  <a:pt x="172353" y="52536"/>
                </a:lnTo>
                <a:close/>
              </a:path>
              <a:path w="594995" h="66039">
                <a:moveTo>
                  <a:pt x="204749" y="56703"/>
                </a:moveTo>
                <a:lnTo>
                  <a:pt x="195324" y="56703"/>
                </a:lnTo>
                <a:lnTo>
                  <a:pt x="190858" y="54768"/>
                </a:lnTo>
                <a:lnTo>
                  <a:pt x="187485" y="50899"/>
                </a:lnTo>
                <a:lnTo>
                  <a:pt x="184112" y="46930"/>
                </a:lnTo>
                <a:lnTo>
                  <a:pt x="182425" y="41919"/>
                </a:lnTo>
                <a:lnTo>
                  <a:pt x="182425" y="29815"/>
                </a:lnTo>
                <a:lnTo>
                  <a:pt x="184112" y="24854"/>
                </a:lnTo>
                <a:lnTo>
                  <a:pt x="187485" y="20984"/>
                </a:lnTo>
                <a:lnTo>
                  <a:pt x="190858" y="17015"/>
                </a:lnTo>
                <a:lnTo>
                  <a:pt x="195324" y="15031"/>
                </a:lnTo>
                <a:lnTo>
                  <a:pt x="206535" y="15031"/>
                </a:lnTo>
                <a:lnTo>
                  <a:pt x="211049" y="17015"/>
                </a:lnTo>
                <a:lnTo>
                  <a:pt x="212778" y="19049"/>
                </a:lnTo>
                <a:lnTo>
                  <a:pt x="196811" y="19049"/>
                </a:lnTo>
                <a:lnTo>
                  <a:pt x="193488" y="20687"/>
                </a:lnTo>
                <a:lnTo>
                  <a:pt x="190908" y="23961"/>
                </a:lnTo>
                <a:lnTo>
                  <a:pt x="188427" y="27235"/>
                </a:lnTo>
                <a:lnTo>
                  <a:pt x="187187" y="31204"/>
                </a:lnTo>
                <a:lnTo>
                  <a:pt x="187187" y="40530"/>
                </a:lnTo>
                <a:lnTo>
                  <a:pt x="188427" y="44499"/>
                </a:lnTo>
                <a:lnTo>
                  <a:pt x="190908" y="47773"/>
                </a:lnTo>
                <a:lnTo>
                  <a:pt x="193389" y="50948"/>
                </a:lnTo>
                <a:lnTo>
                  <a:pt x="196712" y="52536"/>
                </a:lnTo>
                <a:lnTo>
                  <a:pt x="212942" y="52536"/>
                </a:lnTo>
                <a:lnTo>
                  <a:pt x="211000" y="53875"/>
                </a:lnTo>
                <a:lnTo>
                  <a:pt x="208122" y="55760"/>
                </a:lnTo>
                <a:lnTo>
                  <a:pt x="204749" y="56703"/>
                </a:lnTo>
                <a:close/>
              </a:path>
              <a:path w="594995" h="66039">
                <a:moveTo>
                  <a:pt x="212942" y="52536"/>
                </a:moveTo>
                <a:lnTo>
                  <a:pt x="205047" y="52536"/>
                </a:lnTo>
                <a:lnTo>
                  <a:pt x="208371" y="50899"/>
                </a:lnTo>
                <a:lnTo>
                  <a:pt x="210851" y="47624"/>
                </a:lnTo>
                <a:lnTo>
                  <a:pt x="213431" y="44350"/>
                </a:lnTo>
                <a:lnTo>
                  <a:pt x="214688" y="40530"/>
                </a:lnTo>
                <a:lnTo>
                  <a:pt x="214720" y="31204"/>
                </a:lnTo>
                <a:lnTo>
                  <a:pt x="213431" y="27235"/>
                </a:lnTo>
                <a:lnTo>
                  <a:pt x="210851" y="23961"/>
                </a:lnTo>
                <a:lnTo>
                  <a:pt x="208371" y="20687"/>
                </a:lnTo>
                <a:lnTo>
                  <a:pt x="205047" y="19049"/>
                </a:lnTo>
                <a:lnTo>
                  <a:pt x="212778" y="19049"/>
                </a:lnTo>
                <a:lnTo>
                  <a:pt x="214423" y="20984"/>
                </a:lnTo>
                <a:lnTo>
                  <a:pt x="217797" y="24854"/>
                </a:lnTo>
                <a:lnTo>
                  <a:pt x="219483" y="29815"/>
                </a:lnTo>
                <a:lnTo>
                  <a:pt x="219483" y="39538"/>
                </a:lnTo>
                <a:lnTo>
                  <a:pt x="218788" y="42961"/>
                </a:lnTo>
                <a:lnTo>
                  <a:pt x="216011" y="49311"/>
                </a:lnTo>
                <a:lnTo>
                  <a:pt x="213877" y="51891"/>
                </a:lnTo>
                <a:lnTo>
                  <a:pt x="212942" y="52536"/>
                </a:lnTo>
                <a:close/>
              </a:path>
              <a:path w="594995" h="66039">
                <a:moveTo>
                  <a:pt x="234607" y="22919"/>
                </a:moveTo>
                <a:lnTo>
                  <a:pt x="231650" y="22919"/>
                </a:lnTo>
                <a:lnTo>
                  <a:pt x="232542" y="20637"/>
                </a:lnTo>
                <a:lnTo>
                  <a:pt x="234130" y="18752"/>
                </a:lnTo>
                <a:lnTo>
                  <a:pt x="238695" y="15775"/>
                </a:lnTo>
                <a:lnTo>
                  <a:pt x="241274" y="15031"/>
                </a:lnTo>
                <a:lnTo>
                  <a:pt x="249211" y="15031"/>
                </a:lnTo>
                <a:lnTo>
                  <a:pt x="252883" y="16271"/>
                </a:lnTo>
                <a:lnTo>
                  <a:pt x="255439" y="19049"/>
                </a:lnTo>
                <a:lnTo>
                  <a:pt x="241175" y="19049"/>
                </a:lnTo>
                <a:lnTo>
                  <a:pt x="238893" y="19694"/>
                </a:lnTo>
                <a:lnTo>
                  <a:pt x="235123" y="22274"/>
                </a:lnTo>
                <a:lnTo>
                  <a:pt x="234607" y="22919"/>
                </a:lnTo>
                <a:close/>
              </a:path>
              <a:path w="594995" h="66039">
                <a:moveTo>
                  <a:pt x="231501" y="55512"/>
                </a:moveTo>
                <a:lnTo>
                  <a:pt x="226589" y="55512"/>
                </a:lnTo>
                <a:lnTo>
                  <a:pt x="226589" y="16222"/>
                </a:lnTo>
                <a:lnTo>
                  <a:pt x="231501" y="16222"/>
                </a:lnTo>
                <a:lnTo>
                  <a:pt x="231501" y="22919"/>
                </a:lnTo>
                <a:lnTo>
                  <a:pt x="234607" y="22919"/>
                </a:lnTo>
                <a:lnTo>
                  <a:pt x="233733" y="24010"/>
                </a:lnTo>
                <a:lnTo>
                  <a:pt x="232841" y="26193"/>
                </a:lnTo>
                <a:lnTo>
                  <a:pt x="231947" y="28277"/>
                </a:lnTo>
                <a:lnTo>
                  <a:pt x="231501" y="30360"/>
                </a:lnTo>
                <a:lnTo>
                  <a:pt x="231501" y="55512"/>
                </a:lnTo>
                <a:close/>
              </a:path>
              <a:path w="594995" h="66039">
                <a:moveTo>
                  <a:pt x="258587" y="55512"/>
                </a:moveTo>
                <a:lnTo>
                  <a:pt x="253825" y="55512"/>
                </a:lnTo>
                <a:lnTo>
                  <a:pt x="253825" y="26888"/>
                </a:lnTo>
                <a:lnTo>
                  <a:pt x="252982" y="24010"/>
                </a:lnTo>
                <a:lnTo>
                  <a:pt x="249608" y="20042"/>
                </a:lnTo>
                <a:lnTo>
                  <a:pt x="247128" y="19049"/>
                </a:lnTo>
                <a:lnTo>
                  <a:pt x="255439" y="19049"/>
                </a:lnTo>
                <a:lnTo>
                  <a:pt x="257446" y="21232"/>
                </a:lnTo>
                <a:lnTo>
                  <a:pt x="258587" y="24903"/>
                </a:lnTo>
                <a:lnTo>
                  <a:pt x="258587" y="55512"/>
                </a:lnTo>
                <a:close/>
              </a:path>
              <a:path w="594995" h="66039">
                <a:moveTo>
                  <a:pt x="283442" y="55512"/>
                </a:moveTo>
                <a:lnTo>
                  <a:pt x="278381" y="55512"/>
                </a:lnTo>
                <a:lnTo>
                  <a:pt x="263201" y="16222"/>
                </a:lnTo>
                <a:lnTo>
                  <a:pt x="268559" y="16222"/>
                </a:lnTo>
                <a:lnTo>
                  <a:pt x="280912" y="50750"/>
                </a:lnTo>
                <a:lnTo>
                  <a:pt x="285228" y="50750"/>
                </a:lnTo>
                <a:lnTo>
                  <a:pt x="283442" y="55512"/>
                </a:lnTo>
                <a:close/>
              </a:path>
              <a:path w="594995" h="66039">
                <a:moveTo>
                  <a:pt x="285228" y="50750"/>
                </a:moveTo>
                <a:lnTo>
                  <a:pt x="281061" y="50750"/>
                </a:lnTo>
                <a:lnTo>
                  <a:pt x="293264" y="16222"/>
                </a:lnTo>
                <a:lnTo>
                  <a:pt x="298176" y="16222"/>
                </a:lnTo>
                <a:lnTo>
                  <a:pt x="285228" y="50750"/>
                </a:lnTo>
                <a:close/>
              </a:path>
              <a:path w="594995" h="66039">
                <a:moveTo>
                  <a:pt x="305469" y="65930"/>
                </a:moveTo>
                <a:lnTo>
                  <a:pt x="305469" y="62656"/>
                </a:lnTo>
                <a:lnTo>
                  <a:pt x="306461" y="62259"/>
                </a:lnTo>
                <a:lnTo>
                  <a:pt x="307304" y="61366"/>
                </a:lnTo>
                <a:lnTo>
                  <a:pt x="307998" y="59977"/>
                </a:lnTo>
                <a:lnTo>
                  <a:pt x="308693" y="58687"/>
                </a:lnTo>
                <a:lnTo>
                  <a:pt x="308847" y="57993"/>
                </a:lnTo>
                <a:lnTo>
                  <a:pt x="308892" y="55512"/>
                </a:lnTo>
                <a:lnTo>
                  <a:pt x="305766" y="55512"/>
                </a:lnTo>
                <a:lnTo>
                  <a:pt x="305766" y="47476"/>
                </a:lnTo>
                <a:lnTo>
                  <a:pt x="312166" y="47476"/>
                </a:lnTo>
                <a:lnTo>
                  <a:pt x="312166" y="57993"/>
                </a:lnTo>
                <a:lnTo>
                  <a:pt x="311570" y="60076"/>
                </a:lnTo>
                <a:lnTo>
                  <a:pt x="310270" y="62259"/>
                </a:lnTo>
                <a:lnTo>
                  <a:pt x="309288" y="64045"/>
                </a:lnTo>
                <a:lnTo>
                  <a:pt x="307652" y="65335"/>
                </a:lnTo>
                <a:lnTo>
                  <a:pt x="305469" y="65930"/>
                </a:lnTo>
                <a:close/>
              </a:path>
              <a:path w="594995" h="66039">
                <a:moveTo>
                  <a:pt x="367008" y="55512"/>
                </a:moveTo>
                <a:lnTo>
                  <a:pt x="362246" y="55512"/>
                </a:lnTo>
                <a:lnTo>
                  <a:pt x="362246" y="15924"/>
                </a:lnTo>
                <a:lnTo>
                  <a:pt x="348107" y="15924"/>
                </a:lnTo>
                <a:lnTo>
                  <a:pt x="348107" y="12501"/>
                </a:lnTo>
                <a:lnTo>
                  <a:pt x="352473" y="12402"/>
                </a:lnTo>
                <a:lnTo>
                  <a:pt x="355499" y="12005"/>
                </a:lnTo>
                <a:lnTo>
                  <a:pt x="358873" y="10616"/>
                </a:lnTo>
                <a:lnTo>
                  <a:pt x="360163" y="9574"/>
                </a:lnTo>
                <a:lnTo>
                  <a:pt x="361055" y="8185"/>
                </a:lnTo>
                <a:lnTo>
                  <a:pt x="362048" y="6697"/>
                </a:lnTo>
                <a:lnTo>
                  <a:pt x="362742" y="4663"/>
                </a:lnTo>
                <a:lnTo>
                  <a:pt x="363139" y="2083"/>
                </a:lnTo>
                <a:lnTo>
                  <a:pt x="367008" y="2083"/>
                </a:lnTo>
                <a:lnTo>
                  <a:pt x="367008" y="55512"/>
                </a:lnTo>
                <a:close/>
              </a:path>
              <a:path w="594995" h="66039">
                <a:moveTo>
                  <a:pt x="391826" y="20538"/>
                </a:moveTo>
                <a:lnTo>
                  <a:pt x="387063" y="20538"/>
                </a:lnTo>
                <a:lnTo>
                  <a:pt x="387063" y="14337"/>
                </a:lnTo>
                <a:lnTo>
                  <a:pt x="388551" y="9971"/>
                </a:lnTo>
                <a:lnTo>
                  <a:pt x="391528" y="6697"/>
                </a:lnTo>
                <a:lnTo>
                  <a:pt x="394504" y="3323"/>
                </a:lnTo>
                <a:lnTo>
                  <a:pt x="398722" y="1637"/>
                </a:lnTo>
                <a:lnTo>
                  <a:pt x="409139" y="1637"/>
                </a:lnTo>
                <a:lnTo>
                  <a:pt x="413108" y="3026"/>
                </a:lnTo>
                <a:lnTo>
                  <a:pt x="416085" y="5804"/>
                </a:lnTo>
                <a:lnTo>
                  <a:pt x="400210" y="5804"/>
                </a:lnTo>
                <a:lnTo>
                  <a:pt x="397332" y="6994"/>
                </a:lnTo>
                <a:lnTo>
                  <a:pt x="393165" y="11757"/>
                </a:lnTo>
                <a:lnTo>
                  <a:pt x="392024" y="15130"/>
                </a:lnTo>
                <a:lnTo>
                  <a:pt x="391826" y="19496"/>
                </a:lnTo>
                <a:lnTo>
                  <a:pt x="391826" y="20538"/>
                </a:lnTo>
                <a:close/>
              </a:path>
              <a:path w="594995" h="66039">
                <a:moveTo>
                  <a:pt x="420996" y="55512"/>
                </a:moveTo>
                <a:lnTo>
                  <a:pt x="385873" y="55512"/>
                </a:lnTo>
                <a:lnTo>
                  <a:pt x="385873" y="51543"/>
                </a:lnTo>
                <a:lnTo>
                  <a:pt x="406808" y="30856"/>
                </a:lnTo>
                <a:lnTo>
                  <a:pt x="410727" y="27781"/>
                </a:lnTo>
                <a:lnTo>
                  <a:pt x="414894" y="22820"/>
                </a:lnTo>
                <a:lnTo>
                  <a:pt x="415935" y="19942"/>
                </a:lnTo>
                <a:lnTo>
                  <a:pt x="415935" y="13394"/>
                </a:lnTo>
                <a:lnTo>
                  <a:pt x="414795" y="10765"/>
                </a:lnTo>
                <a:lnTo>
                  <a:pt x="412513" y="8780"/>
                </a:lnTo>
                <a:lnTo>
                  <a:pt x="410330" y="6796"/>
                </a:lnTo>
                <a:lnTo>
                  <a:pt x="407452" y="5804"/>
                </a:lnTo>
                <a:lnTo>
                  <a:pt x="416085" y="5804"/>
                </a:lnTo>
                <a:lnTo>
                  <a:pt x="419161" y="8483"/>
                </a:lnTo>
                <a:lnTo>
                  <a:pt x="420698" y="12104"/>
                </a:lnTo>
                <a:lnTo>
                  <a:pt x="420632" y="20538"/>
                </a:lnTo>
                <a:lnTo>
                  <a:pt x="400061" y="40084"/>
                </a:lnTo>
                <a:lnTo>
                  <a:pt x="396638" y="42614"/>
                </a:lnTo>
                <a:lnTo>
                  <a:pt x="392769" y="46880"/>
                </a:lnTo>
                <a:lnTo>
                  <a:pt x="391628" y="48964"/>
                </a:lnTo>
                <a:lnTo>
                  <a:pt x="391230" y="51047"/>
                </a:lnTo>
                <a:lnTo>
                  <a:pt x="420996" y="51047"/>
                </a:lnTo>
                <a:lnTo>
                  <a:pt x="420996" y="55512"/>
                </a:lnTo>
                <a:close/>
              </a:path>
              <a:path w="594995" h="66039">
                <a:moveTo>
                  <a:pt x="452014" y="56703"/>
                </a:moveTo>
                <a:lnTo>
                  <a:pt x="441100" y="56703"/>
                </a:lnTo>
                <a:lnTo>
                  <a:pt x="436685" y="55264"/>
                </a:lnTo>
                <a:lnTo>
                  <a:pt x="433312" y="52387"/>
                </a:lnTo>
                <a:lnTo>
                  <a:pt x="429938" y="49410"/>
                </a:lnTo>
                <a:lnTo>
                  <a:pt x="428294" y="45590"/>
                </a:lnTo>
                <a:lnTo>
                  <a:pt x="428347" y="37058"/>
                </a:lnTo>
                <a:lnTo>
                  <a:pt x="439115" y="26937"/>
                </a:lnTo>
                <a:lnTo>
                  <a:pt x="439115" y="26789"/>
                </a:lnTo>
                <a:lnTo>
                  <a:pt x="430335" y="10963"/>
                </a:lnTo>
                <a:lnTo>
                  <a:pt x="431873" y="7739"/>
                </a:lnTo>
                <a:lnTo>
                  <a:pt x="438124" y="2877"/>
                </a:lnTo>
                <a:lnTo>
                  <a:pt x="441993" y="1637"/>
                </a:lnTo>
                <a:lnTo>
                  <a:pt x="451122" y="1637"/>
                </a:lnTo>
                <a:lnTo>
                  <a:pt x="454941" y="2877"/>
                </a:lnTo>
                <a:lnTo>
                  <a:pt x="458017" y="5357"/>
                </a:lnTo>
                <a:lnTo>
                  <a:pt x="458612" y="5804"/>
                </a:lnTo>
                <a:lnTo>
                  <a:pt x="443383" y="5804"/>
                </a:lnTo>
                <a:lnTo>
                  <a:pt x="440703" y="6647"/>
                </a:lnTo>
                <a:lnTo>
                  <a:pt x="436338" y="10021"/>
                </a:lnTo>
                <a:lnTo>
                  <a:pt x="435295" y="12154"/>
                </a:lnTo>
                <a:lnTo>
                  <a:pt x="435246" y="18107"/>
                </a:lnTo>
                <a:lnTo>
                  <a:pt x="436239" y="20538"/>
                </a:lnTo>
                <a:lnTo>
                  <a:pt x="438223" y="22324"/>
                </a:lnTo>
                <a:lnTo>
                  <a:pt x="440306" y="24110"/>
                </a:lnTo>
                <a:lnTo>
                  <a:pt x="443035" y="25003"/>
                </a:lnTo>
                <a:lnTo>
                  <a:pt x="458397" y="25003"/>
                </a:lnTo>
                <a:lnTo>
                  <a:pt x="456925" y="25995"/>
                </a:lnTo>
                <a:lnTo>
                  <a:pt x="454148" y="26789"/>
                </a:lnTo>
                <a:lnTo>
                  <a:pt x="454148" y="26937"/>
                </a:lnTo>
                <a:lnTo>
                  <a:pt x="457620" y="27731"/>
                </a:lnTo>
                <a:lnTo>
                  <a:pt x="459797" y="29021"/>
                </a:lnTo>
                <a:lnTo>
                  <a:pt x="442291" y="29021"/>
                </a:lnTo>
                <a:lnTo>
                  <a:pt x="438967" y="30112"/>
                </a:lnTo>
                <a:lnTo>
                  <a:pt x="436586" y="32295"/>
                </a:lnTo>
                <a:lnTo>
                  <a:pt x="434204" y="34379"/>
                </a:lnTo>
                <a:lnTo>
                  <a:pt x="433056" y="37058"/>
                </a:lnTo>
                <a:lnTo>
                  <a:pt x="433014" y="44301"/>
                </a:lnTo>
                <a:lnTo>
                  <a:pt x="434254" y="47227"/>
                </a:lnTo>
                <a:lnTo>
                  <a:pt x="436852" y="49509"/>
                </a:lnTo>
                <a:lnTo>
                  <a:pt x="439215" y="51494"/>
                </a:lnTo>
                <a:lnTo>
                  <a:pt x="442489" y="52536"/>
                </a:lnTo>
                <a:lnTo>
                  <a:pt x="459628" y="52536"/>
                </a:lnTo>
                <a:lnTo>
                  <a:pt x="456429" y="55264"/>
                </a:lnTo>
                <a:lnTo>
                  <a:pt x="452014" y="56703"/>
                </a:lnTo>
                <a:close/>
              </a:path>
              <a:path w="594995" h="66039">
                <a:moveTo>
                  <a:pt x="458397" y="25003"/>
                </a:moveTo>
                <a:lnTo>
                  <a:pt x="450278" y="25003"/>
                </a:lnTo>
                <a:lnTo>
                  <a:pt x="453155" y="24110"/>
                </a:lnTo>
                <a:lnTo>
                  <a:pt x="457024" y="20438"/>
                </a:lnTo>
                <a:lnTo>
                  <a:pt x="457976" y="18107"/>
                </a:lnTo>
                <a:lnTo>
                  <a:pt x="458017" y="12154"/>
                </a:lnTo>
                <a:lnTo>
                  <a:pt x="456975" y="9921"/>
                </a:lnTo>
                <a:lnTo>
                  <a:pt x="454892" y="8334"/>
                </a:lnTo>
                <a:lnTo>
                  <a:pt x="452808" y="6647"/>
                </a:lnTo>
                <a:lnTo>
                  <a:pt x="450030" y="5804"/>
                </a:lnTo>
                <a:lnTo>
                  <a:pt x="458612" y="5804"/>
                </a:lnTo>
                <a:lnTo>
                  <a:pt x="461191" y="7739"/>
                </a:lnTo>
                <a:lnTo>
                  <a:pt x="462779" y="10963"/>
                </a:lnTo>
                <a:lnTo>
                  <a:pt x="462720" y="18107"/>
                </a:lnTo>
                <a:lnTo>
                  <a:pt x="462050" y="20339"/>
                </a:lnTo>
                <a:lnTo>
                  <a:pt x="461929" y="20538"/>
                </a:lnTo>
                <a:lnTo>
                  <a:pt x="459059" y="24556"/>
                </a:lnTo>
                <a:lnTo>
                  <a:pt x="458397" y="25003"/>
                </a:lnTo>
                <a:close/>
              </a:path>
              <a:path w="594995" h="66039">
                <a:moveTo>
                  <a:pt x="459628" y="52536"/>
                </a:moveTo>
                <a:lnTo>
                  <a:pt x="450724" y="52536"/>
                </a:lnTo>
                <a:lnTo>
                  <a:pt x="454048" y="51494"/>
                </a:lnTo>
                <a:lnTo>
                  <a:pt x="456529" y="49410"/>
                </a:lnTo>
                <a:lnTo>
                  <a:pt x="459009" y="47227"/>
                </a:lnTo>
                <a:lnTo>
                  <a:pt x="460249" y="44301"/>
                </a:lnTo>
                <a:lnTo>
                  <a:pt x="460161" y="37058"/>
                </a:lnTo>
                <a:lnTo>
                  <a:pt x="459009" y="34478"/>
                </a:lnTo>
                <a:lnTo>
                  <a:pt x="456529" y="32295"/>
                </a:lnTo>
                <a:lnTo>
                  <a:pt x="454148" y="30112"/>
                </a:lnTo>
                <a:lnTo>
                  <a:pt x="450824" y="29021"/>
                </a:lnTo>
                <a:lnTo>
                  <a:pt x="459797" y="29021"/>
                </a:lnTo>
                <a:lnTo>
                  <a:pt x="460299" y="29319"/>
                </a:lnTo>
                <a:lnTo>
                  <a:pt x="464069" y="34081"/>
                </a:lnTo>
                <a:lnTo>
                  <a:pt x="465012" y="37058"/>
                </a:lnTo>
                <a:lnTo>
                  <a:pt x="465012" y="45590"/>
                </a:lnTo>
                <a:lnTo>
                  <a:pt x="463276" y="49509"/>
                </a:lnTo>
                <a:lnTo>
                  <a:pt x="459628" y="52536"/>
                </a:lnTo>
                <a:close/>
              </a:path>
              <a:path w="594995" h="66039">
                <a:moveTo>
                  <a:pt x="474946" y="65930"/>
                </a:moveTo>
                <a:lnTo>
                  <a:pt x="474946" y="62656"/>
                </a:lnTo>
                <a:lnTo>
                  <a:pt x="475938" y="62259"/>
                </a:lnTo>
                <a:lnTo>
                  <a:pt x="476782" y="61366"/>
                </a:lnTo>
                <a:lnTo>
                  <a:pt x="477476" y="59977"/>
                </a:lnTo>
                <a:lnTo>
                  <a:pt x="478171" y="58687"/>
                </a:lnTo>
                <a:lnTo>
                  <a:pt x="478325" y="57993"/>
                </a:lnTo>
                <a:lnTo>
                  <a:pt x="478369" y="55512"/>
                </a:lnTo>
                <a:lnTo>
                  <a:pt x="475244" y="55512"/>
                </a:lnTo>
                <a:lnTo>
                  <a:pt x="475244" y="47476"/>
                </a:lnTo>
                <a:lnTo>
                  <a:pt x="481644" y="47476"/>
                </a:lnTo>
                <a:lnTo>
                  <a:pt x="481644" y="57993"/>
                </a:lnTo>
                <a:lnTo>
                  <a:pt x="481048" y="60076"/>
                </a:lnTo>
                <a:lnTo>
                  <a:pt x="479748" y="62259"/>
                </a:lnTo>
                <a:lnTo>
                  <a:pt x="478766" y="64045"/>
                </a:lnTo>
                <a:lnTo>
                  <a:pt x="477129" y="65335"/>
                </a:lnTo>
                <a:lnTo>
                  <a:pt x="474946" y="65930"/>
                </a:lnTo>
                <a:close/>
              </a:path>
              <a:path w="594995" h="66039">
                <a:moveTo>
                  <a:pt x="513269" y="56703"/>
                </a:moveTo>
                <a:lnTo>
                  <a:pt x="509102" y="56703"/>
                </a:lnTo>
                <a:lnTo>
                  <a:pt x="532616" y="0"/>
                </a:lnTo>
                <a:lnTo>
                  <a:pt x="536486" y="0"/>
                </a:lnTo>
                <a:lnTo>
                  <a:pt x="513269" y="56703"/>
                </a:lnTo>
                <a:close/>
              </a:path>
              <a:path w="594995" h="66039">
                <a:moveTo>
                  <a:pt x="565471" y="20538"/>
                </a:moveTo>
                <a:lnTo>
                  <a:pt x="560708" y="20538"/>
                </a:lnTo>
                <a:lnTo>
                  <a:pt x="560708" y="14337"/>
                </a:lnTo>
                <a:lnTo>
                  <a:pt x="562196" y="9971"/>
                </a:lnTo>
                <a:lnTo>
                  <a:pt x="565173" y="6697"/>
                </a:lnTo>
                <a:lnTo>
                  <a:pt x="568149" y="3323"/>
                </a:lnTo>
                <a:lnTo>
                  <a:pt x="572366" y="1637"/>
                </a:lnTo>
                <a:lnTo>
                  <a:pt x="582785" y="1637"/>
                </a:lnTo>
                <a:lnTo>
                  <a:pt x="586753" y="3026"/>
                </a:lnTo>
                <a:lnTo>
                  <a:pt x="589729" y="5804"/>
                </a:lnTo>
                <a:lnTo>
                  <a:pt x="573855" y="5804"/>
                </a:lnTo>
                <a:lnTo>
                  <a:pt x="570977" y="6994"/>
                </a:lnTo>
                <a:lnTo>
                  <a:pt x="566810" y="11757"/>
                </a:lnTo>
                <a:lnTo>
                  <a:pt x="565669" y="15130"/>
                </a:lnTo>
                <a:lnTo>
                  <a:pt x="565471" y="19496"/>
                </a:lnTo>
                <a:lnTo>
                  <a:pt x="565471" y="20538"/>
                </a:lnTo>
                <a:close/>
              </a:path>
              <a:path w="594995" h="66039">
                <a:moveTo>
                  <a:pt x="594641" y="55512"/>
                </a:moveTo>
                <a:lnTo>
                  <a:pt x="559518" y="55512"/>
                </a:lnTo>
                <a:lnTo>
                  <a:pt x="559518" y="51543"/>
                </a:lnTo>
                <a:lnTo>
                  <a:pt x="580453" y="30856"/>
                </a:lnTo>
                <a:lnTo>
                  <a:pt x="584371" y="27781"/>
                </a:lnTo>
                <a:lnTo>
                  <a:pt x="588539" y="22820"/>
                </a:lnTo>
                <a:lnTo>
                  <a:pt x="589581" y="19942"/>
                </a:lnTo>
                <a:lnTo>
                  <a:pt x="589581" y="13394"/>
                </a:lnTo>
                <a:lnTo>
                  <a:pt x="588440" y="10765"/>
                </a:lnTo>
                <a:lnTo>
                  <a:pt x="586157" y="8780"/>
                </a:lnTo>
                <a:lnTo>
                  <a:pt x="583975" y="6796"/>
                </a:lnTo>
                <a:lnTo>
                  <a:pt x="581098" y="5804"/>
                </a:lnTo>
                <a:lnTo>
                  <a:pt x="589729" y="5804"/>
                </a:lnTo>
                <a:lnTo>
                  <a:pt x="592806" y="8483"/>
                </a:lnTo>
                <a:lnTo>
                  <a:pt x="594343" y="12104"/>
                </a:lnTo>
                <a:lnTo>
                  <a:pt x="594277" y="20538"/>
                </a:lnTo>
                <a:lnTo>
                  <a:pt x="573706" y="40084"/>
                </a:lnTo>
                <a:lnTo>
                  <a:pt x="570283" y="42614"/>
                </a:lnTo>
                <a:lnTo>
                  <a:pt x="566413" y="46880"/>
                </a:lnTo>
                <a:lnTo>
                  <a:pt x="565272" y="48964"/>
                </a:lnTo>
                <a:lnTo>
                  <a:pt x="564876" y="51047"/>
                </a:lnTo>
                <a:lnTo>
                  <a:pt x="594641" y="51047"/>
                </a:lnTo>
                <a:lnTo>
                  <a:pt x="594641" y="5551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58610" y="284731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58110" y="2978218"/>
            <a:ext cx="635" cy="42545"/>
          </a:xfrm>
          <a:custGeom>
            <a:avLst/>
            <a:gdLst/>
            <a:ahLst/>
            <a:cxnLst/>
            <a:rect l="l" t="t" r="r" b="b"/>
            <a:pathLst>
              <a:path w="634" h="42544">
                <a:moveTo>
                  <a:pt x="0" y="41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38585" y="267674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38585" y="267674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4549" y="617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58610" y="2719069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78485" y="2697894"/>
            <a:ext cx="798830" cy="343535"/>
          </a:xfrm>
          <a:custGeom>
            <a:avLst/>
            <a:gdLst/>
            <a:ahLst/>
            <a:cxnLst/>
            <a:rect l="l" t="t" r="r" b="b"/>
            <a:pathLst>
              <a:path w="798829" h="343535">
                <a:moveTo>
                  <a:pt x="599" y="0"/>
                </a:moveTo>
                <a:lnTo>
                  <a:pt x="67028" y="780"/>
                </a:lnTo>
                <a:lnTo>
                  <a:pt x="133047" y="3062"/>
                </a:lnTo>
                <a:lnTo>
                  <a:pt x="198247" y="6758"/>
                </a:lnTo>
                <a:lnTo>
                  <a:pt x="262216" y="11779"/>
                </a:lnTo>
                <a:lnTo>
                  <a:pt x="324544" y="18037"/>
                </a:lnTo>
                <a:lnTo>
                  <a:pt x="384820" y="25444"/>
                </a:lnTo>
                <a:lnTo>
                  <a:pt x="442634" y="33911"/>
                </a:lnTo>
                <a:lnTo>
                  <a:pt x="497574" y="43349"/>
                </a:lnTo>
                <a:lnTo>
                  <a:pt x="549230" y="53671"/>
                </a:lnTo>
                <a:lnTo>
                  <a:pt x="597191" y="64788"/>
                </a:lnTo>
                <a:lnTo>
                  <a:pt x="641046" y="76612"/>
                </a:lnTo>
                <a:lnTo>
                  <a:pt x="680385" y="89055"/>
                </a:lnTo>
                <a:lnTo>
                  <a:pt x="743871" y="115442"/>
                </a:lnTo>
                <a:lnTo>
                  <a:pt x="784362" y="143242"/>
                </a:lnTo>
                <a:lnTo>
                  <a:pt x="798573" y="171749"/>
                </a:lnTo>
                <a:lnTo>
                  <a:pt x="794933" y="186047"/>
                </a:lnTo>
                <a:lnTo>
                  <a:pt x="767121" y="214289"/>
                </a:lnTo>
                <a:lnTo>
                  <a:pt x="714669" y="241471"/>
                </a:lnTo>
                <a:lnTo>
                  <a:pt x="640862" y="266886"/>
                </a:lnTo>
                <a:lnTo>
                  <a:pt x="596978" y="278710"/>
                </a:lnTo>
                <a:lnTo>
                  <a:pt x="548986" y="289827"/>
                </a:lnTo>
                <a:lnTo>
                  <a:pt x="497298" y="300149"/>
                </a:lnTo>
                <a:lnTo>
                  <a:pt x="442324" y="309588"/>
                </a:lnTo>
                <a:lnTo>
                  <a:pt x="384476" y="318054"/>
                </a:lnTo>
                <a:lnTo>
                  <a:pt x="324162" y="325461"/>
                </a:lnTo>
                <a:lnTo>
                  <a:pt x="261795" y="331719"/>
                </a:lnTo>
                <a:lnTo>
                  <a:pt x="197785" y="336740"/>
                </a:lnTo>
                <a:lnTo>
                  <a:pt x="132542" y="340436"/>
                </a:lnTo>
                <a:lnTo>
                  <a:pt x="66476" y="342718"/>
                </a:lnTo>
                <a:lnTo>
                  <a:pt x="0" y="3434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21661" y="241478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89"/>
                </a:lnTo>
                <a:lnTo>
                  <a:pt x="0" y="9268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21661" y="241478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89"/>
                </a:lnTo>
                <a:lnTo>
                  <a:pt x="0" y="9268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85414" y="2431283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21661" y="254544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21661" y="254544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85414" y="2561937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56810" y="2507345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56735" y="2638044"/>
            <a:ext cx="2540" cy="38735"/>
          </a:xfrm>
          <a:custGeom>
            <a:avLst/>
            <a:gdLst/>
            <a:ahLst/>
            <a:cxnLst/>
            <a:rect l="l" t="t" r="r" b="b"/>
            <a:pathLst>
              <a:path w="2540" h="38735">
                <a:moveTo>
                  <a:pt x="20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37160" y="2331845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37160" y="2331845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56810" y="2374280"/>
            <a:ext cx="635" cy="40640"/>
          </a:xfrm>
          <a:custGeom>
            <a:avLst/>
            <a:gdLst/>
            <a:ahLst/>
            <a:cxnLst/>
            <a:rect l="l" t="t" r="r" b="b"/>
            <a:pathLst>
              <a:path w="634" h="40639">
                <a:moveTo>
                  <a:pt x="0" y="404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77585" y="2352882"/>
            <a:ext cx="782955" cy="345440"/>
          </a:xfrm>
          <a:custGeom>
            <a:avLst/>
            <a:gdLst/>
            <a:ahLst/>
            <a:cxnLst/>
            <a:rect l="l" t="t" r="r" b="b"/>
            <a:pathLst>
              <a:path w="782954" h="345439">
                <a:moveTo>
                  <a:pt x="1499" y="345011"/>
                </a:moveTo>
                <a:lnTo>
                  <a:pt x="70320" y="344134"/>
                </a:lnTo>
                <a:lnTo>
                  <a:pt x="138668" y="341570"/>
                </a:lnTo>
                <a:lnTo>
                  <a:pt x="206064" y="337427"/>
                </a:lnTo>
                <a:lnTo>
                  <a:pt x="272033" y="331810"/>
                </a:lnTo>
                <a:lnTo>
                  <a:pt x="336095" y="324823"/>
                </a:lnTo>
                <a:lnTo>
                  <a:pt x="397773" y="316572"/>
                </a:lnTo>
                <a:lnTo>
                  <a:pt x="456591" y="307162"/>
                </a:lnTo>
                <a:lnTo>
                  <a:pt x="512070" y="296699"/>
                </a:lnTo>
                <a:lnTo>
                  <a:pt x="563732" y="285288"/>
                </a:lnTo>
                <a:lnTo>
                  <a:pt x="611101" y="273034"/>
                </a:lnTo>
                <a:lnTo>
                  <a:pt x="653699" y="260043"/>
                </a:lnTo>
                <a:lnTo>
                  <a:pt x="691048" y="246420"/>
                </a:lnTo>
                <a:lnTo>
                  <a:pt x="748090" y="217699"/>
                </a:lnTo>
                <a:lnTo>
                  <a:pt x="778406" y="187715"/>
                </a:lnTo>
                <a:lnTo>
                  <a:pt x="782348" y="172512"/>
                </a:lnTo>
                <a:lnTo>
                  <a:pt x="778340" y="157307"/>
                </a:lnTo>
                <a:lnTo>
                  <a:pt x="747889" y="127318"/>
                </a:lnTo>
                <a:lnTo>
                  <a:pt x="690708" y="98595"/>
                </a:lnTo>
                <a:lnTo>
                  <a:pt x="653286" y="84971"/>
                </a:lnTo>
                <a:lnTo>
                  <a:pt x="610612" y="71979"/>
                </a:lnTo>
                <a:lnTo>
                  <a:pt x="563164" y="59725"/>
                </a:lnTo>
                <a:lnTo>
                  <a:pt x="511418" y="48313"/>
                </a:lnTo>
                <a:lnTo>
                  <a:pt x="455853" y="37850"/>
                </a:lnTo>
                <a:lnTo>
                  <a:pt x="396944" y="28440"/>
                </a:lnTo>
                <a:lnTo>
                  <a:pt x="335169" y="20189"/>
                </a:lnTo>
                <a:lnTo>
                  <a:pt x="271005" y="13201"/>
                </a:lnTo>
                <a:lnTo>
                  <a:pt x="204929" y="7584"/>
                </a:lnTo>
                <a:lnTo>
                  <a:pt x="137418" y="3440"/>
                </a:lnTo>
                <a:lnTo>
                  <a:pt x="68949" y="877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21661" y="206983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21661" y="206983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85414" y="2086326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21661" y="220048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21661" y="220048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85414" y="2216990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56810" y="2162385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56810" y="2293145"/>
            <a:ext cx="635" cy="38735"/>
          </a:xfrm>
          <a:custGeom>
            <a:avLst/>
            <a:gdLst/>
            <a:ahLst/>
            <a:cxnLst/>
            <a:rect l="l" t="t" r="r" b="b"/>
            <a:pathLst>
              <a:path w="634" h="38735">
                <a:moveTo>
                  <a:pt x="5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37160" y="1991676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37160" y="1991675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56810" y="2033830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0" y="35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77660" y="2012795"/>
            <a:ext cx="799465" cy="340360"/>
          </a:xfrm>
          <a:custGeom>
            <a:avLst/>
            <a:gdLst/>
            <a:ahLst/>
            <a:cxnLst/>
            <a:rect l="l" t="t" r="r" b="b"/>
            <a:pathLst>
              <a:path w="799465" h="340360">
                <a:moveTo>
                  <a:pt x="0" y="340199"/>
                </a:moveTo>
                <a:lnTo>
                  <a:pt x="66547" y="339426"/>
                </a:lnTo>
                <a:lnTo>
                  <a:pt x="132682" y="337165"/>
                </a:lnTo>
                <a:lnTo>
                  <a:pt x="197993" y="333505"/>
                </a:lnTo>
                <a:lnTo>
                  <a:pt x="262071" y="328532"/>
                </a:lnTo>
                <a:lnTo>
                  <a:pt x="324503" y="322334"/>
                </a:lnTo>
                <a:lnTo>
                  <a:pt x="384878" y="314999"/>
                </a:lnTo>
                <a:lnTo>
                  <a:pt x="442787" y="306613"/>
                </a:lnTo>
                <a:lnTo>
                  <a:pt x="497817" y="297266"/>
                </a:lnTo>
                <a:lnTo>
                  <a:pt x="549558" y="287043"/>
                </a:lnTo>
                <a:lnTo>
                  <a:pt x="597598" y="276032"/>
                </a:lnTo>
                <a:lnTo>
                  <a:pt x="641528" y="264322"/>
                </a:lnTo>
                <a:lnTo>
                  <a:pt x="680935" y="251999"/>
                </a:lnTo>
                <a:lnTo>
                  <a:pt x="744539" y="225866"/>
                </a:lnTo>
                <a:lnTo>
                  <a:pt x="785123" y="198332"/>
                </a:lnTo>
                <a:lnTo>
                  <a:pt x="799398" y="170099"/>
                </a:lnTo>
                <a:lnTo>
                  <a:pt x="795779" y="155939"/>
                </a:lnTo>
                <a:lnTo>
                  <a:pt x="767990" y="127968"/>
                </a:lnTo>
                <a:lnTo>
                  <a:pt x="715537" y="101047"/>
                </a:lnTo>
                <a:lnTo>
                  <a:pt x="641712" y="75876"/>
                </a:lnTo>
                <a:lnTo>
                  <a:pt x="597812" y="64166"/>
                </a:lnTo>
                <a:lnTo>
                  <a:pt x="549802" y="53156"/>
                </a:lnTo>
                <a:lnTo>
                  <a:pt x="498093" y="42933"/>
                </a:lnTo>
                <a:lnTo>
                  <a:pt x="443096" y="33585"/>
                </a:lnTo>
                <a:lnTo>
                  <a:pt x="385223" y="25199"/>
                </a:lnTo>
                <a:lnTo>
                  <a:pt x="324884" y="17864"/>
                </a:lnTo>
                <a:lnTo>
                  <a:pt x="262491" y="11666"/>
                </a:lnTo>
                <a:lnTo>
                  <a:pt x="198455" y="6693"/>
                </a:lnTo>
                <a:lnTo>
                  <a:pt x="133187" y="3033"/>
                </a:lnTo>
                <a:lnTo>
                  <a:pt x="67098" y="772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58910" y="1935313"/>
            <a:ext cx="635" cy="60325"/>
          </a:xfrm>
          <a:custGeom>
            <a:avLst/>
            <a:gdLst/>
            <a:ahLst/>
            <a:cxnLst/>
            <a:rect l="l" t="t" r="r" b="b"/>
            <a:pathLst>
              <a:path w="634" h="60325">
                <a:moveTo>
                  <a:pt x="87" y="-4762"/>
                </a:moveTo>
                <a:lnTo>
                  <a:pt x="87" y="64912"/>
                </a:lnTo>
              </a:path>
            </a:pathLst>
          </a:custGeom>
          <a:ln w="96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43335" y="189208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0" y="43184"/>
                </a:lnTo>
                <a:lnTo>
                  <a:pt x="15849" y="0"/>
                </a:lnTo>
                <a:lnTo>
                  <a:pt x="31474" y="432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43335" y="189208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15849" y="0"/>
                </a:lnTo>
                <a:lnTo>
                  <a:pt x="0" y="43184"/>
                </a:lnTo>
                <a:lnTo>
                  <a:pt x="31474" y="432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7214312" y="1717009"/>
            <a:ext cx="95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259635" y="1752783"/>
            <a:ext cx="635" cy="73025"/>
          </a:xfrm>
          <a:custGeom>
            <a:avLst/>
            <a:gdLst/>
            <a:ahLst/>
            <a:cxnLst/>
            <a:rect l="l" t="t" r="r" b="b"/>
            <a:pathLst>
              <a:path w="634" h="73025">
                <a:moveTo>
                  <a:pt x="174" y="-4762"/>
                </a:moveTo>
                <a:lnTo>
                  <a:pt x="174" y="77212"/>
                </a:lnTo>
              </a:path>
            </a:pathLst>
          </a:custGeom>
          <a:ln w="98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44235" y="170955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0" y="43152"/>
                </a:lnTo>
                <a:lnTo>
                  <a:pt x="15949" y="0"/>
                </a:lnTo>
                <a:lnTo>
                  <a:pt x="31474" y="4329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44235" y="170955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15949" y="0"/>
                </a:lnTo>
                <a:lnTo>
                  <a:pt x="0" y="43152"/>
                </a:lnTo>
                <a:lnTo>
                  <a:pt x="31474" y="4329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25286" y="138813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25286" y="138813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989033" y="1404633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4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4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25286" y="151878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25286" y="151878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924847" y="1533353"/>
            <a:ext cx="669290" cy="77470"/>
          </a:xfrm>
          <a:custGeom>
            <a:avLst/>
            <a:gdLst/>
            <a:ahLst/>
            <a:cxnLst/>
            <a:rect l="l" t="t" r="r" b="b"/>
            <a:pathLst>
              <a:path w="669290" h="77469">
                <a:moveTo>
                  <a:pt x="7094" y="22472"/>
                </a:moveTo>
                <a:lnTo>
                  <a:pt x="1439" y="22472"/>
                </a:lnTo>
                <a:lnTo>
                  <a:pt x="1538" y="16321"/>
                </a:lnTo>
                <a:lnTo>
                  <a:pt x="3423" y="11360"/>
                </a:lnTo>
                <a:lnTo>
                  <a:pt x="10765" y="3819"/>
                </a:lnTo>
                <a:lnTo>
                  <a:pt x="15428" y="1934"/>
                </a:lnTo>
                <a:lnTo>
                  <a:pt x="26541" y="1934"/>
                </a:lnTo>
                <a:lnTo>
                  <a:pt x="31104" y="3323"/>
                </a:lnTo>
                <a:lnTo>
                  <a:pt x="35584" y="6697"/>
                </a:lnTo>
                <a:lnTo>
                  <a:pt x="16966" y="6697"/>
                </a:lnTo>
                <a:lnTo>
                  <a:pt x="13543" y="8036"/>
                </a:lnTo>
                <a:lnTo>
                  <a:pt x="8383" y="13394"/>
                </a:lnTo>
                <a:lnTo>
                  <a:pt x="7094" y="17164"/>
                </a:lnTo>
                <a:lnTo>
                  <a:pt x="7094" y="22472"/>
                </a:lnTo>
                <a:close/>
              </a:path>
              <a:path w="669290" h="77469">
                <a:moveTo>
                  <a:pt x="36052" y="61317"/>
                </a:moveTo>
                <a:lnTo>
                  <a:pt x="25697" y="61317"/>
                </a:lnTo>
                <a:lnTo>
                  <a:pt x="29468" y="60027"/>
                </a:lnTo>
                <a:lnTo>
                  <a:pt x="35619" y="54867"/>
                </a:lnTo>
                <a:lnTo>
                  <a:pt x="37157" y="51593"/>
                </a:lnTo>
                <a:lnTo>
                  <a:pt x="37157" y="43556"/>
                </a:lnTo>
                <a:lnTo>
                  <a:pt x="35817" y="40381"/>
                </a:lnTo>
                <a:lnTo>
                  <a:pt x="33139" y="38099"/>
                </a:lnTo>
                <a:lnTo>
                  <a:pt x="30459" y="35718"/>
                </a:lnTo>
                <a:lnTo>
                  <a:pt x="26789" y="34528"/>
                </a:lnTo>
                <a:lnTo>
                  <a:pt x="17512" y="34528"/>
                </a:lnTo>
                <a:lnTo>
                  <a:pt x="17512" y="29765"/>
                </a:lnTo>
                <a:lnTo>
                  <a:pt x="25796" y="29765"/>
                </a:lnTo>
                <a:lnTo>
                  <a:pt x="28674" y="28773"/>
                </a:lnTo>
                <a:lnTo>
                  <a:pt x="33535" y="24705"/>
                </a:lnTo>
                <a:lnTo>
                  <a:pt x="34776" y="21927"/>
                </a:lnTo>
                <a:lnTo>
                  <a:pt x="34776" y="14684"/>
                </a:lnTo>
                <a:lnTo>
                  <a:pt x="33535" y="11806"/>
                </a:lnTo>
                <a:lnTo>
                  <a:pt x="31055" y="9822"/>
                </a:lnTo>
                <a:lnTo>
                  <a:pt x="28574" y="7739"/>
                </a:lnTo>
                <a:lnTo>
                  <a:pt x="25301" y="6697"/>
                </a:lnTo>
                <a:lnTo>
                  <a:pt x="35584" y="6697"/>
                </a:lnTo>
                <a:lnTo>
                  <a:pt x="38546" y="8880"/>
                </a:lnTo>
                <a:lnTo>
                  <a:pt x="40431" y="12799"/>
                </a:lnTo>
                <a:lnTo>
                  <a:pt x="40431" y="21232"/>
                </a:lnTo>
                <a:lnTo>
                  <a:pt x="39488" y="24159"/>
                </a:lnTo>
                <a:lnTo>
                  <a:pt x="35817" y="29021"/>
                </a:lnTo>
                <a:lnTo>
                  <a:pt x="33287" y="30658"/>
                </a:lnTo>
                <a:lnTo>
                  <a:pt x="30014" y="31551"/>
                </a:lnTo>
                <a:lnTo>
                  <a:pt x="30014" y="31700"/>
                </a:lnTo>
                <a:lnTo>
                  <a:pt x="34280" y="32493"/>
                </a:lnTo>
                <a:lnTo>
                  <a:pt x="37455" y="34279"/>
                </a:lnTo>
                <a:lnTo>
                  <a:pt x="41622" y="39836"/>
                </a:lnTo>
                <a:lnTo>
                  <a:pt x="42664" y="43209"/>
                </a:lnTo>
                <a:lnTo>
                  <a:pt x="42664" y="52833"/>
                </a:lnTo>
                <a:lnTo>
                  <a:pt x="40629" y="57397"/>
                </a:lnTo>
                <a:lnTo>
                  <a:pt x="36052" y="61317"/>
                </a:lnTo>
                <a:close/>
              </a:path>
              <a:path w="669290" h="77469">
                <a:moveTo>
                  <a:pt x="27483" y="66079"/>
                </a:moveTo>
                <a:lnTo>
                  <a:pt x="15080" y="66079"/>
                </a:lnTo>
                <a:lnTo>
                  <a:pt x="9971" y="64343"/>
                </a:lnTo>
                <a:lnTo>
                  <a:pt x="5903" y="60870"/>
                </a:lnTo>
                <a:lnTo>
                  <a:pt x="1934" y="57298"/>
                </a:lnTo>
                <a:lnTo>
                  <a:pt x="112" y="52833"/>
                </a:lnTo>
                <a:lnTo>
                  <a:pt x="0" y="45144"/>
                </a:lnTo>
                <a:lnTo>
                  <a:pt x="99" y="44946"/>
                </a:lnTo>
                <a:lnTo>
                  <a:pt x="5754" y="44946"/>
                </a:lnTo>
                <a:lnTo>
                  <a:pt x="5754" y="50700"/>
                </a:lnTo>
                <a:lnTo>
                  <a:pt x="7143" y="54371"/>
                </a:lnTo>
                <a:lnTo>
                  <a:pt x="12699" y="59927"/>
                </a:lnTo>
                <a:lnTo>
                  <a:pt x="16470" y="61317"/>
                </a:lnTo>
                <a:lnTo>
                  <a:pt x="36052" y="61317"/>
                </a:lnTo>
                <a:lnTo>
                  <a:pt x="32593" y="64343"/>
                </a:lnTo>
                <a:lnTo>
                  <a:pt x="27483" y="66079"/>
                </a:lnTo>
                <a:close/>
              </a:path>
              <a:path w="669290" h="77469">
                <a:moveTo>
                  <a:pt x="53680" y="64740"/>
                </a:moveTo>
                <a:lnTo>
                  <a:pt x="46834" y="64740"/>
                </a:lnTo>
                <a:lnTo>
                  <a:pt x="64545" y="40927"/>
                </a:lnTo>
                <a:lnTo>
                  <a:pt x="48174" y="18901"/>
                </a:lnTo>
                <a:lnTo>
                  <a:pt x="55168" y="18901"/>
                </a:lnTo>
                <a:lnTo>
                  <a:pt x="68265" y="36313"/>
                </a:lnTo>
                <a:lnTo>
                  <a:pt x="74793" y="36313"/>
                </a:lnTo>
                <a:lnTo>
                  <a:pt x="71391" y="40778"/>
                </a:lnTo>
                <a:lnTo>
                  <a:pt x="74970" y="45541"/>
                </a:lnTo>
                <a:lnTo>
                  <a:pt x="67819" y="45541"/>
                </a:lnTo>
                <a:lnTo>
                  <a:pt x="53680" y="64740"/>
                </a:lnTo>
                <a:close/>
              </a:path>
              <a:path w="669290" h="77469">
                <a:moveTo>
                  <a:pt x="74793" y="36313"/>
                </a:moveTo>
                <a:lnTo>
                  <a:pt x="68265" y="36313"/>
                </a:lnTo>
                <a:lnTo>
                  <a:pt x="81065" y="18901"/>
                </a:lnTo>
                <a:lnTo>
                  <a:pt x="88060" y="18901"/>
                </a:lnTo>
                <a:lnTo>
                  <a:pt x="74793" y="36313"/>
                </a:lnTo>
                <a:close/>
              </a:path>
              <a:path w="669290" h="77469">
                <a:moveTo>
                  <a:pt x="89399" y="64740"/>
                </a:moveTo>
                <a:lnTo>
                  <a:pt x="82255" y="64740"/>
                </a:lnTo>
                <a:lnTo>
                  <a:pt x="67819" y="45541"/>
                </a:lnTo>
                <a:lnTo>
                  <a:pt x="74970" y="45541"/>
                </a:lnTo>
                <a:lnTo>
                  <a:pt x="89399" y="64740"/>
                </a:lnTo>
                <a:close/>
              </a:path>
              <a:path w="669290" h="77469">
                <a:moveTo>
                  <a:pt x="99241" y="22472"/>
                </a:moveTo>
                <a:lnTo>
                  <a:pt x="93586" y="22472"/>
                </a:lnTo>
                <a:lnTo>
                  <a:pt x="93685" y="16321"/>
                </a:lnTo>
                <a:lnTo>
                  <a:pt x="95570" y="11360"/>
                </a:lnTo>
                <a:lnTo>
                  <a:pt x="102912" y="3819"/>
                </a:lnTo>
                <a:lnTo>
                  <a:pt x="107576" y="1934"/>
                </a:lnTo>
                <a:lnTo>
                  <a:pt x="118688" y="1934"/>
                </a:lnTo>
                <a:lnTo>
                  <a:pt x="123252" y="3323"/>
                </a:lnTo>
                <a:lnTo>
                  <a:pt x="127732" y="6697"/>
                </a:lnTo>
                <a:lnTo>
                  <a:pt x="109114" y="6697"/>
                </a:lnTo>
                <a:lnTo>
                  <a:pt x="105691" y="8036"/>
                </a:lnTo>
                <a:lnTo>
                  <a:pt x="100531" y="13394"/>
                </a:lnTo>
                <a:lnTo>
                  <a:pt x="99241" y="17164"/>
                </a:lnTo>
                <a:lnTo>
                  <a:pt x="99241" y="22472"/>
                </a:lnTo>
                <a:close/>
              </a:path>
              <a:path w="669290" h="77469">
                <a:moveTo>
                  <a:pt x="128199" y="61317"/>
                </a:moveTo>
                <a:lnTo>
                  <a:pt x="117844" y="61317"/>
                </a:lnTo>
                <a:lnTo>
                  <a:pt x="121615" y="60027"/>
                </a:lnTo>
                <a:lnTo>
                  <a:pt x="127767" y="54867"/>
                </a:lnTo>
                <a:lnTo>
                  <a:pt x="129305" y="51593"/>
                </a:lnTo>
                <a:lnTo>
                  <a:pt x="129305" y="43556"/>
                </a:lnTo>
                <a:lnTo>
                  <a:pt x="127965" y="40381"/>
                </a:lnTo>
                <a:lnTo>
                  <a:pt x="125286" y="38099"/>
                </a:lnTo>
                <a:lnTo>
                  <a:pt x="122607" y="35718"/>
                </a:lnTo>
                <a:lnTo>
                  <a:pt x="118936" y="34528"/>
                </a:lnTo>
                <a:lnTo>
                  <a:pt x="109660" y="34528"/>
                </a:lnTo>
                <a:lnTo>
                  <a:pt x="109660" y="29765"/>
                </a:lnTo>
                <a:lnTo>
                  <a:pt x="117944" y="29765"/>
                </a:lnTo>
                <a:lnTo>
                  <a:pt x="120821" y="28773"/>
                </a:lnTo>
                <a:lnTo>
                  <a:pt x="125683" y="24705"/>
                </a:lnTo>
                <a:lnTo>
                  <a:pt x="126924" y="21927"/>
                </a:lnTo>
                <a:lnTo>
                  <a:pt x="126924" y="14684"/>
                </a:lnTo>
                <a:lnTo>
                  <a:pt x="125683" y="11806"/>
                </a:lnTo>
                <a:lnTo>
                  <a:pt x="123202" y="9822"/>
                </a:lnTo>
                <a:lnTo>
                  <a:pt x="120722" y="7739"/>
                </a:lnTo>
                <a:lnTo>
                  <a:pt x="117448" y="6697"/>
                </a:lnTo>
                <a:lnTo>
                  <a:pt x="127732" y="6697"/>
                </a:lnTo>
                <a:lnTo>
                  <a:pt x="130694" y="8880"/>
                </a:lnTo>
                <a:lnTo>
                  <a:pt x="132579" y="12799"/>
                </a:lnTo>
                <a:lnTo>
                  <a:pt x="132579" y="21232"/>
                </a:lnTo>
                <a:lnTo>
                  <a:pt x="131636" y="24159"/>
                </a:lnTo>
                <a:lnTo>
                  <a:pt x="127965" y="29021"/>
                </a:lnTo>
                <a:lnTo>
                  <a:pt x="125435" y="30658"/>
                </a:lnTo>
                <a:lnTo>
                  <a:pt x="122161" y="31551"/>
                </a:lnTo>
                <a:lnTo>
                  <a:pt x="122161" y="31700"/>
                </a:lnTo>
                <a:lnTo>
                  <a:pt x="126427" y="32493"/>
                </a:lnTo>
                <a:lnTo>
                  <a:pt x="129602" y="34279"/>
                </a:lnTo>
                <a:lnTo>
                  <a:pt x="133769" y="39836"/>
                </a:lnTo>
                <a:lnTo>
                  <a:pt x="134811" y="43209"/>
                </a:lnTo>
                <a:lnTo>
                  <a:pt x="134811" y="52833"/>
                </a:lnTo>
                <a:lnTo>
                  <a:pt x="132777" y="57397"/>
                </a:lnTo>
                <a:lnTo>
                  <a:pt x="128199" y="61317"/>
                </a:lnTo>
                <a:close/>
              </a:path>
              <a:path w="669290" h="77469">
                <a:moveTo>
                  <a:pt x="119630" y="66079"/>
                </a:moveTo>
                <a:lnTo>
                  <a:pt x="107229" y="66079"/>
                </a:lnTo>
                <a:lnTo>
                  <a:pt x="102119" y="64343"/>
                </a:lnTo>
                <a:lnTo>
                  <a:pt x="98051" y="60870"/>
                </a:lnTo>
                <a:lnTo>
                  <a:pt x="94082" y="57298"/>
                </a:lnTo>
                <a:lnTo>
                  <a:pt x="92259" y="52833"/>
                </a:lnTo>
                <a:lnTo>
                  <a:pt x="92147" y="45144"/>
                </a:lnTo>
                <a:lnTo>
                  <a:pt x="92246" y="44946"/>
                </a:lnTo>
                <a:lnTo>
                  <a:pt x="97902" y="44946"/>
                </a:lnTo>
                <a:lnTo>
                  <a:pt x="97902" y="50700"/>
                </a:lnTo>
                <a:lnTo>
                  <a:pt x="99291" y="54371"/>
                </a:lnTo>
                <a:lnTo>
                  <a:pt x="104847" y="59927"/>
                </a:lnTo>
                <a:lnTo>
                  <a:pt x="108618" y="61317"/>
                </a:lnTo>
                <a:lnTo>
                  <a:pt x="128199" y="61317"/>
                </a:lnTo>
                <a:lnTo>
                  <a:pt x="124741" y="64343"/>
                </a:lnTo>
                <a:lnTo>
                  <a:pt x="119630" y="66079"/>
                </a:lnTo>
                <a:close/>
              </a:path>
              <a:path w="669290" h="77469">
                <a:moveTo>
                  <a:pt x="193284" y="66079"/>
                </a:moveTo>
                <a:lnTo>
                  <a:pt x="181774" y="66079"/>
                </a:lnTo>
                <a:lnTo>
                  <a:pt x="176516" y="63797"/>
                </a:lnTo>
                <a:lnTo>
                  <a:pt x="172448" y="59233"/>
                </a:lnTo>
                <a:lnTo>
                  <a:pt x="168479" y="54669"/>
                </a:lnTo>
                <a:lnTo>
                  <a:pt x="166495" y="48865"/>
                </a:lnTo>
                <a:lnTo>
                  <a:pt x="166495" y="34776"/>
                </a:lnTo>
                <a:lnTo>
                  <a:pt x="168479" y="28971"/>
                </a:lnTo>
                <a:lnTo>
                  <a:pt x="176416" y="19843"/>
                </a:lnTo>
                <a:lnTo>
                  <a:pt x="181675" y="17561"/>
                </a:lnTo>
                <a:lnTo>
                  <a:pt x="193581" y="17561"/>
                </a:lnTo>
                <a:lnTo>
                  <a:pt x="197848" y="18950"/>
                </a:lnTo>
                <a:lnTo>
                  <a:pt x="201725" y="22324"/>
                </a:lnTo>
                <a:lnTo>
                  <a:pt x="183362" y="22324"/>
                </a:lnTo>
                <a:lnTo>
                  <a:pt x="179443" y="24209"/>
                </a:lnTo>
                <a:lnTo>
                  <a:pt x="176467" y="27979"/>
                </a:lnTo>
                <a:lnTo>
                  <a:pt x="173589" y="31749"/>
                </a:lnTo>
                <a:lnTo>
                  <a:pt x="172150" y="36363"/>
                </a:lnTo>
                <a:lnTo>
                  <a:pt x="172150" y="47277"/>
                </a:lnTo>
                <a:lnTo>
                  <a:pt x="173589" y="51891"/>
                </a:lnTo>
                <a:lnTo>
                  <a:pt x="176467" y="55661"/>
                </a:lnTo>
                <a:lnTo>
                  <a:pt x="179443" y="59431"/>
                </a:lnTo>
                <a:lnTo>
                  <a:pt x="183362" y="61317"/>
                </a:lnTo>
                <a:lnTo>
                  <a:pt x="201037" y="61317"/>
                </a:lnTo>
                <a:lnTo>
                  <a:pt x="197501" y="64541"/>
                </a:lnTo>
                <a:lnTo>
                  <a:pt x="193284" y="66079"/>
                </a:lnTo>
                <a:close/>
              </a:path>
              <a:path w="669290" h="77469">
                <a:moveTo>
                  <a:pt x="206828" y="33337"/>
                </a:moveTo>
                <a:lnTo>
                  <a:pt x="201172" y="33337"/>
                </a:lnTo>
                <a:lnTo>
                  <a:pt x="200378" y="29666"/>
                </a:lnTo>
                <a:lnTo>
                  <a:pt x="198890" y="26937"/>
                </a:lnTo>
                <a:lnTo>
                  <a:pt x="196708" y="25151"/>
                </a:lnTo>
                <a:lnTo>
                  <a:pt x="194524" y="23266"/>
                </a:lnTo>
                <a:lnTo>
                  <a:pt x="191696" y="22324"/>
                </a:lnTo>
                <a:lnTo>
                  <a:pt x="201725" y="22324"/>
                </a:lnTo>
                <a:lnTo>
                  <a:pt x="204297" y="24506"/>
                </a:lnTo>
                <a:lnTo>
                  <a:pt x="206232" y="28376"/>
                </a:lnTo>
                <a:lnTo>
                  <a:pt x="206828" y="33337"/>
                </a:lnTo>
                <a:close/>
              </a:path>
              <a:path w="669290" h="77469">
                <a:moveTo>
                  <a:pt x="201037" y="61317"/>
                </a:moveTo>
                <a:lnTo>
                  <a:pt x="191597" y="61317"/>
                </a:lnTo>
                <a:lnTo>
                  <a:pt x="194524" y="60126"/>
                </a:lnTo>
                <a:lnTo>
                  <a:pt x="197005" y="57745"/>
                </a:lnTo>
                <a:lnTo>
                  <a:pt x="199584" y="55363"/>
                </a:lnTo>
                <a:lnTo>
                  <a:pt x="201122" y="52238"/>
                </a:lnTo>
                <a:lnTo>
                  <a:pt x="201619" y="48368"/>
                </a:lnTo>
                <a:lnTo>
                  <a:pt x="207125" y="48368"/>
                </a:lnTo>
                <a:lnTo>
                  <a:pt x="206332" y="54024"/>
                </a:lnTo>
                <a:lnTo>
                  <a:pt x="204247" y="58390"/>
                </a:lnTo>
                <a:lnTo>
                  <a:pt x="201037" y="61317"/>
                </a:lnTo>
                <a:close/>
              </a:path>
              <a:path w="669290" h="77469">
                <a:moveTo>
                  <a:pt x="238806" y="66079"/>
                </a:moveTo>
                <a:lnTo>
                  <a:pt x="227892" y="66079"/>
                </a:lnTo>
                <a:lnTo>
                  <a:pt x="222634" y="63797"/>
                </a:lnTo>
                <a:lnTo>
                  <a:pt x="218565" y="59233"/>
                </a:lnTo>
                <a:lnTo>
                  <a:pt x="214596" y="54669"/>
                </a:lnTo>
                <a:lnTo>
                  <a:pt x="212612" y="48865"/>
                </a:lnTo>
                <a:lnTo>
                  <a:pt x="212612" y="34776"/>
                </a:lnTo>
                <a:lnTo>
                  <a:pt x="214596" y="28971"/>
                </a:lnTo>
                <a:lnTo>
                  <a:pt x="222534" y="19843"/>
                </a:lnTo>
                <a:lnTo>
                  <a:pt x="227792" y="17561"/>
                </a:lnTo>
                <a:lnTo>
                  <a:pt x="240889" y="17561"/>
                </a:lnTo>
                <a:lnTo>
                  <a:pt x="246148" y="19843"/>
                </a:lnTo>
                <a:lnTo>
                  <a:pt x="248305" y="22324"/>
                </a:lnTo>
                <a:lnTo>
                  <a:pt x="229430" y="22324"/>
                </a:lnTo>
                <a:lnTo>
                  <a:pt x="225561" y="24209"/>
                </a:lnTo>
                <a:lnTo>
                  <a:pt x="222470" y="28128"/>
                </a:lnTo>
                <a:lnTo>
                  <a:pt x="219707" y="31749"/>
                </a:lnTo>
                <a:lnTo>
                  <a:pt x="218267" y="36363"/>
                </a:lnTo>
                <a:lnTo>
                  <a:pt x="218267" y="47277"/>
                </a:lnTo>
                <a:lnTo>
                  <a:pt x="219707" y="51891"/>
                </a:lnTo>
                <a:lnTo>
                  <a:pt x="222584" y="55661"/>
                </a:lnTo>
                <a:lnTo>
                  <a:pt x="225561" y="59431"/>
                </a:lnTo>
                <a:lnTo>
                  <a:pt x="229479" y="61317"/>
                </a:lnTo>
                <a:lnTo>
                  <a:pt x="248299" y="61317"/>
                </a:lnTo>
                <a:lnTo>
                  <a:pt x="246098" y="62805"/>
                </a:lnTo>
                <a:lnTo>
                  <a:pt x="242725" y="64988"/>
                </a:lnTo>
                <a:lnTo>
                  <a:pt x="238806" y="66079"/>
                </a:lnTo>
                <a:close/>
              </a:path>
              <a:path w="669290" h="77469">
                <a:moveTo>
                  <a:pt x="248299" y="61317"/>
                </a:moveTo>
                <a:lnTo>
                  <a:pt x="239203" y="61317"/>
                </a:lnTo>
                <a:lnTo>
                  <a:pt x="243072" y="59431"/>
                </a:lnTo>
                <a:lnTo>
                  <a:pt x="248926" y="51792"/>
                </a:lnTo>
                <a:lnTo>
                  <a:pt x="250382" y="47277"/>
                </a:lnTo>
                <a:lnTo>
                  <a:pt x="250382" y="36363"/>
                </a:lnTo>
                <a:lnTo>
                  <a:pt x="248926" y="31898"/>
                </a:lnTo>
                <a:lnTo>
                  <a:pt x="245839" y="27979"/>
                </a:lnTo>
                <a:lnTo>
                  <a:pt x="243072" y="24258"/>
                </a:lnTo>
                <a:lnTo>
                  <a:pt x="239154" y="22324"/>
                </a:lnTo>
                <a:lnTo>
                  <a:pt x="248305" y="22324"/>
                </a:lnTo>
                <a:lnTo>
                  <a:pt x="254086" y="28971"/>
                </a:lnTo>
                <a:lnTo>
                  <a:pt x="256070" y="34776"/>
                </a:lnTo>
                <a:lnTo>
                  <a:pt x="256070" y="46087"/>
                </a:lnTo>
                <a:lnTo>
                  <a:pt x="255226" y="50105"/>
                </a:lnTo>
                <a:lnTo>
                  <a:pt x="253540" y="53875"/>
                </a:lnTo>
                <a:lnTo>
                  <a:pt x="251952" y="57546"/>
                </a:lnTo>
                <a:lnTo>
                  <a:pt x="249472" y="60523"/>
                </a:lnTo>
                <a:lnTo>
                  <a:pt x="248299" y="61317"/>
                </a:lnTo>
                <a:close/>
              </a:path>
              <a:path w="669290" h="77469">
                <a:moveTo>
                  <a:pt x="273517" y="26789"/>
                </a:moveTo>
                <a:lnTo>
                  <a:pt x="270063" y="26789"/>
                </a:lnTo>
                <a:lnTo>
                  <a:pt x="271155" y="24110"/>
                </a:lnTo>
                <a:lnTo>
                  <a:pt x="273040" y="21927"/>
                </a:lnTo>
                <a:lnTo>
                  <a:pt x="275719" y="20240"/>
                </a:lnTo>
                <a:lnTo>
                  <a:pt x="278398" y="18454"/>
                </a:lnTo>
                <a:lnTo>
                  <a:pt x="281424" y="17561"/>
                </a:lnTo>
                <a:lnTo>
                  <a:pt x="290651" y="17561"/>
                </a:lnTo>
                <a:lnTo>
                  <a:pt x="294868" y="19000"/>
                </a:lnTo>
                <a:lnTo>
                  <a:pt x="297863" y="22324"/>
                </a:lnTo>
                <a:lnTo>
                  <a:pt x="281275" y="22324"/>
                </a:lnTo>
                <a:lnTo>
                  <a:pt x="278596" y="23068"/>
                </a:lnTo>
                <a:lnTo>
                  <a:pt x="276314" y="24556"/>
                </a:lnTo>
                <a:lnTo>
                  <a:pt x="274131" y="26044"/>
                </a:lnTo>
                <a:lnTo>
                  <a:pt x="273517" y="26789"/>
                </a:lnTo>
                <a:close/>
              </a:path>
              <a:path w="669290" h="77469">
                <a:moveTo>
                  <a:pt x="269915" y="64740"/>
                </a:moveTo>
                <a:lnTo>
                  <a:pt x="264259" y="64740"/>
                </a:lnTo>
                <a:lnTo>
                  <a:pt x="264259" y="18901"/>
                </a:lnTo>
                <a:lnTo>
                  <a:pt x="269915" y="18901"/>
                </a:lnTo>
                <a:lnTo>
                  <a:pt x="269915" y="26789"/>
                </a:lnTo>
                <a:lnTo>
                  <a:pt x="273517" y="26789"/>
                </a:lnTo>
                <a:lnTo>
                  <a:pt x="272494" y="28029"/>
                </a:lnTo>
                <a:lnTo>
                  <a:pt x="271402" y="30509"/>
                </a:lnTo>
                <a:lnTo>
                  <a:pt x="270411" y="32990"/>
                </a:lnTo>
                <a:lnTo>
                  <a:pt x="269915" y="35470"/>
                </a:lnTo>
                <a:lnTo>
                  <a:pt x="269915" y="64740"/>
                </a:lnTo>
                <a:close/>
              </a:path>
              <a:path w="669290" h="77469">
                <a:moveTo>
                  <a:pt x="301466" y="64740"/>
                </a:moveTo>
                <a:lnTo>
                  <a:pt x="295960" y="64740"/>
                </a:lnTo>
                <a:lnTo>
                  <a:pt x="295960" y="31352"/>
                </a:lnTo>
                <a:lnTo>
                  <a:pt x="294967" y="28029"/>
                </a:lnTo>
                <a:lnTo>
                  <a:pt x="292983" y="25747"/>
                </a:lnTo>
                <a:lnTo>
                  <a:pt x="291097" y="23465"/>
                </a:lnTo>
                <a:lnTo>
                  <a:pt x="288221" y="22324"/>
                </a:lnTo>
                <a:lnTo>
                  <a:pt x="297863" y="22324"/>
                </a:lnTo>
                <a:lnTo>
                  <a:pt x="300127" y="24754"/>
                </a:lnTo>
                <a:lnTo>
                  <a:pt x="301466" y="29071"/>
                </a:lnTo>
                <a:lnTo>
                  <a:pt x="301466" y="64740"/>
                </a:lnTo>
                <a:close/>
              </a:path>
              <a:path w="669290" h="77469">
                <a:moveTo>
                  <a:pt x="330585" y="64740"/>
                </a:moveTo>
                <a:lnTo>
                  <a:pt x="324632" y="64740"/>
                </a:lnTo>
                <a:lnTo>
                  <a:pt x="306921" y="18901"/>
                </a:lnTo>
                <a:lnTo>
                  <a:pt x="313172" y="18901"/>
                </a:lnTo>
                <a:lnTo>
                  <a:pt x="327608" y="59084"/>
                </a:lnTo>
                <a:lnTo>
                  <a:pt x="332697" y="59084"/>
                </a:lnTo>
                <a:lnTo>
                  <a:pt x="330585" y="64740"/>
                </a:lnTo>
                <a:close/>
              </a:path>
              <a:path w="669290" h="77469">
                <a:moveTo>
                  <a:pt x="332697" y="59084"/>
                </a:moveTo>
                <a:lnTo>
                  <a:pt x="327757" y="59084"/>
                </a:lnTo>
                <a:lnTo>
                  <a:pt x="341896" y="18901"/>
                </a:lnTo>
                <a:lnTo>
                  <a:pt x="347700" y="18901"/>
                </a:lnTo>
                <a:lnTo>
                  <a:pt x="332697" y="59084"/>
                </a:lnTo>
                <a:close/>
              </a:path>
              <a:path w="669290" h="77469">
                <a:moveTo>
                  <a:pt x="356086" y="76943"/>
                </a:moveTo>
                <a:lnTo>
                  <a:pt x="356086" y="73074"/>
                </a:lnTo>
                <a:lnTo>
                  <a:pt x="357376" y="72578"/>
                </a:lnTo>
                <a:lnTo>
                  <a:pt x="358367" y="71536"/>
                </a:lnTo>
                <a:lnTo>
                  <a:pt x="359063" y="69949"/>
                </a:lnTo>
                <a:lnTo>
                  <a:pt x="359856" y="68460"/>
                </a:lnTo>
                <a:lnTo>
                  <a:pt x="360253" y="66873"/>
                </a:lnTo>
                <a:lnTo>
                  <a:pt x="360253" y="64740"/>
                </a:lnTo>
                <a:lnTo>
                  <a:pt x="356532" y="64740"/>
                </a:lnTo>
                <a:lnTo>
                  <a:pt x="356532" y="55363"/>
                </a:lnTo>
                <a:lnTo>
                  <a:pt x="363974" y="55363"/>
                </a:lnTo>
                <a:lnTo>
                  <a:pt x="363974" y="67617"/>
                </a:lnTo>
                <a:lnTo>
                  <a:pt x="363279" y="70048"/>
                </a:lnTo>
                <a:lnTo>
                  <a:pt x="361890" y="72330"/>
                </a:lnTo>
                <a:lnTo>
                  <a:pt x="360600" y="74612"/>
                </a:lnTo>
                <a:lnTo>
                  <a:pt x="358666" y="76150"/>
                </a:lnTo>
                <a:lnTo>
                  <a:pt x="356086" y="76943"/>
                </a:lnTo>
                <a:close/>
              </a:path>
              <a:path w="669290" h="77469">
                <a:moveTo>
                  <a:pt x="407094" y="35569"/>
                </a:moveTo>
                <a:lnTo>
                  <a:pt x="402332" y="35569"/>
                </a:lnTo>
                <a:lnTo>
                  <a:pt x="408434" y="3422"/>
                </a:lnTo>
                <a:lnTo>
                  <a:pt x="439538" y="3422"/>
                </a:lnTo>
                <a:lnTo>
                  <a:pt x="439538" y="8483"/>
                </a:lnTo>
                <a:lnTo>
                  <a:pt x="412303" y="8483"/>
                </a:lnTo>
                <a:lnTo>
                  <a:pt x="408285" y="29170"/>
                </a:lnTo>
                <a:lnTo>
                  <a:pt x="408434" y="29319"/>
                </a:lnTo>
                <a:lnTo>
                  <a:pt x="414746" y="29319"/>
                </a:lnTo>
                <a:lnTo>
                  <a:pt x="413196" y="30063"/>
                </a:lnTo>
                <a:lnTo>
                  <a:pt x="410815" y="31253"/>
                </a:lnTo>
                <a:lnTo>
                  <a:pt x="408780" y="33089"/>
                </a:lnTo>
                <a:lnTo>
                  <a:pt x="407094" y="35569"/>
                </a:lnTo>
                <a:close/>
              </a:path>
              <a:path w="669290" h="77469">
                <a:moveTo>
                  <a:pt x="414746" y="29319"/>
                </a:moveTo>
                <a:lnTo>
                  <a:pt x="408434" y="29319"/>
                </a:lnTo>
                <a:lnTo>
                  <a:pt x="410120" y="27433"/>
                </a:lnTo>
                <a:lnTo>
                  <a:pt x="412104" y="25995"/>
                </a:lnTo>
                <a:lnTo>
                  <a:pt x="416669" y="24010"/>
                </a:lnTo>
                <a:lnTo>
                  <a:pt x="419100" y="23514"/>
                </a:lnTo>
                <a:lnTo>
                  <a:pt x="428029" y="23514"/>
                </a:lnTo>
                <a:lnTo>
                  <a:pt x="433089" y="25499"/>
                </a:lnTo>
                <a:lnTo>
                  <a:pt x="435728" y="28277"/>
                </a:lnTo>
                <a:lnTo>
                  <a:pt x="418256" y="28277"/>
                </a:lnTo>
                <a:lnTo>
                  <a:pt x="415676" y="28872"/>
                </a:lnTo>
                <a:lnTo>
                  <a:pt x="414746" y="29319"/>
                </a:lnTo>
                <a:close/>
              </a:path>
              <a:path w="669290" h="77469">
                <a:moveTo>
                  <a:pt x="434892" y="61317"/>
                </a:moveTo>
                <a:lnTo>
                  <a:pt x="425846" y="61317"/>
                </a:lnTo>
                <a:lnTo>
                  <a:pt x="429517" y="59679"/>
                </a:lnTo>
                <a:lnTo>
                  <a:pt x="432395" y="56405"/>
                </a:lnTo>
                <a:lnTo>
                  <a:pt x="435371" y="53131"/>
                </a:lnTo>
                <a:lnTo>
                  <a:pt x="436860" y="49113"/>
                </a:lnTo>
                <a:lnTo>
                  <a:pt x="436860" y="39687"/>
                </a:lnTo>
                <a:lnTo>
                  <a:pt x="435322" y="35867"/>
                </a:lnTo>
                <a:lnTo>
                  <a:pt x="432246" y="32890"/>
                </a:lnTo>
                <a:lnTo>
                  <a:pt x="429269" y="29815"/>
                </a:lnTo>
                <a:lnTo>
                  <a:pt x="425499" y="28277"/>
                </a:lnTo>
                <a:lnTo>
                  <a:pt x="435728" y="28277"/>
                </a:lnTo>
                <a:lnTo>
                  <a:pt x="440630" y="33436"/>
                </a:lnTo>
                <a:lnTo>
                  <a:pt x="442515" y="38595"/>
                </a:lnTo>
                <a:lnTo>
                  <a:pt x="442515" y="50899"/>
                </a:lnTo>
                <a:lnTo>
                  <a:pt x="440432" y="55909"/>
                </a:lnTo>
                <a:lnTo>
                  <a:pt x="434892" y="61317"/>
                </a:lnTo>
                <a:close/>
              </a:path>
              <a:path w="669290" h="77469">
                <a:moveTo>
                  <a:pt x="426987" y="66079"/>
                </a:moveTo>
                <a:lnTo>
                  <a:pt x="415279" y="66079"/>
                </a:lnTo>
                <a:lnTo>
                  <a:pt x="410517" y="64392"/>
                </a:lnTo>
                <a:lnTo>
                  <a:pt x="402778" y="57645"/>
                </a:lnTo>
                <a:lnTo>
                  <a:pt x="400744" y="52933"/>
                </a:lnTo>
                <a:lnTo>
                  <a:pt x="400545" y="46880"/>
                </a:lnTo>
                <a:lnTo>
                  <a:pt x="406052" y="46880"/>
                </a:lnTo>
                <a:lnTo>
                  <a:pt x="406250" y="51246"/>
                </a:lnTo>
                <a:lnTo>
                  <a:pt x="407739" y="54768"/>
                </a:lnTo>
                <a:lnTo>
                  <a:pt x="410517" y="57447"/>
                </a:lnTo>
                <a:lnTo>
                  <a:pt x="413394" y="60027"/>
                </a:lnTo>
                <a:lnTo>
                  <a:pt x="417016" y="61317"/>
                </a:lnTo>
                <a:lnTo>
                  <a:pt x="434892" y="61317"/>
                </a:lnTo>
                <a:lnTo>
                  <a:pt x="432097" y="64045"/>
                </a:lnTo>
                <a:lnTo>
                  <a:pt x="426987" y="66079"/>
                </a:lnTo>
                <a:close/>
              </a:path>
              <a:path w="669290" h="77469">
                <a:moveTo>
                  <a:pt x="477344" y="64740"/>
                </a:moveTo>
                <a:lnTo>
                  <a:pt x="471689" y="64740"/>
                </a:lnTo>
                <a:lnTo>
                  <a:pt x="471689" y="18603"/>
                </a:lnTo>
                <a:lnTo>
                  <a:pt x="455317" y="18603"/>
                </a:lnTo>
                <a:lnTo>
                  <a:pt x="455317" y="14585"/>
                </a:lnTo>
                <a:lnTo>
                  <a:pt x="460378" y="14485"/>
                </a:lnTo>
                <a:lnTo>
                  <a:pt x="463900" y="14039"/>
                </a:lnTo>
                <a:lnTo>
                  <a:pt x="465884" y="13245"/>
                </a:lnTo>
                <a:lnTo>
                  <a:pt x="467968" y="12451"/>
                </a:lnTo>
                <a:lnTo>
                  <a:pt x="469506" y="11211"/>
                </a:lnTo>
                <a:lnTo>
                  <a:pt x="470498" y="9524"/>
                </a:lnTo>
                <a:lnTo>
                  <a:pt x="471589" y="7838"/>
                </a:lnTo>
                <a:lnTo>
                  <a:pt x="472334" y="5506"/>
                </a:lnTo>
                <a:lnTo>
                  <a:pt x="472730" y="2530"/>
                </a:lnTo>
                <a:lnTo>
                  <a:pt x="477344" y="2530"/>
                </a:lnTo>
                <a:lnTo>
                  <a:pt x="477344" y="64740"/>
                </a:lnTo>
                <a:close/>
              </a:path>
              <a:path w="669290" h="77469">
                <a:moveTo>
                  <a:pt x="506369" y="24110"/>
                </a:moveTo>
                <a:lnTo>
                  <a:pt x="500862" y="24110"/>
                </a:lnTo>
                <a:lnTo>
                  <a:pt x="500862" y="16767"/>
                </a:lnTo>
                <a:lnTo>
                  <a:pt x="502549" y="11608"/>
                </a:lnTo>
                <a:lnTo>
                  <a:pt x="505923" y="7739"/>
                </a:lnTo>
                <a:lnTo>
                  <a:pt x="509395" y="3869"/>
                </a:lnTo>
                <a:lnTo>
                  <a:pt x="514307" y="1934"/>
                </a:lnTo>
                <a:lnTo>
                  <a:pt x="526510" y="1934"/>
                </a:lnTo>
                <a:lnTo>
                  <a:pt x="531173" y="3522"/>
                </a:lnTo>
                <a:lnTo>
                  <a:pt x="534646" y="6697"/>
                </a:lnTo>
                <a:lnTo>
                  <a:pt x="516142" y="6697"/>
                </a:lnTo>
                <a:lnTo>
                  <a:pt x="512719" y="8135"/>
                </a:lnTo>
                <a:lnTo>
                  <a:pt x="507857" y="13791"/>
                </a:lnTo>
                <a:lnTo>
                  <a:pt x="506568" y="17710"/>
                </a:lnTo>
                <a:lnTo>
                  <a:pt x="506369" y="22770"/>
                </a:lnTo>
                <a:lnTo>
                  <a:pt x="506369" y="24110"/>
                </a:lnTo>
                <a:close/>
              </a:path>
              <a:path w="669290" h="77469">
                <a:moveTo>
                  <a:pt x="540301" y="64740"/>
                </a:moveTo>
                <a:lnTo>
                  <a:pt x="499374" y="64740"/>
                </a:lnTo>
                <a:lnTo>
                  <a:pt x="499374" y="60175"/>
                </a:lnTo>
                <a:lnTo>
                  <a:pt x="523732" y="36065"/>
                </a:lnTo>
                <a:lnTo>
                  <a:pt x="528246" y="32493"/>
                </a:lnTo>
                <a:lnTo>
                  <a:pt x="530628" y="29616"/>
                </a:lnTo>
                <a:lnTo>
                  <a:pt x="533108" y="26739"/>
                </a:lnTo>
                <a:lnTo>
                  <a:pt x="534349" y="23365"/>
                </a:lnTo>
                <a:lnTo>
                  <a:pt x="534349" y="15726"/>
                </a:lnTo>
                <a:lnTo>
                  <a:pt x="533058" y="12650"/>
                </a:lnTo>
                <a:lnTo>
                  <a:pt x="527900" y="7887"/>
                </a:lnTo>
                <a:lnTo>
                  <a:pt x="524575" y="6697"/>
                </a:lnTo>
                <a:lnTo>
                  <a:pt x="534646" y="6697"/>
                </a:lnTo>
                <a:lnTo>
                  <a:pt x="538218" y="9872"/>
                </a:lnTo>
                <a:lnTo>
                  <a:pt x="540004" y="14138"/>
                </a:lnTo>
                <a:lnTo>
                  <a:pt x="539888" y="24110"/>
                </a:lnTo>
                <a:lnTo>
                  <a:pt x="538665" y="27781"/>
                </a:lnTo>
                <a:lnTo>
                  <a:pt x="533406" y="35222"/>
                </a:lnTo>
                <a:lnTo>
                  <a:pt x="528594" y="39191"/>
                </a:lnTo>
                <a:lnTo>
                  <a:pt x="515993" y="46831"/>
                </a:lnTo>
                <a:lnTo>
                  <a:pt x="512074" y="49758"/>
                </a:lnTo>
                <a:lnTo>
                  <a:pt x="507510" y="54719"/>
                </a:lnTo>
                <a:lnTo>
                  <a:pt x="506121" y="57149"/>
                </a:lnTo>
                <a:lnTo>
                  <a:pt x="505625" y="59531"/>
                </a:lnTo>
                <a:lnTo>
                  <a:pt x="540301" y="59531"/>
                </a:lnTo>
                <a:lnTo>
                  <a:pt x="540301" y="64740"/>
                </a:lnTo>
                <a:close/>
              </a:path>
              <a:path w="669290" h="77469">
                <a:moveTo>
                  <a:pt x="553700" y="76943"/>
                </a:moveTo>
                <a:lnTo>
                  <a:pt x="553700" y="73074"/>
                </a:lnTo>
                <a:lnTo>
                  <a:pt x="554990" y="72578"/>
                </a:lnTo>
                <a:lnTo>
                  <a:pt x="555981" y="71536"/>
                </a:lnTo>
                <a:lnTo>
                  <a:pt x="556677" y="69949"/>
                </a:lnTo>
                <a:lnTo>
                  <a:pt x="557470" y="68460"/>
                </a:lnTo>
                <a:lnTo>
                  <a:pt x="557867" y="66873"/>
                </a:lnTo>
                <a:lnTo>
                  <a:pt x="557867" y="64740"/>
                </a:lnTo>
                <a:lnTo>
                  <a:pt x="554146" y="64740"/>
                </a:lnTo>
                <a:lnTo>
                  <a:pt x="554146" y="55363"/>
                </a:lnTo>
                <a:lnTo>
                  <a:pt x="561588" y="55363"/>
                </a:lnTo>
                <a:lnTo>
                  <a:pt x="561588" y="67617"/>
                </a:lnTo>
                <a:lnTo>
                  <a:pt x="560893" y="70048"/>
                </a:lnTo>
                <a:lnTo>
                  <a:pt x="559504" y="72330"/>
                </a:lnTo>
                <a:lnTo>
                  <a:pt x="558214" y="74612"/>
                </a:lnTo>
                <a:lnTo>
                  <a:pt x="556279" y="76150"/>
                </a:lnTo>
                <a:lnTo>
                  <a:pt x="553700" y="76943"/>
                </a:lnTo>
                <a:close/>
              </a:path>
              <a:path w="669290" h="77469">
                <a:moveTo>
                  <a:pt x="598457" y="66079"/>
                </a:moveTo>
                <a:lnTo>
                  <a:pt x="593694" y="66079"/>
                </a:lnTo>
                <a:lnTo>
                  <a:pt x="621079" y="0"/>
                </a:lnTo>
                <a:lnTo>
                  <a:pt x="625693" y="0"/>
                </a:lnTo>
                <a:lnTo>
                  <a:pt x="598457" y="66079"/>
                </a:lnTo>
                <a:close/>
              </a:path>
              <a:path w="669290" h="77469">
                <a:moveTo>
                  <a:pt x="634742" y="24110"/>
                </a:moveTo>
                <a:lnTo>
                  <a:pt x="629236" y="24110"/>
                </a:lnTo>
                <a:lnTo>
                  <a:pt x="629236" y="16767"/>
                </a:lnTo>
                <a:lnTo>
                  <a:pt x="630922" y="11608"/>
                </a:lnTo>
                <a:lnTo>
                  <a:pt x="634296" y="7739"/>
                </a:lnTo>
                <a:lnTo>
                  <a:pt x="637768" y="3869"/>
                </a:lnTo>
                <a:lnTo>
                  <a:pt x="642680" y="1934"/>
                </a:lnTo>
                <a:lnTo>
                  <a:pt x="654884" y="1934"/>
                </a:lnTo>
                <a:lnTo>
                  <a:pt x="659547" y="3522"/>
                </a:lnTo>
                <a:lnTo>
                  <a:pt x="663019" y="6697"/>
                </a:lnTo>
                <a:lnTo>
                  <a:pt x="644515" y="6697"/>
                </a:lnTo>
                <a:lnTo>
                  <a:pt x="641092" y="8135"/>
                </a:lnTo>
                <a:lnTo>
                  <a:pt x="636230" y="13791"/>
                </a:lnTo>
                <a:lnTo>
                  <a:pt x="634940" y="17710"/>
                </a:lnTo>
                <a:lnTo>
                  <a:pt x="634742" y="22770"/>
                </a:lnTo>
                <a:lnTo>
                  <a:pt x="634742" y="24110"/>
                </a:lnTo>
                <a:close/>
              </a:path>
              <a:path w="669290" h="77469">
                <a:moveTo>
                  <a:pt x="668675" y="64740"/>
                </a:moveTo>
                <a:lnTo>
                  <a:pt x="627747" y="64740"/>
                </a:lnTo>
                <a:lnTo>
                  <a:pt x="627747" y="60175"/>
                </a:lnTo>
                <a:lnTo>
                  <a:pt x="652105" y="36065"/>
                </a:lnTo>
                <a:lnTo>
                  <a:pt x="656620" y="32493"/>
                </a:lnTo>
                <a:lnTo>
                  <a:pt x="659002" y="29616"/>
                </a:lnTo>
                <a:lnTo>
                  <a:pt x="661482" y="26739"/>
                </a:lnTo>
                <a:lnTo>
                  <a:pt x="662722" y="23365"/>
                </a:lnTo>
                <a:lnTo>
                  <a:pt x="662722" y="15726"/>
                </a:lnTo>
                <a:lnTo>
                  <a:pt x="661432" y="12650"/>
                </a:lnTo>
                <a:lnTo>
                  <a:pt x="656273" y="7887"/>
                </a:lnTo>
                <a:lnTo>
                  <a:pt x="652948" y="6697"/>
                </a:lnTo>
                <a:lnTo>
                  <a:pt x="663019" y="6697"/>
                </a:lnTo>
                <a:lnTo>
                  <a:pt x="666591" y="9872"/>
                </a:lnTo>
                <a:lnTo>
                  <a:pt x="668377" y="14138"/>
                </a:lnTo>
                <a:lnTo>
                  <a:pt x="668261" y="24110"/>
                </a:lnTo>
                <a:lnTo>
                  <a:pt x="667038" y="27781"/>
                </a:lnTo>
                <a:lnTo>
                  <a:pt x="661779" y="35222"/>
                </a:lnTo>
                <a:lnTo>
                  <a:pt x="656967" y="39191"/>
                </a:lnTo>
                <a:lnTo>
                  <a:pt x="644366" y="46831"/>
                </a:lnTo>
                <a:lnTo>
                  <a:pt x="640447" y="49758"/>
                </a:lnTo>
                <a:lnTo>
                  <a:pt x="635883" y="54719"/>
                </a:lnTo>
                <a:lnTo>
                  <a:pt x="634494" y="57149"/>
                </a:lnTo>
                <a:lnTo>
                  <a:pt x="633998" y="59531"/>
                </a:lnTo>
                <a:lnTo>
                  <a:pt x="668675" y="59531"/>
                </a:lnTo>
                <a:lnTo>
                  <a:pt x="668675" y="64740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260435" y="148068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39985" y="165333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239985" y="165333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60235" y="1611634"/>
            <a:ext cx="635" cy="41910"/>
          </a:xfrm>
          <a:custGeom>
            <a:avLst/>
            <a:gdLst/>
            <a:ahLst/>
            <a:cxnLst/>
            <a:rect l="l" t="t" r="r" b="b"/>
            <a:pathLst>
              <a:path w="634" h="41910">
                <a:moveTo>
                  <a:pt x="149" y="-4762"/>
                </a:moveTo>
                <a:lnTo>
                  <a:pt x="149" y="46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239985" y="131010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39985" y="131010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260135" y="1352432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464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280485" y="1331254"/>
            <a:ext cx="779780" cy="343535"/>
          </a:xfrm>
          <a:custGeom>
            <a:avLst/>
            <a:gdLst/>
            <a:ahLst/>
            <a:cxnLst/>
            <a:rect l="l" t="t" r="r" b="b"/>
            <a:pathLst>
              <a:path w="779779" h="343535">
                <a:moveTo>
                  <a:pt x="0" y="0"/>
                </a:moveTo>
                <a:lnTo>
                  <a:pt x="68673" y="873"/>
                </a:lnTo>
                <a:lnTo>
                  <a:pt x="136869" y="3422"/>
                </a:lnTo>
                <a:lnTo>
                  <a:pt x="204113" y="7544"/>
                </a:lnTo>
                <a:lnTo>
                  <a:pt x="269930" y="13132"/>
                </a:lnTo>
                <a:lnTo>
                  <a:pt x="333843" y="20083"/>
                </a:lnTo>
                <a:lnTo>
                  <a:pt x="395377" y="28291"/>
                </a:lnTo>
                <a:lnTo>
                  <a:pt x="454056" y="37652"/>
                </a:lnTo>
                <a:lnTo>
                  <a:pt x="509406" y="48060"/>
                </a:lnTo>
                <a:lnTo>
                  <a:pt x="560949" y="59411"/>
                </a:lnTo>
                <a:lnTo>
                  <a:pt x="608212" y="71601"/>
                </a:lnTo>
                <a:lnTo>
                  <a:pt x="650717" y="84524"/>
                </a:lnTo>
                <a:lnTo>
                  <a:pt x="687990" y="98076"/>
                </a:lnTo>
                <a:lnTo>
                  <a:pt x="744936" y="126647"/>
                </a:lnTo>
                <a:lnTo>
                  <a:pt x="775246" y="156475"/>
                </a:lnTo>
                <a:lnTo>
                  <a:pt x="779223" y="171599"/>
                </a:lnTo>
                <a:lnTo>
                  <a:pt x="775272" y="186723"/>
                </a:lnTo>
                <a:lnTo>
                  <a:pt x="745017" y="216551"/>
                </a:lnTo>
                <a:lnTo>
                  <a:pt x="688126" y="245122"/>
                </a:lnTo>
                <a:lnTo>
                  <a:pt x="650883" y="258674"/>
                </a:lnTo>
                <a:lnTo>
                  <a:pt x="608407" y="271597"/>
                </a:lnTo>
                <a:lnTo>
                  <a:pt x="561177" y="283787"/>
                </a:lnTo>
                <a:lnTo>
                  <a:pt x="509666" y="295138"/>
                </a:lnTo>
                <a:lnTo>
                  <a:pt x="454351" y="305547"/>
                </a:lnTo>
                <a:lnTo>
                  <a:pt x="395708" y="314907"/>
                </a:lnTo>
                <a:lnTo>
                  <a:pt x="334213" y="323115"/>
                </a:lnTo>
                <a:lnTo>
                  <a:pt x="270341" y="330066"/>
                </a:lnTo>
                <a:lnTo>
                  <a:pt x="204567" y="335654"/>
                </a:lnTo>
                <a:lnTo>
                  <a:pt x="137369" y="339776"/>
                </a:lnTo>
                <a:lnTo>
                  <a:pt x="69221" y="342326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23461" y="104815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23461" y="104815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987223" y="1064658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4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4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23461" y="117881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23461" y="117881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987223" y="1195312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4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4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258610" y="11407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258735" y="1271404"/>
            <a:ext cx="1905" cy="38735"/>
          </a:xfrm>
          <a:custGeom>
            <a:avLst/>
            <a:gdLst/>
            <a:ahLst/>
            <a:cxnLst/>
            <a:rect l="l" t="t" r="r" b="b"/>
            <a:pathLst>
              <a:path w="1904" h="38734">
                <a:moveTo>
                  <a:pt x="14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238585" y="9652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238585" y="9652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4549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258610" y="1007655"/>
            <a:ext cx="635" cy="40640"/>
          </a:xfrm>
          <a:custGeom>
            <a:avLst/>
            <a:gdLst/>
            <a:ahLst/>
            <a:cxnLst/>
            <a:rect l="l" t="t" r="r" b="b"/>
            <a:pathLst>
              <a:path w="634" h="40640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278985" y="986255"/>
            <a:ext cx="781050" cy="345440"/>
          </a:xfrm>
          <a:custGeom>
            <a:avLst/>
            <a:gdLst/>
            <a:ahLst/>
            <a:cxnLst/>
            <a:rect l="l" t="t" r="r" b="b"/>
            <a:pathLst>
              <a:path w="781050" h="345440">
                <a:moveTo>
                  <a:pt x="1499" y="344999"/>
                </a:moveTo>
                <a:lnTo>
                  <a:pt x="70197" y="344121"/>
                </a:lnTo>
                <a:lnTo>
                  <a:pt x="138422" y="341558"/>
                </a:lnTo>
                <a:lnTo>
                  <a:pt x="205698" y="337415"/>
                </a:lnTo>
                <a:lnTo>
                  <a:pt x="271548" y="331797"/>
                </a:lnTo>
                <a:lnTo>
                  <a:pt x="335495" y="324810"/>
                </a:lnTo>
                <a:lnTo>
                  <a:pt x="397063" y="316559"/>
                </a:lnTo>
                <a:lnTo>
                  <a:pt x="455775" y="307149"/>
                </a:lnTo>
                <a:lnTo>
                  <a:pt x="511154" y="296686"/>
                </a:lnTo>
                <a:lnTo>
                  <a:pt x="562724" y="285275"/>
                </a:lnTo>
                <a:lnTo>
                  <a:pt x="610008" y="273022"/>
                </a:lnTo>
                <a:lnTo>
                  <a:pt x="652530" y="260031"/>
                </a:lnTo>
                <a:lnTo>
                  <a:pt x="689812" y="246408"/>
                </a:lnTo>
                <a:lnTo>
                  <a:pt x="746751" y="217687"/>
                </a:lnTo>
                <a:lnTo>
                  <a:pt x="777013" y="187702"/>
                </a:lnTo>
                <a:lnTo>
                  <a:pt x="780948" y="172499"/>
                </a:lnTo>
                <a:lnTo>
                  <a:pt x="776947" y="157296"/>
                </a:lnTo>
                <a:lnTo>
                  <a:pt x="746551" y="127311"/>
                </a:lnTo>
                <a:lnTo>
                  <a:pt x="689472" y="98591"/>
                </a:lnTo>
                <a:lnTo>
                  <a:pt x="652116" y="84968"/>
                </a:lnTo>
                <a:lnTo>
                  <a:pt x="609519" y="71977"/>
                </a:lnTo>
                <a:lnTo>
                  <a:pt x="562156" y="59723"/>
                </a:lnTo>
                <a:lnTo>
                  <a:pt x="510503" y="48312"/>
                </a:lnTo>
                <a:lnTo>
                  <a:pt x="455037" y="37849"/>
                </a:lnTo>
                <a:lnTo>
                  <a:pt x="396233" y="28439"/>
                </a:lnTo>
                <a:lnTo>
                  <a:pt x="334569" y="20188"/>
                </a:lnTo>
                <a:lnTo>
                  <a:pt x="270520" y="13201"/>
                </a:lnTo>
                <a:lnTo>
                  <a:pt x="204562" y="7583"/>
                </a:lnTo>
                <a:lnTo>
                  <a:pt x="137172" y="3440"/>
                </a:lnTo>
                <a:lnTo>
                  <a:pt x="68826" y="877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23461" y="70320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823461" y="70320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987223" y="719707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4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4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823461" y="83386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823461" y="83386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987223" y="850362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4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4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258610" y="79576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258535" y="926518"/>
            <a:ext cx="635" cy="38735"/>
          </a:xfrm>
          <a:custGeom>
            <a:avLst/>
            <a:gdLst/>
            <a:ahLst/>
            <a:cxnLst/>
            <a:rect l="l" t="t" r="r" b="b"/>
            <a:pathLst>
              <a:path w="634" h="38734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279085" y="634468"/>
            <a:ext cx="781050" cy="352425"/>
          </a:xfrm>
          <a:custGeom>
            <a:avLst/>
            <a:gdLst/>
            <a:ahLst/>
            <a:cxnLst/>
            <a:rect l="l" t="t" r="r" b="b"/>
            <a:pathLst>
              <a:path w="781050" h="352425">
                <a:moveTo>
                  <a:pt x="0" y="351899"/>
                </a:moveTo>
                <a:lnTo>
                  <a:pt x="68817" y="351003"/>
                </a:lnTo>
                <a:lnTo>
                  <a:pt x="137154" y="348389"/>
                </a:lnTo>
                <a:lnTo>
                  <a:pt x="204536" y="344163"/>
                </a:lnTo>
                <a:lnTo>
                  <a:pt x="270485" y="338433"/>
                </a:lnTo>
                <a:lnTo>
                  <a:pt x="334526" y="331306"/>
                </a:lnTo>
                <a:lnTo>
                  <a:pt x="396183" y="322890"/>
                </a:lnTo>
                <a:lnTo>
                  <a:pt x="454978" y="313292"/>
                </a:lnTo>
                <a:lnTo>
                  <a:pt x="510438" y="302620"/>
                </a:lnTo>
                <a:lnTo>
                  <a:pt x="562084" y="290981"/>
                </a:lnTo>
                <a:lnTo>
                  <a:pt x="609441" y="278482"/>
                </a:lnTo>
                <a:lnTo>
                  <a:pt x="652033" y="265231"/>
                </a:lnTo>
                <a:lnTo>
                  <a:pt x="689383" y="251336"/>
                </a:lnTo>
                <a:lnTo>
                  <a:pt x="746455" y="222041"/>
                </a:lnTo>
                <a:lnTo>
                  <a:pt x="776847" y="191456"/>
                </a:lnTo>
                <a:lnTo>
                  <a:pt x="780848" y="175949"/>
                </a:lnTo>
                <a:lnTo>
                  <a:pt x="776913" y="160442"/>
                </a:lnTo>
                <a:lnTo>
                  <a:pt x="746656" y="129858"/>
                </a:lnTo>
                <a:lnTo>
                  <a:pt x="689724" y="100563"/>
                </a:lnTo>
                <a:lnTo>
                  <a:pt x="652446" y="86667"/>
                </a:lnTo>
                <a:lnTo>
                  <a:pt x="609930" y="73416"/>
                </a:lnTo>
                <a:lnTo>
                  <a:pt x="562652" y="60918"/>
                </a:lnTo>
                <a:lnTo>
                  <a:pt x="511089" y="49278"/>
                </a:lnTo>
                <a:lnTo>
                  <a:pt x="455717" y="38606"/>
                </a:lnTo>
                <a:lnTo>
                  <a:pt x="397012" y="29008"/>
                </a:lnTo>
                <a:lnTo>
                  <a:pt x="335452" y="20592"/>
                </a:lnTo>
                <a:lnTo>
                  <a:pt x="271513" y="13465"/>
                </a:lnTo>
                <a:lnTo>
                  <a:pt x="205671" y="7735"/>
                </a:lnTo>
                <a:lnTo>
                  <a:pt x="138404" y="3509"/>
                </a:lnTo>
                <a:lnTo>
                  <a:pt x="70188" y="895"/>
                </a:ln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240010" y="613341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240010" y="613341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4549" y="6194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258610" y="655506"/>
            <a:ext cx="1905" cy="48260"/>
          </a:xfrm>
          <a:custGeom>
            <a:avLst/>
            <a:gdLst/>
            <a:ahLst/>
            <a:cxnLst/>
            <a:rect l="l" t="t" r="r" b="b"/>
            <a:pathLst>
              <a:path w="1904" h="48259">
                <a:moveTo>
                  <a:pt x="0" y="47699"/>
                </a:move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60410" y="565971"/>
            <a:ext cx="0" cy="52705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0"/>
                </a:moveTo>
                <a:lnTo>
                  <a:pt x="0" y="5213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825311" y="47327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825311" y="47327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181236" y="489178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347154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142" name="object 142"/>
          <p:cNvSpPr txBox="1"/>
          <p:nvPr/>
        </p:nvSpPr>
        <p:spPr>
          <a:xfrm>
            <a:off x="4744184" y="2425812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4259841" y="1551089"/>
            <a:ext cx="1406647" cy="1875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5709803" y="2317722"/>
            <a:ext cx="58864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spc="-5" dirty="0">
                <a:latin typeface="Arial"/>
                <a:cs typeface="Arial"/>
              </a:rPr>
              <a:t>identity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885188" y="1506461"/>
            <a:ext cx="631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F(x)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601515" y="2387960"/>
            <a:ext cx="340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F(x)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820384" y="1282814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702515" y="1286199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686765" y="124297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686765" y="124297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4134914" y="3442461"/>
            <a:ext cx="1181100" cy="40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ctr">
              <a:lnSpc>
                <a:spcPts val="149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90"/>
              </a:lnSpc>
            </a:pPr>
            <a:r>
              <a:rPr sz="1400" spc="-5" dirty="0">
                <a:latin typeface="Arial"/>
                <a:cs typeface="Arial"/>
              </a:rPr>
              <a:t>Residual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04998" y="1110444"/>
            <a:ext cx="22593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Full ResNet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architecture: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65948" y="1358094"/>
            <a:ext cx="252158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indent="-295910">
              <a:lnSpc>
                <a:spcPct val="100000"/>
              </a:lnSpc>
              <a:spcBef>
                <a:spcPts val="100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Stack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residual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blocks</a:t>
            </a:r>
            <a:endParaRPr sz="1600">
              <a:latin typeface="Arial"/>
              <a:cs typeface="Arial"/>
            </a:endParaRPr>
          </a:p>
          <a:p>
            <a:pPr marL="308610" marR="5080" indent="-295910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Every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residual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block</a:t>
            </a:r>
            <a:r>
              <a:rPr sz="16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has  two 3x3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181312" y="1244997"/>
            <a:ext cx="219075" cy="2825115"/>
          </a:xfrm>
          <a:custGeom>
            <a:avLst/>
            <a:gdLst/>
            <a:ahLst/>
            <a:cxnLst/>
            <a:rect l="l" t="t" r="r" b="b"/>
            <a:pathLst>
              <a:path w="219075" h="2825115">
                <a:moveTo>
                  <a:pt x="0" y="2824794"/>
                </a:moveTo>
                <a:lnTo>
                  <a:pt x="69122" y="2823866"/>
                </a:lnTo>
                <a:lnTo>
                  <a:pt x="129156" y="2821280"/>
                </a:lnTo>
                <a:lnTo>
                  <a:pt x="176500" y="2817336"/>
                </a:lnTo>
                <a:lnTo>
                  <a:pt x="207549" y="2812333"/>
                </a:lnTo>
                <a:lnTo>
                  <a:pt x="218699" y="2806569"/>
                </a:lnTo>
                <a:lnTo>
                  <a:pt x="218699" y="18224"/>
                </a:lnTo>
                <a:lnTo>
                  <a:pt x="181954" y="8112"/>
                </a:lnTo>
                <a:lnTo>
                  <a:pt x="121334" y="3061"/>
                </a:lnTo>
                <a:lnTo>
                  <a:pt x="42863" y="353"/>
                </a:ln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400012" y="2869644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>
                <a:moveTo>
                  <a:pt x="3911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57" name="object 1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70</a:t>
            </a:fld>
            <a:endParaRPr sz="2000"/>
          </a:p>
        </p:txBody>
      </p:sp>
      <p:sp>
        <p:nvSpPr>
          <p:cNvPr id="158" name="object 15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59" name="object 1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4386" y="44030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24386" y="44030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70130" y="4418923"/>
            <a:ext cx="182872" cy="80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36" y="20299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7535" y="20299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7035" y="217565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59" h="66675">
                <a:moveTo>
                  <a:pt x="43637" y="60870"/>
                </a:moveTo>
                <a:lnTo>
                  <a:pt x="31006" y="60870"/>
                </a:lnTo>
                <a:lnTo>
                  <a:pt x="34875" y="59729"/>
                </a:lnTo>
                <a:lnTo>
                  <a:pt x="38249" y="57447"/>
                </a:lnTo>
                <a:lnTo>
                  <a:pt x="41722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1" y="38844"/>
                </a:lnTo>
                <a:lnTo>
                  <a:pt x="31105" y="36760"/>
                </a:lnTo>
                <a:lnTo>
                  <a:pt x="22870" y="34776"/>
                </a:lnTo>
                <a:lnTo>
                  <a:pt x="17959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5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1" y="1785"/>
                </a:lnTo>
                <a:lnTo>
                  <a:pt x="16818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6" y="5060"/>
                </a:lnTo>
                <a:lnTo>
                  <a:pt x="19000" y="5060"/>
                </a:lnTo>
                <a:lnTo>
                  <a:pt x="15081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8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3" y="37355"/>
                </a:lnTo>
                <a:lnTo>
                  <a:pt x="48170" y="40034"/>
                </a:lnTo>
                <a:lnTo>
                  <a:pt x="49560" y="43556"/>
                </a:lnTo>
                <a:lnTo>
                  <a:pt x="49560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59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1" y="11509"/>
                </a:lnTo>
                <a:lnTo>
                  <a:pt x="32743" y="6349"/>
                </a:lnTo>
                <a:lnTo>
                  <a:pt x="28724" y="5060"/>
                </a:lnTo>
                <a:lnTo>
                  <a:pt x="40266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59" h="66675">
                <a:moveTo>
                  <a:pt x="33338" y="66079"/>
                </a:moveTo>
                <a:lnTo>
                  <a:pt x="17463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2" y="43904"/>
                </a:lnTo>
                <a:lnTo>
                  <a:pt x="6102" y="49906"/>
                </a:lnTo>
                <a:lnTo>
                  <a:pt x="7839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90" y="64392"/>
                </a:lnTo>
                <a:lnTo>
                  <a:pt x="33338" y="66079"/>
                </a:lnTo>
                <a:close/>
              </a:path>
              <a:path w="314959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1" y="54669"/>
                </a:lnTo>
                <a:lnTo>
                  <a:pt x="55817" y="48865"/>
                </a:lnTo>
                <a:lnTo>
                  <a:pt x="55817" y="34776"/>
                </a:lnTo>
                <a:lnTo>
                  <a:pt x="57801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2" y="19843"/>
                </a:lnTo>
                <a:lnTo>
                  <a:pt x="91509" y="22324"/>
                </a:lnTo>
                <a:lnTo>
                  <a:pt x="72634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4" y="61317"/>
                </a:lnTo>
                <a:lnTo>
                  <a:pt x="91502" y="61317"/>
                </a:lnTo>
                <a:lnTo>
                  <a:pt x="89303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59" h="66675">
                <a:moveTo>
                  <a:pt x="91502" y="61317"/>
                </a:moveTo>
                <a:lnTo>
                  <a:pt x="82407" y="61317"/>
                </a:lnTo>
                <a:lnTo>
                  <a:pt x="86277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4" y="27979"/>
                </a:lnTo>
                <a:lnTo>
                  <a:pt x="86277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5" y="34776"/>
                </a:lnTo>
                <a:lnTo>
                  <a:pt x="99275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7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59" h="66675">
                <a:moveTo>
                  <a:pt x="116244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2" y="6201"/>
                </a:lnTo>
                <a:lnTo>
                  <a:pt x="115153" y="2331"/>
                </a:lnTo>
                <a:lnTo>
                  <a:pt x="117981" y="1339"/>
                </a:lnTo>
                <a:lnTo>
                  <a:pt x="124033" y="1339"/>
                </a:lnTo>
                <a:lnTo>
                  <a:pt x="125570" y="1438"/>
                </a:lnTo>
                <a:lnTo>
                  <a:pt x="126365" y="1637"/>
                </a:lnTo>
                <a:lnTo>
                  <a:pt x="126365" y="5953"/>
                </a:lnTo>
                <a:lnTo>
                  <a:pt x="120163" y="5953"/>
                </a:lnTo>
                <a:lnTo>
                  <a:pt x="118576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4" y="10417"/>
                </a:lnTo>
                <a:lnTo>
                  <a:pt x="116244" y="18901"/>
                </a:lnTo>
                <a:close/>
              </a:path>
              <a:path w="314959" h="66675">
                <a:moveTo>
                  <a:pt x="139535" y="18901"/>
                </a:moveTo>
                <a:lnTo>
                  <a:pt x="133880" y="18901"/>
                </a:lnTo>
                <a:lnTo>
                  <a:pt x="133880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59" h="66675">
                <a:moveTo>
                  <a:pt x="126365" y="6548"/>
                </a:moveTo>
                <a:lnTo>
                  <a:pt x="125670" y="6349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3" y="5953"/>
                </a:lnTo>
                <a:lnTo>
                  <a:pt x="126365" y="5953"/>
                </a:lnTo>
                <a:lnTo>
                  <a:pt x="126365" y="6548"/>
                </a:lnTo>
                <a:close/>
              </a:path>
              <a:path w="314959" h="66675">
                <a:moveTo>
                  <a:pt x="125174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4" y="18901"/>
                </a:lnTo>
                <a:lnTo>
                  <a:pt x="125174" y="23663"/>
                </a:lnTo>
                <a:close/>
              </a:path>
              <a:path w="314959" h="66675">
                <a:moveTo>
                  <a:pt x="148763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3" y="18901"/>
                </a:lnTo>
                <a:lnTo>
                  <a:pt x="148763" y="23663"/>
                </a:lnTo>
                <a:close/>
              </a:path>
              <a:path w="314959" h="66675">
                <a:moveTo>
                  <a:pt x="116244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4" y="23663"/>
                </a:lnTo>
                <a:lnTo>
                  <a:pt x="116244" y="64740"/>
                </a:lnTo>
                <a:close/>
              </a:path>
              <a:path w="314959" h="66675">
                <a:moveTo>
                  <a:pt x="147175" y="65186"/>
                </a:moveTo>
                <a:lnTo>
                  <a:pt x="140081" y="65186"/>
                </a:lnTo>
                <a:lnTo>
                  <a:pt x="137452" y="64492"/>
                </a:lnTo>
                <a:lnTo>
                  <a:pt x="135963" y="63102"/>
                </a:lnTo>
                <a:lnTo>
                  <a:pt x="134574" y="61713"/>
                </a:lnTo>
                <a:lnTo>
                  <a:pt x="133975" y="59531"/>
                </a:lnTo>
                <a:lnTo>
                  <a:pt x="133880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9" y="60225"/>
                </a:lnTo>
                <a:lnTo>
                  <a:pt x="142760" y="60572"/>
                </a:lnTo>
                <a:lnTo>
                  <a:pt x="148763" y="60572"/>
                </a:lnTo>
                <a:lnTo>
                  <a:pt x="148763" y="65037"/>
                </a:lnTo>
                <a:lnTo>
                  <a:pt x="147969" y="65136"/>
                </a:lnTo>
                <a:lnTo>
                  <a:pt x="147175" y="65186"/>
                </a:lnTo>
                <a:close/>
              </a:path>
              <a:path w="314959" h="66675">
                <a:moveTo>
                  <a:pt x="148763" y="60572"/>
                </a:moveTo>
                <a:lnTo>
                  <a:pt x="146233" y="60572"/>
                </a:lnTo>
                <a:lnTo>
                  <a:pt x="148763" y="60275"/>
                </a:lnTo>
                <a:lnTo>
                  <a:pt x="148763" y="60572"/>
                </a:lnTo>
                <a:close/>
              </a:path>
              <a:path w="314959" h="66675">
                <a:moveTo>
                  <a:pt x="166066" y="26640"/>
                </a:moveTo>
                <a:lnTo>
                  <a:pt x="162254" y="26640"/>
                </a:lnTo>
                <a:lnTo>
                  <a:pt x="163842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6" y="18305"/>
                </a:lnTo>
                <a:lnTo>
                  <a:pt x="173912" y="17561"/>
                </a:lnTo>
                <a:lnTo>
                  <a:pt x="180461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30" y="22324"/>
                </a:lnTo>
                <a:lnTo>
                  <a:pt x="168207" y="23861"/>
                </a:lnTo>
                <a:lnTo>
                  <a:pt x="166066" y="26640"/>
                </a:lnTo>
                <a:close/>
              </a:path>
              <a:path w="314959" h="66675">
                <a:moveTo>
                  <a:pt x="194550" y="26491"/>
                </a:moveTo>
                <a:lnTo>
                  <a:pt x="190382" y="26491"/>
                </a:lnTo>
                <a:lnTo>
                  <a:pt x="191819" y="23713"/>
                </a:lnTo>
                <a:lnTo>
                  <a:pt x="191916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5" y="18355"/>
                </a:lnTo>
                <a:lnTo>
                  <a:pt x="201842" y="17561"/>
                </a:lnTo>
                <a:lnTo>
                  <a:pt x="210177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3" y="23713"/>
                </a:lnTo>
                <a:lnTo>
                  <a:pt x="194550" y="26491"/>
                </a:lnTo>
                <a:close/>
              </a:path>
              <a:path w="314959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5" y="18901"/>
                </a:lnTo>
                <a:lnTo>
                  <a:pt x="162105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59" h="66675">
                <a:moveTo>
                  <a:pt x="191424" y="64740"/>
                </a:moveTo>
                <a:lnTo>
                  <a:pt x="185769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8" y="25300"/>
                </a:lnTo>
                <a:lnTo>
                  <a:pt x="181800" y="23316"/>
                </a:lnTo>
                <a:lnTo>
                  <a:pt x="179369" y="22324"/>
                </a:lnTo>
                <a:lnTo>
                  <a:pt x="188522" y="22324"/>
                </a:lnTo>
                <a:lnTo>
                  <a:pt x="189452" y="23564"/>
                </a:lnTo>
                <a:lnTo>
                  <a:pt x="189566" y="23861"/>
                </a:lnTo>
                <a:lnTo>
                  <a:pt x="190382" y="26491"/>
                </a:lnTo>
                <a:lnTo>
                  <a:pt x="194550" y="26491"/>
                </a:lnTo>
                <a:lnTo>
                  <a:pt x="192466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59" h="66675">
                <a:moveTo>
                  <a:pt x="220148" y="64740"/>
                </a:moveTo>
                <a:lnTo>
                  <a:pt x="214641" y="64740"/>
                </a:lnTo>
                <a:lnTo>
                  <a:pt x="214532" y="29269"/>
                </a:lnTo>
                <a:lnTo>
                  <a:pt x="213749" y="26789"/>
                </a:lnTo>
                <a:lnTo>
                  <a:pt x="211963" y="25003"/>
                </a:lnTo>
                <a:lnTo>
                  <a:pt x="210276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59" h="66675">
                <a:moveTo>
                  <a:pt x="235969" y="32890"/>
                </a:moveTo>
                <a:lnTo>
                  <a:pt x="230314" y="32890"/>
                </a:lnTo>
                <a:lnTo>
                  <a:pt x="230612" y="27930"/>
                </a:lnTo>
                <a:lnTo>
                  <a:pt x="232348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3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7" y="22324"/>
                </a:lnTo>
                <a:lnTo>
                  <a:pt x="244403" y="22324"/>
                </a:lnTo>
                <a:lnTo>
                  <a:pt x="241426" y="23217"/>
                </a:lnTo>
                <a:lnTo>
                  <a:pt x="239243" y="25003"/>
                </a:lnTo>
                <a:lnTo>
                  <a:pt x="237160" y="26789"/>
                </a:lnTo>
                <a:lnTo>
                  <a:pt x="236069" y="29418"/>
                </a:lnTo>
                <a:lnTo>
                  <a:pt x="235969" y="32890"/>
                </a:lnTo>
                <a:close/>
              </a:path>
              <a:path w="314959" h="66675">
                <a:moveTo>
                  <a:pt x="247627" y="66079"/>
                </a:moveTo>
                <a:lnTo>
                  <a:pt x="239194" y="66079"/>
                </a:lnTo>
                <a:lnTo>
                  <a:pt x="235424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3" y="42713"/>
                </a:lnTo>
                <a:lnTo>
                  <a:pt x="236069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2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6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7" y="22324"/>
                </a:lnTo>
                <a:lnTo>
                  <a:pt x="264495" y="23911"/>
                </a:lnTo>
                <a:lnTo>
                  <a:pt x="265884" y="27433"/>
                </a:lnTo>
                <a:lnTo>
                  <a:pt x="265884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1" y="42763"/>
                </a:lnTo>
                <a:lnTo>
                  <a:pt x="244899" y="43457"/>
                </a:lnTo>
                <a:lnTo>
                  <a:pt x="241327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7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4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59" h="66675">
                <a:moveTo>
                  <a:pt x="257103" y="61317"/>
                </a:moveTo>
                <a:lnTo>
                  <a:pt x="248867" y="61317"/>
                </a:lnTo>
                <a:lnTo>
                  <a:pt x="252638" y="59977"/>
                </a:lnTo>
                <a:lnTo>
                  <a:pt x="258690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4" y="39736"/>
                </a:lnTo>
                <a:lnTo>
                  <a:pt x="265884" y="56703"/>
                </a:lnTo>
                <a:lnTo>
                  <a:pt x="260526" y="56703"/>
                </a:lnTo>
                <a:lnTo>
                  <a:pt x="258244" y="60175"/>
                </a:lnTo>
                <a:lnTo>
                  <a:pt x="257103" y="61317"/>
                </a:lnTo>
                <a:close/>
              </a:path>
              <a:path w="314959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4" y="56703"/>
                </a:lnTo>
                <a:lnTo>
                  <a:pt x="265884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59" h="66675">
                <a:moveTo>
                  <a:pt x="270795" y="59977"/>
                </a:moveTo>
                <a:lnTo>
                  <a:pt x="270051" y="59977"/>
                </a:lnTo>
                <a:lnTo>
                  <a:pt x="270597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59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7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6" y="36313"/>
                </a:lnTo>
                <a:lnTo>
                  <a:pt x="296374" y="40778"/>
                </a:lnTo>
                <a:lnTo>
                  <a:pt x="299953" y="45541"/>
                </a:lnTo>
                <a:lnTo>
                  <a:pt x="292802" y="45541"/>
                </a:lnTo>
                <a:lnTo>
                  <a:pt x="278663" y="64740"/>
                </a:lnTo>
                <a:close/>
              </a:path>
              <a:path w="314959" h="66675">
                <a:moveTo>
                  <a:pt x="299776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3" y="18901"/>
                </a:lnTo>
                <a:lnTo>
                  <a:pt x="299776" y="36313"/>
                </a:lnTo>
                <a:close/>
              </a:path>
              <a:path w="314959" h="66675">
                <a:moveTo>
                  <a:pt x="314382" y="64740"/>
                </a:moveTo>
                <a:lnTo>
                  <a:pt x="307238" y="64740"/>
                </a:lnTo>
                <a:lnTo>
                  <a:pt x="292802" y="45541"/>
                </a:lnTo>
                <a:lnTo>
                  <a:pt x="299953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4361" y="378329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24360" y="378329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2835" y="3799794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22586" y="426774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22585" y="426774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36251" y="4282290"/>
            <a:ext cx="642620" cy="77470"/>
          </a:xfrm>
          <a:custGeom>
            <a:avLst/>
            <a:gdLst/>
            <a:ahLst/>
            <a:cxnLst/>
            <a:rect l="l" t="t" r="r" b="b"/>
            <a:pathLst>
              <a:path w="642620" h="77470">
                <a:moveTo>
                  <a:pt x="14882" y="64740"/>
                </a:moveTo>
                <a:lnTo>
                  <a:pt x="8781" y="64740"/>
                </a:lnTo>
                <a:lnTo>
                  <a:pt x="9619" y="56945"/>
                </a:lnTo>
                <a:lnTo>
                  <a:pt x="28593" y="15431"/>
                </a:lnTo>
                <a:lnTo>
                  <a:pt x="34379" y="8483"/>
                </a:lnTo>
                <a:lnTo>
                  <a:pt x="0" y="8483"/>
                </a:lnTo>
                <a:lnTo>
                  <a:pt x="0" y="3422"/>
                </a:lnTo>
                <a:lnTo>
                  <a:pt x="40034" y="3422"/>
                </a:lnTo>
                <a:lnTo>
                  <a:pt x="40034" y="8483"/>
                </a:lnTo>
                <a:lnTo>
                  <a:pt x="34677" y="14585"/>
                </a:lnTo>
                <a:lnTo>
                  <a:pt x="29914" y="20984"/>
                </a:lnTo>
                <a:lnTo>
                  <a:pt x="15672" y="56954"/>
                </a:lnTo>
                <a:lnTo>
                  <a:pt x="14882" y="64740"/>
                </a:lnTo>
                <a:close/>
              </a:path>
              <a:path w="642620" h="77470">
                <a:moveTo>
                  <a:pt x="51944" y="64740"/>
                </a:moveTo>
                <a:lnTo>
                  <a:pt x="45098" y="64740"/>
                </a:lnTo>
                <a:lnTo>
                  <a:pt x="62808" y="40927"/>
                </a:lnTo>
                <a:lnTo>
                  <a:pt x="46438" y="18901"/>
                </a:lnTo>
                <a:lnTo>
                  <a:pt x="53433" y="18901"/>
                </a:lnTo>
                <a:lnTo>
                  <a:pt x="66530" y="36313"/>
                </a:lnTo>
                <a:lnTo>
                  <a:pt x="73057" y="36313"/>
                </a:lnTo>
                <a:lnTo>
                  <a:pt x="69655" y="40778"/>
                </a:lnTo>
                <a:lnTo>
                  <a:pt x="73234" y="45541"/>
                </a:lnTo>
                <a:lnTo>
                  <a:pt x="66083" y="45541"/>
                </a:lnTo>
                <a:lnTo>
                  <a:pt x="51944" y="64740"/>
                </a:lnTo>
                <a:close/>
              </a:path>
              <a:path w="642620" h="77470">
                <a:moveTo>
                  <a:pt x="73057" y="36313"/>
                </a:moveTo>
                <a:lnTo>
                  <a:pt x="66530" y="36313"/>
                </a:lnTo>
                <a:lnTo>
                  <a:pt x="79328" y="18901"/>
                </a:lnTo>
                <a:lnTo>
                  <a:pt x="86323" y="18901"/>
                </a:lnTo>
                <a:lnTo>
                  <a:pt x="73057" y="36313"/>
                </a:lnTo>
                <a:close/>
              </a:path>
              <a:path w="642620" h="77470">
                <a:moveTo>
                  <a:pt x="87663" y="64740"/>
                </a:moveTo>
                <a:lnTo>
                  <a:pt x="80519" y="64740"/>
                </a:lnTo>
                <a:lnTo>
                  <a:pt x="66083" y="45541"/>
                </a:lnTo>
                <a:lnTo>
                  <a:pt x="73234" y="45541"/>
                </a:lnTo>
                <a:lnTo>
                  <a:pt x="87663" y="64740"/>
                </a:lnTo>
                <a:close/>
              </a:path>
              <a:path w="642620" h="77470">
                <a:moveTo>
                  <a:pt x="107030" y="64740"/>
                </a:moveTo>
                <a:lnTo>
                  <a:pt x="100928" y="64740"/>
                </a:lnTo>
                <a:lnTo>
                  <a:pt x="101767" y="56945"/>
                </a:lnTo>
                <a:lnTo>
                  <a:pt x="120741" y="15431"/>
                </a:lnTo>
                <a:lnTo>
                  <a:pt x="126526" y="8483"/>
                </a:lnTo>
                <a:lnTo>
                  <a:pt x="92147" y="8483"/>
                </a:lnTo>
                <a:lnTo>
                  <a:pt x="92147" y="3422"/>
                </a:lnTo>
                <a:lnTo>
                  <a:pt x="132181" y="3422"/>
                </a:lnTo>
                <a:lnTo>
                  <a:pt x="132181" y="8483"/>
                </a:lnTo>
                <a:lnTo>
                  <a:pt x="126824" y="14585"/>
                </a:lnTo>
                <a:lnTo>
                  <a:pt x="122062" y="20984"/>
                </a:lnTo>
                <a:lnTo>
                  <a:pt x="107819" y="56954"/>
                </a:lnTo>
                <a:lnTo>
                  <a:pt x="107030" y="64740"/>
                </a:lnTo>
                <a:close/>
              </a:path>
              <a:path w="642620" h="77470">
                <a:moveTo>
                  <a:pt x="191548" y="66079"/>
                </a:moveTo>
                <a:lnTo>
                  <a:pt x="180039" y="66079"/>
                </a:lnTo>
                <a:lnTo>
                  <a:pt x="174780" y="63797"/>
                </a:lnTo>
                <a:lnTo>
                  <a:pt x="170712" y="59233"/>
                </a:lnTo>
                <a:lnTo>
                  <a:pt x="166743" y="54669"/>
                </a:lnTo>
                <a:lnTo>
                  <a:pt x="164759" y="48865"/>
                </a:lnTo>
                <a:lnTo>
                  <a:pt x="164759" y="34776"/>
                </a:lnTo>
                <a:lnTo>
                  <a:pt x="166743" y="28971"/>
                </a:lnTo>
                <a:lnTo>
                  <a:pt x="174681" y="19843"/>
                </a:lnTo>
                <a:lnTo>
                  <a:pt x="179939" y="17561"/>
                </a:lnTo>
                <a:lnTo>
                  <a:pt x="191845" y="17561"/>
                </a:lnTo>
                <a:lnTo>
                  <a:pt x="196112" y="18950"/>
                </a:lnTo>
                <a:lnTo>
                  <a:pt x="199988" y="22324"/>
                </a:lnTo>
                <a:lnTo>
                  <a:pt x="181626" y="22324"/>
                </a:lnTo>
                <a:lnTo>
                  <a:pt x="177707" y="24209"/>
                </a:lnTo>
                <a:lnTo>
                  <a:pt x="174731" y="27979"/>
                </a:lnTo>
                <a:lnTo>
                  <a:pt x="171853" y="31749"/>
                </a:lnTo>
                <a:lnTo>
                  <a:pt x="170414" y="36363"/>
                </a:lnTo>
                <a:lnTo>
                  <a:pt x="170414" y="47277"/>
                </a:lnTo>
                <a:lnTo>
                  <a:pt x="171853" y="51891"/>
                </a:lnTo>
                <a:lnTo>
                  <a:pt x="174731" y="55661"/>
                </a:lnTo>
                <a:lnTo>
                  <a:pt x="177707" y="59431"/>
                </a:lnTo>
                <a:lnTo>
                  <a:pt x="181626" y="61317"/>
                </a:lnTo>
                <a:lnTo>
                  <a:pt x="199301" y="61317"/>
                </a:lnTo>
                <a:lnTo>
                  <a:pt x="195765" y="64541"/>
                </a:lnTo>
                <a:lnTo>
                  <a:pt x="191548" y="66079"/>
                </a:lnTo>
                <a:close/>
              </a:path>
              <a:path w="642620" h="77470">
                <a:moveTo>
                  <a:pt x="205091" y="33337"/>
                </a:moveTo>
                <a:lnTo>
                  <a:pt x="199435" y="33337"/>
                </a:lnTo>
                <a:lnTo>
                  <a:pt x="198642" y="29666"/>
                </a:lnTo>
                <a:lnTo>
                  <a:pt x="197153" y="26937"/>
                </a:lnTo>
                <a:lnTo>
                  <a:pt x="194971" y="25151"/>
                </a:lnTo>
                <a:lnTo>
                  <a:pt x="192788" y="23266"/>
                </a:lnTo>
                <a:lnTo>
                  <a:pt x="189960" y="22324"/>
                </a:lnTo>
                <a:lnTo>
                  <a:pt x="199988" y="22324"/>
                </a:lnTo>
                <a:lnTo>
                  <a:pt x="202561" y="24506"/>
                </a:lnTo>
                <a:lnTo>
                  <a:pt x="204496" y="28376"/>
                </a:lnTo>
                <a:lnTo>
                  <a:pt x="205091" y="33337"/>
                </a:lnTo>
                <a:close/>
              </a:path>
              <a:path w="642620" h="77470">
                <a:moveTo>
                  <a:pt x="199301" y="61317"/>
                </a:moveTo>
                <a:lnTo>
                  <a:pt x="189861" y="61317"/>
                </a:lnTo>
                <a:lnTo>
                  <a:pt x="192788" y="60126"/>
                </a:lnTo>
                <a:lnTo>
                  <a:pt x="195268" y="57745"/>
                </a:lnTo>
                <a:lnTo>
                  <a:pt x="197848" y="55363"/>
                </a:lnTo>
                <a:lnTo>
                  <a:pt x="199386" y="52238"/>
                </a:lnTo>
                <a:lnTo>
                  <a:pt x="199882" y="48368"/>
                </a:lnTo>
                <a:lnTo>
                  <a:pt x="205389" y="48368"/>
                </a:lnTo>
                <a:lnTo>
                  <a:pt x="204595" y="54024"/>
                </a:lnTo>
                <a:lnTo>
                  <a:pt x="202511" y="58390"/>
                </a:lnTo>
                <a:lnTo>
                  <a:pt x="199301" y="61317"/>
                </a:lnTo>
                <a:close/>
              </a:path>
              <a:path w="642620" h="77470">
                <a:moveTo>
                  <a:pt x="237070" y="66079"/>
                </a:moveTo>
                <a:lnTo>
                  <a:pt x="226156" y="66079"/>
                </a:lnTo>
                <a:lnTo>
                  <a:pt x="220897" y="63797"/>
                </a:lnTo>
                <a:lnTo>
                  <a:pt x="216829" y="59233"/>
                </a:lnTo>
                <a:lnTo>
                  <a:pt x="212860" y="54669"/>
                </a:lnTo>
                <a:lnTo>
                  <a:pt x="210876" y="48865"/>
                </a:lnTo>
                <a:lnTo>
                  <a:pt x="210876" y="34776"/>
                </a:lnTo>
                <a:lnTo>
                  <a:pt x="212860" y="28971"/>
                </a:lnTo>
                <a:lnTo>
                  <a:pt x="220798" y="19843"/>
                </a:lnTo>
                <a:lnTo>
                  <a:pt x="226056" y="17561"/>
                </a:lnTo>
                <a:lnTo>
                  <a:pt x="239153" y="17561"/>
                </a:lnTo>
                <a:lnTo>
                  <a:pt x="244411" y="19843"/>
                </a:lnTo>
                <a:lnTo>
                  <a:pt x="246569" y="22324"/>
                </a:lnTo>
                <a:lnTo>
                  <a:pt x="227693" y="22324"/>
                </a:lnTo>
                <a:lnTo>
                  <a:pt x="223824" y="24209"/>
                </a:lnTo>
                <a:lnTo>
                  <a:pt x="220734" y="28128"/>
                </a:lnTo>
                <a:lnTo>
                  <a:pt x="217970" y="31749"/>
                </a:lnTo>
                <a:lnTo>
                  <a:pt x="216531" y="36363"/>
                </a:lnTo>
                <a:lnTo>
                  <a:pt x="216531" y="47277"/>
                </a:lnTo>
                <a:lnTo>
                  <a:pt x="217970" y="51891"/>
                </a:lnTo>
                <a:lnTo>
                  <a:pt x="220848" y="55661"/>
                </a:lnTo>
                <a:lnTo>
                  <a:pt x="223824" y="59431"/>
                </a:lnTo>
                <a:lnTo>
                  <a:pt x="227743" y="61317"/>
                </a:lnTo>
                <a:lnTo>
                  <a:pt x="246562" y="61317"/>
                </a:lnTo>
                <a:lnTo>
                  <a:pt x="244362" y="62805"/>
                </a:lnTo>
                <a:lnTo>
                  <a:pt x="240988" y="64988"/>
                </a:lnTo>
                <a:lnTo>
                  <a:pt x="237070" y="66079"/>
                </a:lnTo>
                <a:close/>
              </a:path>
              <a:path w="642620" h="77470">
                <a:moveTo>
                  <a:pt x="246562" y="61317"/>
                </a:moveTo>
                <a:lnTo>
                  <a:pt x="237467" y="61317"/>
                </a:lnTo>
                <a:lnTo>
                  <a:pt x="241336" y="59431"/>
                </a:lnTo>
                <a:lnTo>
                  <a:pt x="247190" y="51792"/>
                </a:lnTo>
                <a:lnTo>
                  <a:pt x="248646" y="47277"/>
                </a:lnTo>
                <a:lnTo>
                  <a:pt x="248645" y="36363"/>
                </a:lnTo>
                <a:lnTo>
                  <a:pt x="247190" y="31898"/>
                </a:lnTo>
                <a:lnTo>
                  <a:pt x="244103" y="27979"/>
                </a:lnTo>
                <a:lnTo>
                  <a:pt x="241336" y="24258"/>
                </a:lnTo>
                <a:lnTo>
                  <a:pt x="237417" y="22324"/>
                </a:lnTo>
                <a:lnTo>
                  <a:pt x="246569" y="22324"/>
                </a:lnTo>
                <a:lnTo>
                  <a:pt x="252350" y="28971"/>
                </a:lnTo>
                <a:lnTo>
                  <a:pt x="254334" y="34776"/>
                </a:lnTo>
                <a:lnTo>
                  <a:pt x="254334" y="46087"/>
                </a:lnTo>
                <a:lnTo>
                  <a:pt x="253491" y="50105"/>
                </a:lnTo>
                <a:lnTo>
                  <a:pt x="251804" y="53875"/>
                </a:lnTo>
                <a:lnTo>
                  <a:pt x="250216" y="57546"/>
                </a:lnTo>
                <a:lnTo>
                  <a:pt x="247736" y="60523"/>
                </a:lnTo>
                <a:lnTo>
                  <a:pt x="246562" y="61317"/>
                </a:lnTo>
                <a:close/>
              </a:path>
              <a:path w="642620" h="77470">
                <a:moveTo>
                  <a:pt x="271781" y="26789"/>
                </a:moveTo>
                <a:lnTo>
                  <a:pt x="268327" y="26789"/>
                </a:lnTo>
                <a:lnTo>
                  <a:pt x="269418" y="24110"/>
                </a:lnTo>
                <a:lnTo>
                  <a:pt x="271303" y="21927"/>
                </a:lnTo>
                <a:lnTo>
                  <a:pt x="273983" y="20240"/>
                </a:lnTo>
                <a:lnTo>
                  <a:pt x="276661" y="18454"/>
                </a:lnTo>
                <a:lnTo>
                  <a:pt x="279687" y="17561"/>
                </a:lnTo>
                <a:lnTo>
                  <a:pt x="288915" y="17561"/>
                </a:lnTo>
                <a:lnTo>
                  <a:pt x="293132" y="19000"/>
                </a:lnTo>
                <a:lnTo>
                  <a:pt x="296127" y="22324"/>
                </a:lnTo>
                <a:lnTo>
                  <a:pt x="279539" y="22324"/>
                </a:lnTo>
                <a:lnTo>
                  <a:pt x="276859" y="23068"/>
                </a:lnTo>
                <a:lnTo>
                  <a:pt x="274578" y="24556"/>
                </a:lnTo>
                <a:lnTo>
                  <a:pt x="272395" y="26044"/>
                </a:lnTo>
                <a:lnTo>
                  <a:pt x="271781" y="26789"/>
                </a:lnTo>
                <a:close/>
              </a:path>
              <a:path w="642620" h="77470">
                <a:moveTo>
                  <a:pt x="268178" y="64740"/>
                </a:moveTo>
                <a:lnTo>
                  <a:pt x="262522" y="64740"/>
                </a:lnTo>
                <a:lnTo>
                  <a:pt x="262522" y="18901"/>
                </a:lnTo>
                <a:lnTo>
                  <a:pt x="268178" y="18901"/>
                </a:lnTo>
                <a:lnTo>
                  <a:pt x="268178" y="26789"/>
                </a:lnTo>
                <a:lnTo>
                  <a:pt x="271781" y="26789"/>
                </a:lnTo>
                <a:lnTo>
                  <a:pt x="270758" y="28029"/>
                </a:lnTo>
                <a:lnTo>
                  <a:pt x="269666" y="30509"/>
                </a:lnTo>
                <a:lnTo>
                  <a:pt x="268674" y="32990"/>
                </a:lnTo>
                <a:lnTo>
                  <a:pt x="268178" y="35470"/>
                </a:lnTo>
                <a:lnTo>
                  <a:pt x="268178" y="64740"/>
                </a:lnTo>
                <a:close/>
              </a:path>
              <a:path w="642620" h="77470">
                <a:moveTo>
                  <a:pt x="299730" y="64740"/>
                </a:moveTo>
                <a:lnTo>
                  <a:pt x="294223" y="64740"/>
                </a:lnTo>
                <a:lnTo>
                  <a:pt x="294223" y="31352"/>
                </a:lnTo>
                <a:lnTo>
                  <a:pt x="293231" y="28029"/>
                </a:lnTo>
                <a:lnTo>
                  <a:pt x="291247" y="25747"/>
                </a:lnTo>
                <a:lnTo>
                  <a:pt x="289361" y="23465"/>
                </a:lnTo>
                <a:lnTo>
                  <a:pt x="286484" y="22324"/>
                </a:lnTo>
                <a:lnTo>
                  <a:pt x="296127" y="22324"/>
                </a:lnTo>
                <a:lnTo>
                  <a:pt x="298390" y="24754"/>
                </a:lnTo>
                <a:lnTo>
                  <a:pt x="299730" y="29071"/>
                </a:lnTo>
                <a:lnTo>
                  <a:pt x="299730" y="64740"/>
                </a:lnTo>
                <a:close/>
              </a:path>
              <a:path w="642620" h="77470">
                <a:moveTo>
                  <a:pt x="328849" y="64740"/>
                </a:moveTo>
                <a:lnTo>
                  <a:pt x="322895" y="64740"/>
                </a:lnTo>
                <a:lnTo>
                  <a:pt x="305185" y="18901"/>
                </a:lnTo>
                <a:lnTo>
                  <a:pt x="311436" y="18901"/>
                </a:lnTo>
                <a:lnTo>
                  <a:pt x="325872" y="59084"/>
                </a:lnTo>
                <a:lnTo>
                  <a:pt x="330960" y="59084"/>
                </a:lnTo>
                <a:lnTo>
                  <a:pt x="328849" y="64740"/>
                </a:lnTo>
                <a:close/>
              </a:path>
              <a:path w="642620" h="77470">
                <a:moveTo>
                  <a:pt x="330960" y="59084"/>
                </a:moveTo>
                <a:lnTo>
                  <a:pt x="326021" y="59084"/>
                </a:lnTo>
                <a:lnTo>
                  <a:pt x="340159" y="18901"/>
                </a:lnTo>
                <a:lnTo>
                  <a:pt x="345964" y="18901"/>
                </a:lnTo>
                <a:lnTo>
                  <a:pt x="330960" y="59084"/>
                </a:lnTo>
                <a:close/>
              </a:path>
              <a:path w="642620" h="77470">
                <a:moveTo>
                  <a:pt x="354350" y="76943"/>
                </a:moveTo>
                <a:lnTo>
                  <a:pt x="354350" y="73074"/>
                </a:lnTo>
                <a:lnTo>
                  <a:pt x="355639" y="72578"/>
                </a:lnTo>
                <a:lnTo>
                  <a:pt x="356631" y="71536"/>
                </a:lnTo>
                <a:lnTo>
                  <a:pt x="357326" y="69949"/>
                </a:lnTo>
                <a:lnTo>
                  <a:pt x="358120" y="68460"/>
                </a:lnTo>
                <a:lnTo>
                  <a:pt x="358517" y="66873"/>
                </a:lnTo>
                <a:lnTo>
                  <a:pt x="358517" y="64740"/>
                </a:lnTo>
                <a:lnTo>
                  <a:pt x="354796" y="64740"/>
                </a:lnTo>
                <a:lnTo>
                  <a:pt x="354796" y="55363"/>
                </a:lnTo>
                <a:lnTo>
                  <a:pt x="362237" y="55363"/>
                </a:lnTo>
                <a:lnTo>
                  <a:pt x="362237" y="67617"/>
                </a:lnTo>
                <a:lnTo>
                  <a:pt x="361543" y="70048"/>
                </a:lnTo>
                <a:lnTo>
                  <a:pt x="360153" y="72330"/>
                </a:lnTo>
                <a:lnTo>
                  <a:pt x="358864" y="74612"/>
                </a:lnTo>
                <a:lnTo>
                  <a:pt x="356929" y="76150"/>
                </a:lnTo>
                <a:lnTo>
                  <a:pt x="354350" y="76943"/>
                </a:lnTo>
                <a:close/>
              </a:path>
              <a:path w="642620" h="77470">
                <a:moveTo>
                  <a:pt x="426888" y="66079"/>
                </a:moveTo>
                <a:lnTo>
                  <a:pt x="412898" y="66079"/>
                </a:lnTo>
                <a:lnTo>
                  <a:pt x="407292" y="63499"/>
                </a:lnTo>
                <a:lnTo>
                  <a:pt x="399107" y="24060"/>
                </a:lnTo>
                <a:lnTo>
                  <a:pt x="400992" y="16569"/>
                </a:lnTo>
                <a:lnTo>
                  <a:pt x="408533" y="4861"/>
                </a:lnTo>
                <a:lnTo>
                  <a:pt x="414039" y="1934"/>
                </a:lnTo>
                <a:lnTo>
                  <a:pt x="427037" y="1934"/>
                </a:lnTo>
                <a:lnTo>
                  <a:pt x="431501" y="3373"/>
                </a:lnTo>
                <a:lnTo>
                  <a:pt x="435187" y="6697"/>
                </a:lnTo>
                <a:lnTo>
                  <a:pt x="416222" y="6697"/>
                </a:lnTo>
                <a:lnTo>
                  <a:pt x="411956" y="9128"/>
                </a:lnTo>
                <a:lnTo>
                  <a:pt x="409078" y="13989"/>
                </a:lnTo>
                <a:lnTo>
                  <a:pt x="406201" y="18752"/>
                </a:lnTo>
                <a:lnTo>
                  <a:pt x="404846" y="25201"/>
                </a:lnTo>
                <a:lnTo>
                  <a:pt x="404763" y="34528"/>
                </a:lnTo>
                <a:lnTo>
                  <a:pt x="409113" y="34528"/>
                </a:lnTo>
                <a:lnTo>
                  <a:pt x="407243" y="36462"/>
                </a:lnTo>
                <a:lnTo>
                  <a:pt x="405804" y="40431"/>
                </a:lnTo>
                <a:lnTo>
                  <a:pt x="405804" y="50353"/>
                </a:lnTo>
                <a:lnTo>
                  <a:pt x="407144" y="54272"/>
                </a:lnTo>
                <a:lnTo>
                  <a:pt x="409822" y="57149"/>
                </a:lnTo>
                <a:lnTo>
                  <a:pt x="412601" y="59927"/>
                </a:lnTo>
                <a:lnTo>
                  <a:pt x="416420" y="61317"/>
                </a:lnTo>
                <a:lnTo>
                  <a:pt x="434677" y="61317"/>
                </a:lnTo>
                <a:lnTo>
                  <a:pt x="431898" y="64095"/>
                </a:lnTo>
                <a:lnTo>
                  <a:pt x="426888" y="66079"/>
                </a:lnTo>
                <a:close/>
              </a:path>
              <a:path w="642620" h="77470">
                <a:moveTo>
                  <a:pt x="440332" y="18305"/>
                </a:moveTo>
                <a:lnTo>
                  <a:pt x="434825" y="18305"/>
                </a:lnTo>
                <a:lnTo>
                  <a:pt x="434329" y="14833"/>
                </a:lnTo>
                <a:lnTo>
                  <a:pt x="432940" y="12055"/>
                </a:lnTo>
                <a:lnTo>
                  <a:pt x="430658" y="9971"/>
                </a:lnTo>
                <a:lnTo>
                  <a:pt x="428376" y="7788"/>
                </a:lnTo>
                <a:lnTo>
                  <a:pt x="425449" y="6697"/>
                </a:lnTo>
                <a:lnTo>
                  <a:pt x="435187" y="6697"/>
                </a:lnTo>
                <a:lnTo>
                  <a:pt x="437851" y="9028"/>
                </a:lnTo>
                <a:lnTo>
                  <a:pt x="439736" y="13047"/>
                </a:lnTo>
                <a:lnTo>
                  <a:pt x="440332" y="18305"/>
                </a:lnTo>
                <a:close/>
              </a:path>
              <a:path w="642620" h="77470">
                <a:moveTo>
                  <a:pt x="409113" y="34528"/>
                </a:moveTo>
                <a:lnTo>
                  <a:pt x="404911" y="34528"/>
                </a:lnTo>
                <a:lnTo>
                  <a:pt x="406399" y="31352"/>
                </a:lnTo>
                <a:lnTo>
                  <a:pt x="408632" y="28872"/>
                </a:lnTo>
                <a:lnTo>
                  <a:pt x="411608" y="27086"/>
                </a:lnTo>
                <a:lnTo>
                  <a:pt x="414684" y="25201"/>
                </a:lnTo>
                <a:lnTo>
                  <a:pt x="417959" y="24258"/>
                </a:lnTo>
                <a:lnTo>
                  <a:pt x="427484" y="24258"/>
                </a:lnTo>
                <a:lnTo>
                  <a:pt x="432395" y="26193"/>
                </a:lnTo>
                <a:lnTo>
                  <a:pt x="435150" y="29021"/>
                </a:lnTo>
                <a:lnTo>
                  <a:pt x="416718" y="29021"/>
                </a:lnTo>
                <a:lnTo>
                  <a:pt x="412997" y="30509"/>
                </a:lnTo>
                <a:lnTo>
                  <a:pt x="409113" y="34528"/>
                </a:lnTo>
                <a:close/>
              </a:path>
              <a:path w="642620" h="77470">
                <a:moveTo>
                  <a:pt x="434677" y="61317"/>
                </a:moveTo>
                <a:lnTo>
                  <a:pt x="425648" y="61317"/>
                </a:lnTo>
                <a:lnTo>
                  <a:pt x="429220" y="59779"/>
                </a:lnTo>
                <a:lnTo>
                  <a:pt x="434875" y="53528"/>
                </a:lnTo>
                <a:lnTo>
                  <a:pt x="436314" y="49758"/>
                </a:lnTo>
                <a:lnTo>
                  <a:pt x="436244" y="40431"/>
                </a:lnTo>
                <a:lnTo>
                  <a:pt x="434924" y="36710"/>
                </a:lnTo>
                <a:lnTo>
                  <a:pt x="432147" y="33635"/>
                </a:lnTo>
                <a:lnTo>
                  <a:pt x="429468" y="30559"/>
                </a:lnTo>
                <a:lnTo>
                  <a:pt x="425846" y="29021"/>
                </a:lnTo>
                <a:lnTo>
                  <a:pt x="435150" y="29021"/>
                </a:lnTo>
                <a:lnTo>
                  <a:pt x="436661" y="30559"/>
                </a:lnTo>
                <a:lnTo>
                  <a:pt x="440035" y="33932"/>
                </a:lnTo>
                <a:lnTo>
                  <a:pt x="441969" y="38893"/>
                </a:lnTo>
                <a:lnTo>
                  <a:pt x="441969" y="51097"/>
                </a:lnTo>
                <a:lnTo>
                  <a:pt x="439936" y="56157"/>
                </a:lnTo>
                <a:lnTo>
                  <a:pt x="435867" y="60126"/>
                </a:lnTo>
                <a:lnTo>
                  <a:pt x="434677" y="61317"/>
                </a:lnTo>
                <a:close/>
              </a:path>
              <a:path w="642620" h="77470">
                <a:moveTo>
                  <a:pt x="490788" y="49261"/>
                </a:moveTo>
                <a:lnTo>
                  <a:pt x="447628" y="49261"/>
                </a:lnTo>
                <a:lnTo>
                  <a:pt x="447628" y="43904"/>
                </a:lnTo>
                <a:lnTo>
                  <a:pt x="476351" y="2530"/>
                </a:lnTo>
                <a:lnTo>
                  <a:pt x="481412" y="2530"/>
                </a:lnTo>
                <a:lnTo>
                  <a:pt x="481412" y="10715"/>
                </a:lnTo>
                <a:lnTo>
                  <a:pt x="476203" y="10715"/>
                </a:lnTo>
                <a:lnTo>
                  <a:pt x="452689" y="44499"/>
                </a:lnTo>
                <a:lnTo>
                  <a:pt x="490788" y="44499"/>
                </a:lnTo>
                <a:lnTo>
                  <a:pt x="490788" y="49261"/>
                </a:lnTo>
                <a:close/>
              </a:path>
              <a:path w="642620" h="77470">
                <a:moveTo>
                  <a:pt x="481412" y="44499"/>
                </a:moveTo>
                <a:lnTo>
                  <a:pt x="476351" y="44499"/>
                </a:lnTo>
                <a:lnTo>
                  <a:pt x="476351" y="10715"/>
                </a:lnTo>
                <a:lnTo>
                  <a:pt x="481412" y="10715"/>
                </a:lnTo>
                <a:lnTo>
                  <a:pt x="481412" y="44499"/>
                </a:lnTo>
                <a:close/>
              </a:path>
              <a:path w="642620" h="77470">
                <a:moveTo>
                  <a:pt x="481412" y="64740"/>
                </a:moveTo>
                <a:lnTo>
                  <a:pt x="476351" y="64740"/>
                </a:lnTo>
                <a:lnTo>
                  <a:pt x="476351" y="49261"/>
                </a:lnTo>
                <a:lnTo>
                  <a:pt x="481412" y="49261"/>
                </a:lnTo>
                <a:lnTo>
                  <a:pt x="481412" y="64740"/>
                </a:lnTo>
                <a:close/>
              </a:path>
              <a:path w="642620" h="77470">
                <a:moveTo>
                  <a:pt x="502549" y="76943"/>
                </a:moveTo>
                <a:lnTo>
                  <a:pt x="502549" y="73074"/>
                </a:lnTo>
                <a:lnTo>
                  <a:pt x="503839" y="72578"/>
                </a:lnTo>
                <a:lnTo>
                  <a:pt x="504831" y="71536"/>
                </a:lnTo>
                <a:lnTo>
                  <a:pt x="505525" y="69949"/>
                </a:lnTo>
                <a:lnTo>
                  <a:pt x="506320" y="68460"/>
                </a:lnTo>
                <a:lnTo>
                  <a:pt x="506716" y="66873"/>
                </a:lnTo>
                <a:lnTo>
                  <a:pt x="506716" y="64740"/>
                </a:lnTo>
                <a:lnTo>
                  <a:pt x="502996" y="64740"/>
                </a:lnTo>
                <a:lnTo>
                  <a:pt x="502996" y="55363"/>
                </a:lnTo>
                <a:lnTo>
                  <a:pt x="510437" y="55363"/>
                </a:lnTo>
                <a:lnTo>
                  <a:pt x="510437" y="67617"/>
                </a:lnTo>
                <a:lnTo>
                  <a:pt x="509742" y="70048"/>
                </a:lnTo>
                <a:lnTo>
                  <a:pt x="508353" y="72330"/>
                </a:lnTo>
                <a:lnTo>
                  <a:pt x="507064" y="74612"/>
                </a:lnTo>
                <a:lnTo>
                  <a:pt x="505129" y="76150"/>
                </a:lnTo>
                <a:lnTo>
                  <a:pt x="502549" y="76943"/>
                </a:lnTo>
                <a:close/>
              </a:path>
              <a:path w="642620" h="77470">
                <a:moveTo>
                  <a:pt x="547307" y="66079"/>
                </a:moveTo>
                <a:lnTo>
                  <a:pt x="542544" y="66079"/>
                </a:lnTo>
                <a:lnTo>
                  <a:pt x="569929" y="0"/>
                </a:lnTo>
                <a:lnTo>
                  <a:pt x="574542" y="0"/>
                </a:lnTo>
                <a:lnTo>
                  <a:pt x="547307" y="66079"/>
                </a:lnTo>
                <a:close/>
              </a:path>
              <a:path w="642620" h="77470">
                <a:moveTo>
                  <a:pt x="608277" y="24110"/>
                </a:moveTo>
                <a:lnTo>
                  <a:pt x="602771" y="24110"/>
                </a:lnTo>
                <a:lnTo>
                  <a:pt x="602771" y="16767"/>
                </a:lnTo>
                <a:lnTo>
                  <a:pt x="604457" y="11608"/>
                </a:lnTo>
                <a:lnTo>
                  <a:pt x="607830" y="7739"/>
                </a:lnTo>
                <a:lnTo>
                  <a:pt x="611303" y="3869"/>
                </a:lnTo>
                <a:lnTo>
                  <a:pt x="616214" y="1934"/>
                </a:lnTo>
                <a:lnTo>
                  <a:pt x="628419" y="1934"/>
                </a:lnTo>
                <a:lnTo>
                  <a:pt x="633081" y="3522"/>
                </a:lnTo>
                <a:lnTo>
                  <a:pt x="636554" y="6697"/>
                </a:lnTo>
                <a:lnTo>
                  <a:pt x="618050" y="6697"/>
                </a:lnTo>
                <a:lnTo>
                  <a:pt x="614627" y="8135"/>
                </a:lnTo>
                <a:lnTo>
                  <a:pt x="609765" y="13791"/>
                </a:lnTo>
                <a:lnTo>
                  <a:pt x="608475" y="17710"/>
                </a:lnTo>
                <a:lnTo>
                  <a:pt x="608277" y="22770"/>
                </a:lnTo>
                <a:lnTo>
                  <a:pt x="608277" y="24110"/>
                </a:lnTo>
                <a:close/>
              </a:path>
              <a:path w="642620" h="77470">
                <a:moveTo>
                  <a:pt x="642210" y="64740"/>
                </a:moveTo>
                <a:lnTo>
                  <a:pt x="601282" y="64740"/>
                </a:lnTo>
                <a:lnTo>
                  <a:pt x="601282" y="60175"/>
                </a:lnTo>
                <a:lnTo>
                  <a:pt x="625640" y="36065"/>
                </a:lnTo>
                <a:lnTo>
                  <a:pt x="630155" y="32493"/>
                </a:lnTo>
                <a:lnTo>
                  <a:pt x="632536" y="29616"/>
                </a:lnTo>
                <a:lnTo>
                  <a:pt x="635017" y="26739"/>
                </a:lnTo>
                <a:lnTo>
                  <a:pt x="636257" y="23365"/>
                </a:lnTo>
                <a:lnTo>
                  <a:pt x="636257" y="15726"/>
                </a:lnTo>
                <a:lnTo>
                  <a:pt x="634967" y="12650"/>
                </a:lnTo>
                <a:lnTo>
                  <a:pt x="629807" y="7887"/>
                </a:lnTo>
                <a:lnTo>
                  <a:pt x="626483" y="6697"/>
                </a:lnTo>
                <a:lnTo>
                  <a:pt x="636554" y="6697"/>
                </a:lnTo>
                <a:lnTo>
                  <a:pt x="640126" y="9872"/>
                </a:lnTo>
                <a:lnTo>
                  <a:pt x="641912" y="14138"/>
                </a:lnTo>
                <a:lnTo>
                  <a:pt x="641796" y="24110"/>
                </a:lnTo>
                <a:lnTo>
                  <a:pt x="640573" y="27781"/>
                </a:lnTo>
                <a:lnTo>
                  <a:pt x="635314" y="35222"/>
                </a:lnTo>
                <a:lnTo>
                  <a:pt x="630502" y="39191"/>
                </a:lnTo>
                <a:lnTo>
                  <a:pt x="617901" y="46831"/>
                </a:lnTo>
                <a:lnTo>
                  <a:pt x="613982" y="49758"/>
                </a:lnTo>
                <a:lnTo>
                  <a:pt x="609418" y="54719"/>
                </a:lnTo>
                <a:lnTo>
                  <a:pt x="608029" y="57149"/>
                </a:lnTo>
                <a:lnTo>
                  <a:pt x="607533" y="59531"/>
                </a:lnTo>
                <a:lnTo>
                  <a:pt x="642210" y="59531"/>
                </a:lnTo>
                <a:lnTo>
                  <a:pt x="642210" y="6474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23086" y="33829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23086" y="33829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8314" y="352863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1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1" y="6548"/>
                </a:lnTo>
                <a:lnTo>
                  <a:pt x="6101" y="29319"/>
                </a:lnTo>
                <a:lnTo>
                  <a:pt x="36462" y="29319"/>
                </a:lnTo>
                <a:lnTo>
                  <a:pt x="36462" y="34528"/>
                </a:lnTo>
                <a:lnTo>
                  <a:pt x="6101" y="34528"/>
                </a:lnTo>
                <a:lnTo>
                  <a:pt x="6101" y="64740"/>
                </a:lnTo>
                <a:close/>
              </a:path>
              <a:path w="323850" h="66675">
                <a:moveTo>
                  <a:pt x="81902" y="66079"/>
                </a:moveTo>
                <a:lnTo>
                  <a:pt x="65432" y="66079"/>
                </a:lnTo>
                <a:lnTo>
                  <a:pt x="58139" y="63003"/>
                </a:lnTo>
                <a:lnTo>
                  <a:pt x="52781" y="56852"/>
                </a:lnTo>
                <a:lnTo>
                  <a:pt x="47423" y="50601"/>
                </a:lnTo>
                <a:lnTo>
                  <a:pt x="44745" y="42663"/>
                </a:lnTo>
                <a:lnTo>
                  <a:pt x="44745" y="23316"/>
                </a:lnTo>
                <a:lnTo>
                  <a:pt x="47473" y="15378"/>
                </a:lnTo>
                <a:lnTo>
                  <a:pt x="58388" y="3075"/>
                </a:lnTo>
                <a:lnTo>
                  <a:pt x="65630" y="0"/>
                </a:lnTo>
                <a:lnTo>
                  <a:pt x="81109" y="0"/>
                </a:lnTo>
                <a:lnTo>
                  <a:pt x="86714" y="1835"/>
                </a:lnTo>
                <a:lnTo>
                  <a:pt x="90897" y="5060"/>
                </a:lnTo>
                <a:lnTo>
                  <a:pt x="67317" y="5060"/>
                </a:lnTo>
                <a:lnTo>
                  <a:pt x="61463" y="7689"/>
                </a:lnTo>
                <a:lnTo>
                  <a:pt x="57098" y="12947"/>
                </a:lnTo>
                <a:lnTo>
                  <a:pt x="52831" y="18206"/>
                </a:lnTo>
                <a:lnTo>
                  <a:pt x="50698" y="24903"/>
                </a:lnTo>
                <a:lnTo>
                  <a:pt x="50698" y="41076"/>
                </a:lnTo>
                <a:lnTo>
                  <a:pt x="52781" y="47724"/>
                </a:lnTo>
                <a:lnTo>
                  <a:pt x="56948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3" y="60870"/>
                </a:lnTo>
                <a:lnTo>
                  <a:pt x="87855" y="63847"/>
                </a:lnTo>
                <a:lnTo>
                  <a:pt x="81902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6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0" y="6399"/>
                </a:lnTo>
                <a:lnTo>
                  <a:pt x="79323" y="5060"/>
                </a:lnTo>
                <a:lnTo>
                  <a:pt x="90897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3" y="60870"/>
                </a:moveTo>
                <a:lnTo>
                  <a:pt x="80116" y="60870"/>
                </a:lnTo>
                <a:lnTo>
                  <a:pt x="84680" y="59034"/>
                </a:lnTo>
                <a:lnTo>
                  <a:pt x="92121" y="51593"/>
                </a:lnTo>
                <a:lnTo>
                  <a:pt x="94354" y="46682"/>
                </a:lnTo>
                <a:lnTo>
                  <a:pt x="95048" y="40629"/>
                </a:lnTo>
                <a:lnTo>
                  <a:pt x="101001" y="40629"/>
                </a:lnTo>
                <a:lnTo>
                  <a:pt x="100109" y="48567"/>
                </a:lnTo>
                <a:lnTo>
                  <a:pt x="97281" y="54818"/>
                </a:lnTo>
                <a:lnTo>
                  <a:pt x="90963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0" y="64740"/>
                </a:lnTo>
                <a:lnTo>
                  <a:pt x="153570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59" y="14485"/>
                </a:lnTo>
                <a:lnTo>
                  <a:pt x="145781" y="14039"/>
                </a:lnTo>
                <a:lnTo>
                  <a:pt x="147765" y="13245"/>
                </a:lnTo>
                <a:lnTo>
                  <a:pt x="149849" y="12451"/>
                </a:lnTo>
                <a:lnTo>
                  <a:pt x="151388" y="11211"/>
                </a:lnTo>
                <a:lnTo>
                  <a:pt x="152379" y="9524"/>
                </a:lnTo>
                <a:lnTo>
                  <a:pt x="153471" y="7838"/>
                </a:lnTo>
                <a:lnTo>
                  <a:pt x="154215" y="5506"/>
                </a:lnTo>
                <a:lnTo>
                  <a:pt x="154612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0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4" y="58042"/>
                </a:lnTo>
                <a:lnTo>
                  <a:pt x="182793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3" y="15329"/>
                </a:lnTo>
                <a:lnTo>
                  <a:pt x="186464" y="9971"/>
                </a:lnTo>
                <a:lnTo>
                  <a:pt x="190234" y="4613"/>
                </a:lnTo>
                <a:lnTo>
                  <a:pt x="195643" y="1934"/>
                </a:lnTo>
                <a:lnTo>
                  <a:pt x="209830" y="1934"/>
                </a:lnTo>
                <a:lnTo>
                  <a:pt x="215237" y="4663"/>
                </a:lnTo>
                <a:lnTo>
                  <a:pt x="216606" y="6697"/>
                </a:lnTo>
                <a:lnTo>
                  <a:pt x="197378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3" y="24804"/>
                </a:lnTo>
                <a:lnTo>
                  <a:pt x="186613" y="43060"/>
                </a:lnTo>
                <a:lnTo>
                  <a:pt x="187953" y="49906"/>
                </a:lnTo>
                <a:lnTo>
                  <a:pt x="193311" y="59034"/>
                </a:lnTo>
                <a:lnTo>
                  <a:pt x="197329" y="61317"/>
                </a:lnTo>
                <a:lnTo>
                  <a:pt x="216665" y="61317"/>
                </a:lnTo>
                <a:lnTo>
                  <a:pt x="215237" y="63400"/>
                </a:lnTo>
                <a:lnTo>
                  <a:pt x="209830" y="66079"/>
                </a:lnTo>
                <a:close/>
              </a:path>
              <a:path w="323850" h="66675">
                <a:moveTo>
                  <a:pt x="216665" y="61317"/>
                </a:moveTo>
                <a:lnTo>
                  <a:pt x="208044" y="61317"/>
                </a:lnTo>
                <a:lnTo>
                  <a:pt x="212063" y="59034"/>
                </a:lnTo>
                <a:lnTo>
                  <a:pt x="217421" y="49906"/>
                </a:lnTo>
                <a:lnTo>
                  <a:pt x="218760" y="43060"/>
                </a:lnTo>
                <a:lnTo>
                  <a:pt x="218740" y="24804"/>
                </a:lnTo>
                <a:lnTo>
                  <a:pt x="217421" y="18107"/>
                </a:lnTo>
                <a:lnTo>
                  <a:pt x="212063" y="8979"/>
                </a:lnTo>
                <a:lnTo>
                  <a:pt x="207995" y="6697"/>
                </a:lnTo>
                <a:lnTo>
                  <a:pt x="216606" y="6697"/>
                </a:lnTo>
                <a:lnTo>
                  <a:pt x="222580" y="15577"/>
                </a:lnTo>
                <a:lnTo>
                  <a:pt x="224381" y="23365"/>
                </a:lnTo>
                <a:lnTo>
                  <a:pt x="224404" y="44697"/>
                </a:lnTo>
                <a:lnTo>
                  <a:pt x="222580" y="52685"/>
                </a:lnTo>
                <a:lnTo>
                  <a:pt x="216665" y="61317"/>
                </a:lnTo>
                <a:close/>
              </a:path>
              <a:path w="323850" h="66675">
                <a:moveTo>
                  <a:pt x="259245" y="66079"/>
                </a:moveTo>
                <a:lnTo>
                  <a:pt x="245056" y="66079"/>
                </a:lnTo>
                <a:lnTo>
                  <a:pt x="239649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49" y="4613"/>
                </a:lnTo>
                <a:lnTo>
                  <a:pt x="245056" y="1934"/>
                </a:lnTo>
                <a:lnTo>
                  <a:pt x="259245" y="1934"/>
                </a:lnTo>
                <a:lnTo>
                  <a:pt x="264652" y="4663"/>
                </a:lnTo>
                <a:lnTo>
                  <a:pt x="266020" y="6697"/>
                </a:lnTo>
                <a:lnTo>
                  <a:pt x="246793" y="6697"/>
                </a:lnTo>
                <a:lnTo>
                  <a:pt x="242824" y="8979"/>
                </a:lnTo>
                <a:lnTo>
                  <a:pt x="240046" y="13543"/>
                </a:lnTo>
                <a:lnTo>
                  <a:pt x="237367" y="18008"/>
                </a:lnTo>
                <a:lnTo>
                  <a:pt x="236028" y="24804"/>
                </a:lnTo>
                <a:lnTo>
                  <a:pt x="236028" y="43060"/>
                </a:lnTo>
                <a:lnTo>
                  <a:pt x="237367" y="49906"/>
                </a:lnTo>
                <a:lnTo>
                  <a:pt x="242725" y="59034"/>
                </a:lnTo>
                <a:lnTo>
                  <a:pt x="246743" y="61317"/>
                </a:lnTo>
                <a:lnTo>
                  <a:pt x="266080" y="61317"/>
                </a:lnTo>
                <a:lnTo>
                  <a:pt x="264652" y="63400"/>
                </a:lnTo>
                <a:lnTo>
                  <a:pt x="259245" y="66079"/>
                </a:lnTo>
                <a:close/>
              </a:path>
              <a:path w="323850" h="66675">
                <a:moveTo>
                  <a:pt x="266080" y="61317"/>
                </a:moveTo>
                <a:lnTo>
                  <a:pt x="257459" y="61317"/>
                </a:lnTo>
                <a:lnTo>
                  <a:pt x="261477" y="59034"/>
                </a:lnTo>
                <a:lnTo>
                  <a:pt x="266835" y="49906"/>
                </a:lnTo>
                <a:lnTo>
                  <a:pt x="268174" y="43060"/>
                </a:lnTo>
                <a:lnTo>
                  <a:pt x="268155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09" y="6697"/>
                </a:lnTo>
                <a:lnTo>
                  <a:pt x="266020" y="6697"/>
                </a:lnTo>
                <a:lnTo>
                  <a:pt x="271994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4" y="52685"/>
                </a:lnTo>
                <a:lnTo>
                  <a:pt x="266080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1" y="66079"/>
                </a:lnTo>
                <a:lnTo>
                  <a:pt x="289064" y="63400"/>
                </a:lnTo>
                <a:lnTo>
                  <a:pt x="285293" y="58042"/>
                </a:lnTo>
                <a:lnTo>
                  <a:pt x="281622" y="52685"/>
                </a:lnTo>
                <a:lnTo>
                  <a:pt x="279786" y="44697"/>
                </a:lnTo>
                <a:lnTo>
                  <a:pt x="279786" y="23365"/>
                </a:lnTo>
                <a:lnTo>
                  <a:pt x="281622" y="15329"/>
                </a:lnTo>
                <a:lnTo>
                  <a:pt x="285293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8" y="8979"/>
                </a:lnTo>
                <a:lnTo>
                  <a:pt x="289460" y="13543"/>
                </a:lnTo>
                <a:lnTo>
                  <a:pt x="286781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1" y="49906"/>
                </a:lnTo>
                <a:lnTo>
                  <a:pt x="292139" y="59034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1" y="59034"/>
                </a:lnTo>
                <a:lnTo>
                  <a:pt x="316249" y="49906"/>
                </a:lnTo>
                <a:lnTo>
                  <a:pt x="317589" y="43060"/>
                </a:lnTo>
                <a:lnTo>
                  <a:pt x="317569" y="24804"/>
                </a:lnTo>
                <a:lnTo>
                  <a:pt x="316249" y="18107"/>
                </a:lnTo>
                <a:lnTo>
                  <a:pt x="310891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09" y="15577"/>
                </a:lnTo>
                <a:lnTo>
                  <a:pt x="323210" y="23365"/>
                </a:lnTo>
                <a:lnTo>
                  <a:pt x="323233" y="44697"/>
                </a:lnTo>
                <a:lnTo>
                  <a:pt x="321409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24361" y="41328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4360" y="41328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80302" y="4148728"/>
            <a:ext cx="159407" cy="64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24361" y="391394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24360" y="391394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2835" y="3930448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9510" y="387584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39285" y="4048492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39285" y="4048492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4574" y="619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59510" y="4090816"/>
            <a:ext cx="0" cy="42545"/>
          </a:xfrm>
          <a:custGeom>
            <a:avLst/>
            <a:gdLst/>
            <a:ahLst/>
            <a:cxnLst/>
            <a:rect l="l" t="t" r="r" b="b"/>
            <a:pathLst>
              <a:path h="42545">
                <a:moveTo>
                  <a:pt x="0" y="419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59535" y="4006491"/>
            <a:ext cx="0" cy="42545"/>
          </a:xfrm>
          <a:custGeom>
            <a:avLst/>
            <a:gdLst/>
            <a:ahLst/>
            <a:cxnLst/>
            <a:rect l="l" t="t" r="r" b="b"/>
            <a:pathLst>
              <a:path h="42545">
                <a:moveTo>
                  <a:pt x="0" y="419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39285" y="3705267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39285" y="3705267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49" y="6199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59510" y="374759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35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79785" y="3726417"/>
            <a:ext cx="797560" cy="343535"/>
          </a:xfrm>
          <a:custGeom>
            <a:avLst/>
            <a:gdLst/>
            <a:ahLst/>
            <a:cxnLst/>
            <a:rect l="l" t="t" r="r" b="b"/>
            <a:pathLst>
              <a:path w="797559" h="343535">
                <a:moveTo>
                  <a:pt x="0" y="0"/>
                </a:moveTo>
                <a:lnTo>
                  <a:pt x="66368" y="779"/>
                </a:lnTo>
                <a:lnTo>
                  <a:pt x="132326" y="3060"/>
                </a:lnTo>
                <a:lnTo>
                  <a:pt x="197463" y="6752"/>
                </a:lnTo>
                <a:lnTo>
                  <a:pt x="261369" y="11769"/>
                </a:lnTo>
                <a:lnTo>
                  <a:pt x="323635" y="18022"/>
                </a:lnTo>
                <a:lnTo>
                  <a:pt x="383850" y="25422"/>
                </a:lnTo>
                <a:lnTo>
                  <a:pt x="441604" y="33881"/>
                </a:lnTo>
                <a:lnTo>
                  <a:pt x="496488" y="43311"/>
                </a:lnTo>
                <a:lnTo>
                  <a:pt x="548092" y="53624"/>
                </a:lnTo>
                <a:lnTo>
                  <a:pt x="596006" y="64732"/>
                </a:lnTo>
                <a:lnTo>
                  <a:pt x="639819" y="76546"/>
                </a:lnTo>
                <a:lnTo>
                  <a:pt x="679122" y="88977"/>
                </a:lnTo>
                <a:lnTo>
                  <a:pt x="742559" y="115341"/>
                </a:lnTo>
                <a:lnTo>
                  <a:pt x="783035" y="143117"/>
                </a:lnTo>
                <a:lnTo>
                  <a:pt x="797273" y="171599"/>
                </a:lnTo>
                <a:lnTo>
                  <a:pt x="793664" y="185884"/>
                </a:lnTo>
                <a:lnTo>
                  <a:pt x="765947" y="214102"/>
                </a:lnTo>
                <a:lnTo>
                  <a:pt x="713634" y="241260"/>
                </a:lnTo>
                <a:lnTo>
                  <a:pt x="640003" y="266653"/>
                </a:lnTo>
                <a:lnTo>
                  <a:pt x="596219" y="278466"/>
                </a:lnTo>
                <a:lnTo>
                  <a:pt x="548336" y="289574"/>
                </a:lnTo>
                <a:lnTo>
                  <a:pt x="496764" y="299887"/>
                </a:lnTo>
                <a:lnTo>
                  <a:pt x="441913" y="309317"/>
                </a:lnTo>
                <a:lnTo>
                  <a:pt x="384194" y="317777"/>
                </a:lnTo>
                <a:lnTo>
                  <a:pt x="324016" y="325177"/>
                </a:lnTo>
                <a:lnTo>
                  <a:pt x="261790" y="331429"/>
                </a:lnTo>
                <a:lnTo>
                  <a:pt x="197925" y="336446"/>
                </a:lnTo>
                <a:lnTo>
                  <a:pt x="132831" y="340139"/>
                </a:lnTo>
                <a:lnTo>
                  <a:pt x="66919" y="342419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2561" y="34433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22561" y="34433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11026" y="3459819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22561" y="357396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22561" y="357396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11026" y="3590473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57710" y="3535867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57735" y="3666567"/>
            <a:ext cx="1905" cy="38735"/>
          </a:xfrm>
          <a:custGeom>
            <a:avLst/>
            <a:gdLst/>
            <a:ahLst/>
            <a:cxnLst/>
            <a:rect l="l" t="t" r="r" b="b"/>
            <a:pathLst>
              <a:path w="1904" h="38735">
                <a:moveTo>
                  <a:pt x="17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37860" y="3360393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7860" y="3360393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57710" y="3402818"/>
            <a:ext cx="635" cy="40640"/>
          </a:xfrm>
          <a:custGeom>
            <a:avLst/>
            <a:gdLst/>
            <a:ahLst/>
            <a:cxnLst/>
            <a:rect l="l" t="t" r="r" b="b"/>
            <a:pathLst>
              <a:path w="634" h="40639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8285" y="3381418"/>
            <a:ext cx="798830" cy="345440"/>
          </a:xfrm>
          <a:custGeom>
            <a:avLst/>
            <a:gdLst/>
            <a:ahLst/>
            <a:cxnLst/>
            <a:rect l="l" t="t" r="r" b="b"/>
            <a:pathLst>
              <a:path w="798829" h="345439">
                <a:moveTo>
                  <a:pt x="1499" y="344999"/>
                </a:moveTo>
                <a:lnTo>
                  <a:pt x="67870" y="344215"/>
                </a:lnTo>
                <a:lnTo>
                  <a:pt x="133835" y="341923"/>
                </a:lnTo>
                <a:lnTo>
                  <a:pt x="198982" y="338211"/>
                </a:lnTo>
                <a:lnTo>
                  <a:pt x="262901" y="333168"/>
                </a:lnTo>
                <a:lnTo>
                  <a:pt x="325181" y="326882"/>
                </a:lnTo>
                <a:lnTo>
                  <a:pt x="385411" y="319443"/>
                </a:lnTo>
                <a:lnTo>
                  <a:pt x="443180" y="310940"/>
                </a:lnTo>
                <a:lnTo>
                  <a:pt x="498079" y="301460"/>
                </a:lnTo>
                <a:lnTo>
                  <a:pt x="549695" y="291093"/>
                </a:lnTo>
                <a:lnTo>
                  <a:pt x="597619" y="279927"/>
                </a:lnTo>
                <a:lnTo>
                  <a:pt x="641439" y="268051"/>
                </a:lnTo>
                <a:lnTo>
                  <a:pt x="680744" y="255555"/>
                </a:lnTo>
                <a:lnTo>
                  <a:pt x="744169" y="229053"/>
                </a:lnTo>
                <a:lnTo>
                  <a:pt x="784608" y="201131"/>
                </a:lnTo>
                <a:lnTo>
                  <a:pt x="798773" y="172499"/>
                </a:lnTo>
                <a:lnTo>
                  <a:pt x="795117" y="158139"/>
                </a:lnTo>
                <a:lnTo>
                  <a:pt x="767278" y="129774"/>
                </a:lnTo>
                <a:lnTo>
                  <a:pt x="714804" y="102473"/>
                </a:lnTo>
                <a:lnTo>
                  <a:pt x="640979" y="76947"/>
                </a:lnTo>
                <a:lnTo>
                  <a:pt x="597086" y="65071"/>
                </a:lnTo>
                <a:lnTo>
                  <a:pt x="549086" y="53906"/>
                </a:lnTo>
                <a:lnTo>
                  <a:pt x="497390" y="43539"/>
                </a:lnTo>
                <a:lnTo>
                  <a:pt x="442407" y="34059"/>
                </a:lnTo>
                <a:lnTo>
                  <a:pt x="384550" y="25555"/>
                </a:lnTo>
                <a:lnTo>
                  <a:pt x="324227" y="18116"/>
                </a:lnTo>
                <a:lnTo>
                  <a:pt x="261849" y="11831"/>
                </a:lnTo>
                <a:lnTo>
                  <a:pt x="197827" y="6788"/>
                </a:lnTo>
                <a:lnTo>
                  <a:pt x="132571" y="3076"/>
                </a:lnTo>
                <a:lnTo>
                  <a:pt x="66492" y="783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22561" y="309836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22561" y="309836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11026" y="3114872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22561" y="32290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22561" y="32290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11026" y="3245526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57710" y="319091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57810" y="3321693"/>
            <a:ext cx="635" cy="38735"/>
          </a:xfrm>
          <a:custGeom>
            <a:avLst/>
            <a:gdLst/>
            <a:ahLst/>
            <a:cxnLst/>
            <a:rect l="l" t="t" r="r" b="b"/>
            <a:pathLst>
              <a:path w="634" h="38735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37860" y="30202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37860" y="30202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57710" y="3062368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7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78360" y="3041343"/>
            <a:ext cx="781685" cy="340360"/>
          </a:xfrm>
          <a:custGeom>
            <a:avLst/>
            <a:gdLst/>
            <a:ahLst/>
            <a:cxnLst/>
            <a:rect l="l" t="t" r="r" b="b"/>
            <a:pathLst>
              <a:path w="781684" h="340360">
                <a:moveTo>
                  <a:pt x="0" y="340199"/>
                </a:moveTo>
                <a:lnTo>
                  <a:pt x="68884" y="339333"/>
                </a:lnTo>
                <a:lnTo>
                  <a:pt x="137289" y="336806"/>
                </a:lnTo>
                <a:lnTo>
                  <a:pt x="204738" y="332720"/>
                </a:lnTo>
                <a:lnTo>
                  <a:pt x="270754" y="327181"/>
                </a:lnTo>
                <a:lnTo>
                  <a:pt x="334860" y="320291"/>
                </a:lnTo>
                <a:lnTo>
                  <a:pt x="396580" y="312155"/>
                </a:lnTo>
                <a:lnTo>
                  <a:pt x="455436" y="302876"/>
                </a:lnTo>
                <a:lnTo>
                  <a:pt x="510952" y="292558"/>
                </a:lnTo>
                <a:lnTo>
                  <a:pt x="562650" y="281306"/>
                </a:lnTo>
                <a:lnTo>
                  <a:pt x="610053" y="269223"/>
                </a:lnTo>
                <a:lnTo>
                  <a:pt x="652686" y="256413"/>
                </a:lnTo>
                <a:lnTo>
                  <a:pt x="690070" y="242979"/>
                </a:lnTo>
                <a:lnTo>
                  <a:pt x="747185" y="214658"/>
                </a:lnTo>
                <a:lnTo>
                  <a:pt x="777584" y="185091"/>
                </a:lnTo>
                <a:lnTo>
                  <a:pt x="781573" y="170099"/>
                </a:lnTo>
                <a:lnTo>
                  <a:pt x="777611" y="155108"/>
                </a:lnTo>
                <a:lnTo>
                  <a:pt x="747265" y="125540"/>
                </a:lnTo>
                <a:lnTo>
                  <a:pt x="690206" y="97219"/>
                </a:lnTo>
                <a:lnTo>
                  <a:pt x="652851" y="83786"/>
                </a:lnTo>
                <a:lnTo>
                  <a:pt x="610249" y="70975"/>
                </a:lnTo>
                <a:lnTo>
                  <a:pt x="562877" y="58892"/>
                </a:lnTo>
                <a:lnTo>
                  <a:pt x="511212" y="47640"/>
                </a:lnTo>
                <a:lnTo>
                  <a:pt x="455731" y="37322"/>
                </a:lnTo>
                <a:lnTo>
                  <a:pt x="396912" y="28044"/>
                </a:lnTo>
                <a:lnTo>
                  <a:pt x="335231" y="19907"/>
                </a:lnTo>
                <a:lnTo>
                  <a:pt x="271165" y="13018"/>
                </a:lnTo>
                <a:lnTo>
                  <a:pt x="205192" y="7478"/>
                </a:lnTo>
                <a:lnTo>
                  <a:pt x="137789" y="3392"/>
                </a:lnTo>
                <a:lnTo>
                  <a:pt x="69432" y="865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23461" y="275476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23461" y="275476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87223" y="2771258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23461" y="288541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23461" y="288541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60272" y="2901776"/>
            <a:ext cx="594995" cy="66040"/>
          </a:xfrm>
          <a:custGeom>
            <a:avLst/>
            <a:gdLst/>
            <a:ahLst/>
            <a:cxnLst/>
            <a:rect l="l" t="t" r="r" b="b"/>
            <a:pathLst>
              <a:path w="594995" h="66039">
                <a:moveTo>
                  <a:pt x="6101" y="19198"/>
                </a:moveTo>
                <a:lnTo>
                  <a:pt x="1190" y="19198"/>
                </a:lnTo>
                <a:lnTo>
                  <a:pt x="1289" y="13940"/>
                </a:lnTo>
                <a:lnTo>
                  <a:pt x="2877" y="9723"/>
                </a:lnTo>
                <a:lnTo>
                  <a:pt x="9127" y="3274"/>
                </a:lnTo>
                <a:lnTo>
                  <a:pt x="13195" y="1637"/>
                </a:lnTo>
                <a:lnTo>
                  <a:pt x="22720" y="1637"/>
                </a:lnTo>
                <a:lnTo>
                  <a:pt x="26589" y="2827"/>
                </a:lnTo>
                <a:lnTo>
                  <a:pt x="30584" y="5804"/>
                </a:lnTo>
                <a:lnTo>
                  <a:pt x="14485" y="5804"/>
                </a:lnTo>
                <a:lnTo>
                  <a:pt x="11558" y="6945"/>
                </a:lnTo>
                <a:lnTo>
                  <a:pt x="7193" y="11509"/>
                </a:lnTo>
                <a:lnTo>
                  <a:pt x="6101" y="14733"/>
                </a:lnTo>
                <a:lnTo>
                  <a:pt x="6101" y="19198"/>
                </a:lnTo>
                <a:close/>
              </a:path>
              <a:path w="594995" h="66039">
                <a:moveTo>
                  <a:pt x="31054" y="52536"/>
                </a:moveTo>
                <a:lnTo>
                  <a:pt x="22026" y="52536"/>
                </a:lnTo>
                <a:lnTo>
                  <a:pt x="25250" y="51444"/>
                </a:lnTo>
                <a:lnTo>
                  <a:pt x="27951" y="49162"/>
                </a:lnTo>
                <a:lnTo>
                  <a:pt x="30509" y="47079"/>
                </a:lnTo>
                <a:lnTo>
                  <a:pt x="31848" y="44251"/>
                </a:lnTo>
                <a:lnTo>
                  <a:pt x="31744" y="37058"/>
                </a:lnTo>
                <a:lnTo>
                  <a:pt x="30707" y="34577"/>
                </a:lnTo>
                <a:lnTo>
                  <a:pt x="28425" y="32593"/>
                </a:lnTo>
                <a:lnTo>
                  <a:pt x="26144" y="30509"/>
                </a:lnTo>
                <a:lnTo>
                  <a:pt x="22968" y="29467"/>
                </a:lnTo>
                <a:lnTo>
                  <a:pt x="15031" y="29467"/>
                </a:lnTo>
                <a:lnTo>
                  <a:pt x="15031" y="25449"/>
                </a:lnTo>
                <a:lnTo>
                  <a:pt x="22076" y="25449"/>
                </a:lnTo>
                <a:lnTo>
                  <a:pt x="24556" y="24606"/>
                </a:lnTo>
                <a:lnTo>
                  <a:pt x="26639" y="22919"/>
                </a:lnTo>
                <a:lnTo>
                  <a:pt x="28723" y="21133"/>
                </a:lnTo>
                <a:lnTo>
                  <a:pt x="29765" y="18752"/>
                </a:lnTo>
                <a:lnTo>
                  <a:pt x="29765" y="12501"/>
                </a:lnTo>
                <a:lnTo>
                  <a:pt x="28674" y="10021"/>
                </a:lnTo>
                <a:lnTo>
                  <a:pt x="26490" y="8334"/>
                </a:lnTo>
                <a:lnTo>
                  <a:pt x="24407" y="6647"/>
                </a:lnTo>
                <a:lnTo>
                  <a:pt x="21629" y="5804"/>
                </a:lnTo>
                <a:lnTo>
                  <a:pt x="30584" y="5804"/>
                </a:lnTo>
                <a:lnTo>
                  <a:pt x="33039" y="7590"/>
                </a:lnTo>
                <a:lnTo>
                  <a:pt x="34676" y="10963"/>
                </a:lnTo>
                <a:lnTo>
                  <a:pt x="34676" y="18206"/>
                </a:lnTo>
                <a:lnTo>
                  <a:pt x="33883" y="20687"/>
                </a:lnTo>
                <a:lnTo>
                  <a:pt x="30707" y="24854"/>
                </a:lnTo>
                <a:lnTo>
                  <a:pt x="28475" y="26292"/>
                </a:lnTo>
                <a:lnTo>
                  <a:pt x="25598" y="27086"/>
                </a:lnTo>
                <a:lnTo>
                  <a:pt x="25598" y="27235"/>
                </a:lnTo>
                <a:lnTo>
                  <a:pt x="29269" y="27930"/>
                </a:lnTo>
                <a:lnTo>
                  <a:pt x="31997" y="29467"/>
                </a:lnTo>
                <a:lnTo>
                  <a:pt x="33783" y="31849"/>
                </a:lnTo>
                <a:lnTo>
                  <a:pt x="35669" y="34230"/>
                </a:lnTo>
                <a:lnTo>
                  <a:pt x="36611" y="37058"/>
                </a:lnTo>
                <a:lnTo>
                  <a:pt x="36611" y="45194"/>
                </a:lnTo>
                <a:lnTo>
                  <a:pt x="34874" y="49162"/>
                </a:lnTo>
                <a:lnTo>
                  <a:pt x="31054" y="52536"/>
                </a:lnTo>
                <a:close/>
              </a:path>
              <a:path w="594995" h="66039">
                <a:moveTo>
                  <a:pt x="23563" y="56703"/>
                </a:moveTo>
                <a:lnTo>
                  <a:pt x="12947" y="56703"/>
                </a:lnTo>
                <a:lnTo>
                  <a:pt x="8532" y="55215"/>
                </a:lnTo>
                <a:lnTo>
                  <a:pt x="5059" y="52238"/>
                </a:lnTo>
                <a:lnTo>
                  <a:pt x="1686" y="49162"/>
                </a:lnTo>
                <a:lnTo>
                  <a:pt x="80" y="45194"/>
                </a:lnTo>
                <a:lnTo>
                  <a:pt x="0" y="38546"/>
                </a:lnTo>
                <a:lnTo>
                  <a:pt x="4911" y="38546"/>
                </a:lnTo>
                <a:lnTo>
                  <a:pt x="4911" y="43408"/>
                </a:lnTo>
                <a:lnTo>
                  <a:pt x="6101" y="46583"/>
                </a:lnTo>
                <a:lnTo>
                  <a:pt x="10864" y="51345"/>
                </a:lnTo>
                <a:lnTo>
                  <a:pt x="14088" y="52536"/>
                </a:lnTo>
                <a:lnTo>
                  <a:pt x="31054" y="52536"/>
                </a:lnTo>
                <a:lnTo>
                  <a:pt x="27930" y="55215"/>
                </a:lnTo>
                <a:lnTo>
                  <a:pt x="23563" y="56703"/>
                </a:lnTo>
                <a:close/>
              </a:path>
              <a:path w="594995" h="66039">
                <a:moveTo>
                  <a:pt x="46099" y="55512"/>
                </a:moveTo>
                <a:lnTo>
                  <a:pt x="40145" y="55512"/>
                </a:lnTo>
                <a:lnTo>
                  <a:pt x="55326" y="35123"/>
                </a:lnTo>
                <a:lnTo>
                  <a:pt x="41187" y="16222"/>
                </a:lnTo>
                <a:lnTo>
                  <a:pt x="47289" y="16222"/>
                </a:lnTo>
                <a:lnTo>
                  <a:pt x="58451" y="31104"/>
                </a:lnTo>
                <a:lnTo>
                  <a:pt x="64197" y="31104"/>
                </a:lnTo>
                <a:lnTo>
                  <a:pt x="61279" y="34974"/>
                </a:lnTo>
                <a:lnTo>
                  <a:pt x="64279" y="38992"/>
                </a:lnTo>
                <a:lnTo>
                  <a:pt x="58153" y="38992"/>
                </a:lnTo>
                <a:lnTo>
                  <a:pt x="46099" y="55512"/>
                </a:lnTo>
                <a:close/>
              </a:path>
              <a:path w="594995" h="66039">
                <a:moveTo>
                  <a:pt x="64197" y="31104"/>
                </a:moveTo>
                <a:lnTo>
                  <a:pt x="58451" y="31104"/>
                </a:lnTo>
                <a:lnTo>
                  <a:pt x="69464" y="16222"/>
                </a:lnTo>
                <a:lnTo>
                  <a:pt x="75417" y="16222"/>
                </a:lnTo>
                <a:lnTo>
                  <a:pt x="64197" y="31104"/>
                </a:lnTo>
                <a:close/>
              </a:path>
              <a:path w="594995" h="66039">
                <a:moveTo>
                  <a:pt x="76608" y="55512"/>
                </a:moveTo>
                <a:lnTo>
                  <a:pt x="70506" y="55512"/>
                </a:lnTo>
                <a:lnTo>
                  <a:pt x="58153" y="38992"/>
                </a:lnTo>
                <a:lnTo>
                  <a:pt x="64279" y="38992"/>
                </a:lnTo>
                <a:lnTo>
                  <a:pt x="76608" y="55512"/>
                </a:lnTo>
                <a:close/>
              </a:path>
              <a:path w="594995" h="66039">
                <a:moveTo>
                  <a:pt x="85129" y="19198"/>
                </a:moveTo>
                <a:lnTo>
                  <a:pt x="80217" y="19198"/>
                </a:lnTo>
                <a:lnTo>
                  <a:pt x="80317" y="13940"/>
                </a:lnTo>
                <a:lnTo>
                  <a:pt x="81904" y="9723"/>
                </a:lnTo>
                <a:lnTo>
                  <a:pt x="88155" y="3274"/>
                </a:lnTo>
                <a:lnTo>
                  <a:pt x="92223" y="1637"/>
                </a:lnTo>
                <a:lnTo>
                  <a:pt x="101748" y="1637"/>
                </a:lnTo>
                <a:lnTo>
                  <a:pt x="105617" y="2827"/>
                </a:lnTo>
                <a:lnTo>
                  <a:pt x="109611" y="5804"/>
                </a:lnTo>
                <a:lnTo>
                  <a:pt x="93513" y="5804"/>
                </a:lnTo>
                <a:lnTo>
                  <a:pt x="90586" y="6945"/>
                </a:lnTo>
                <a:lnTo>
                  <a:pt x="86221" y="11509"/>
                </a:lnTo>
                <a:lnTo>
                  <a:pt x="85129" y="14733"/>
                </a:lnTo>
                <a:lnTo>
                  <a:pt x="85129" y="19198"/>
                </a:lnTo>
                <a:close/>
              </a:path>
              <a:path w="594995" h="66039">
                <a:moveTo>
                  <a:pt x="110082" y="52536"/>
                </a:moveTo>
                <a:lnTo>
                  <a:pt x="101053" y="52536"/>
                </a:lnTo>
                <a:lnTo>
                  <a:pt x="104278" y="51444"/>
                </a:lnTo>
                <a:lnTo>
                  <a:pt x="106979" y="49162"/>
                </a:lnTo>
                <a:lnTo>
                  <a:pt x="109537" y="47079"/>
                </a:lnTo>
                <a:lnTo>
                  <a:pt x="110876" y="44251"/>
                </a:lnTo>
                <a:lnTo>
                  <a:pt x="110772" y="37058"/>
                </a:lnTo>
                <a:lnTo>
                  <a:pt x="109735" y="34577"/>
                </a:lnTo>
                <a:lnTo>
                  <a:pt x="107453" y="32593"/>
                </a:lnTo>
                <a:lnTo>
                  <a:pt x="105171" y="30509"/>
                </a:lnTo>
                <a:lnTo>
                  <a:pt x="101996" y="29467"/>
                </a:lnTo>
                <a:lnTo>
                  <a:pt x="94059" y="29467"/>
                </a:lnTo>
                <a:lnTo>
                  <a:pt x="94059" y="25449"/>
                </a:lnTo>
                <a:lnTo>
                  <a:pt x="101103" y="25449"/>
                </a:lnTo>
                <a:lnTo>
                  <a:pt x="103584" y="24606"/>
                </a:lnTo>
                <a:lnTo>
                  <a:pt x="105667" y="22919"/>
                </a:lnTo>
                <a:lnTo>
                  <a:pt x="107751" y="21133"/>
                </a:lnTo>
                <a:lnTo>
                  <a:pt x="108792" y="18752"/>
                </a:lnTo>
                <a:lnTo>
                  <a:pt x="108792" y="12501"/>
                </a:lnTo>
                <a:lnTo>
                  <a:pt x="107701" y="10021"/>
                </a:lnTo>
                <a:lnTo>
                  <a:pt x="105518" y="8334"/>
                </a:lnTo>
                <a:lnTo>
                  <a:pt x="103434" y="6647"/>
                </a:lnTo>
                <a:lnTo>
                  <a:pt x="100657" y="5804"/>
                </a:lnTo>
                <a:lnTo>
                  <a:pt x="109611" y="5804"/>
                </a:lnTo>
                <a:lnTo>
                  <a:pt x="112067" y="7590"/>
                </a:lnTo>
                <a:lnTo>
                  <a:pt x="113704" y="10963"/>
                </a:lnTo>
                <a:lnTo>
                  <a:pt x="113704" y="18206"/>
                </a:lnTo>
                <a:lnTo>
                  <a:pt x="112910" y="20687"/>
                </a:lnTo>
                <a:lnTo>
                  <a:pt x="109735" y="24854"/>
                </a:lnTo>
                <a:lnTo>
                  <a:pt x="107502" y="26292"/>
                </a:lnTo>
                <a:lnTo>
                  <a:pt x="104625" y="27086"/>
                </a:lnTo>
                <a:lnTo>
                  <a:pt x="104625" y="27235"/>
                </a:lnTo>
                <a:lnTo>
                  <a:pt x="108297" y="27930"/>
                </a:lnTo>
                <a:lnTo>
                  <a:pt x="111025" y="29467"/>
                </a:lnTo>
                <a:lnTo>
                  <a:pt x="112811" y="31849"/>
                </a:lnTo>
                <a:lnTo>
                  <a:pt x="114696" y="34230"/>
                </a:lnTo>
                <a:lnTo>
                  <a:pt x="115638" y="37058"/>
                </a:lnTo>
                <a:lnTo>
                  <a:pt x="115638" y="45194"/>
                </a:lnTo>
                <a:lnTo>
                  <a:pt x="113902" y="49162"/>
                </a:lnTo>
                <a:lnTo>
                  <a:pt x="110082" y="52536"/>
                </a:lnTo>
                <a:close/>
              </a:path>
              <a:path w="594995" h="66039">
                <a:moveTo>
                  <a:pt x="102591" y="56703"/>
                </a:moveTo>
                <a:lnTo>
                  <a:pt x="91975" y="56703"/>
                </a:lnTo>
                <a:lnTo>
                  <a:pt x="87560" y="55215"/>
                </a:lnTo>
                <a:lnTo>
                  <a:pt x="84087" y="52238"/>
                </a:lnTo>
                <a:lnTo>
                  <a:pt x="80713" y="49162"/>
                </a:lnTo>
                <a:lnTo>
                  <a:pt x="79107" y="45194"/>
                </a:lnTo>
                <a:lnTo>
                  <a:pt x="79026" y="38546"/>
                </a:lnTo>
                <a:lnTo>
                  <a:pt x="83938" y="38546"/>
                </a:lnTo>
                <a:lnTo>
                  <a:pt x="83938" y="43408"/>
                </a:lnTo>
                <a:lnTo>
                  <a:pt x="85129" y="46583"/>
                </a:lnTo>
                <a:lnTo>
                  <a:pt x="89892" y="51345"/>
                </a:lnTo>
                <a:lnTo>
                  <a:pt x="93116" y="52536"/>
                </a:lnTo>
                <a:lnTo>
                  <a:pt x="110082" y="52536"/>
                </a:lnTo>
                <a:lnTo>
                  <a:pt x="106956" y="55215"/>
                </a:lnTo>
                <a:lnTo>
                  <a:pt x="102591" y="56703"/>
                </a:lnTo>
                <a:close/>
              </a:path>
              <a:path w="594995" h="66039">
                <a:moveTo>
                  <a:pt x="165793" y="56703"/>
                </a:moveTo>
                <a:lnTo>
                  <a:pt x="155772" y="56703"/>
                </a:lnTo>
                <a:lnTo>
                  <a:pt x="151308" y="54768"/>
                </a:lnTo>
                <a:lnTo>
                  <a:pt x="147934" y="50899"/>
                </a:lnTo>
                <a:lnTo>
                  <a:pt x="144561" y="46930"/>
                </a:lnTo>
                <a:lnTo>
                  <a:pt x="142874" y="41919"/>
                </a:lnTo>
                <a:lnTo>
                  <a:pt x="142874" y="29815"/>
                </a:lnTo>
                <a:lnTo>
                  <a:pt x="144561" y="24854"/>
                </a:lnTo>
                <a:lnTo>
                  <a:pt x="147934" y="20984"/>
                </a:lnTo>
                <a:lnTo>
                  <a:pt x="151308" y="17015"/>
                </a:lnTo>
                <a:lnTo>
                  <a:pt x="155772" y="15031"/>
                </a:lnTo>
                <a:lnTo>
                  <a:pt x="165992" y="15031"/>
                </a:lnTo>
                <a:lnTo>
                  <a:pt x="169663" y="16222"/>
                </a:lnTo>
                <a:lnTo>
                  <a:pt x="172863" y="19049"/>
                </a:lnTo>
                <a:lnTo>
                  <a:pt x="157261" y="19049"/>
                </a:lnTo>
                <a:lnTo>
                  <a:pt x="153937" y="20687"/>
                </a:lnTo>
                <a:lnTo>
                  <a:pt x="148877" y="27136"/>
                </a:lnTo>
                <a:lnTo>
                  <a:pt x="147637" y="31104"/>
                </a:lnTo>
                <a:lnTo>
                  <a:pt x="147637" y="40530"/>
                </a:lnTo>
                <a:lnTo>
                  <a:pt x="148877" y="44499"/>
                </a:lnTo>
                <a:lnTo>
                  <a:pt x="151357" y="47773"/>
                </a:lnTo>
                <a:lnTo>
                  <a:pt x="153937" y="50948"/>
                </a:lnTo>
                <a:lnTo>
                  <a:pt x="157261" y="52536"/>
                </a:lnTo>
                <a:lnTo>
                  <a:pt x="172353" y="52536"/>
                </a:lnTo>
                <a:lnTo>
                  <a:pt x="169415" y="55363"/>
                </a:lnTo>
                <a:lnTo>
                  <a:pt x="165793" y="56703"/>
                </a:lnTo>
                <a:close/>
              </a:path>
              <a:path w="594995" h="66039">
                <a:moveTo>
                  <a:pt x="177254" y="28574"/>
                </a:moveTo>
                <a:lnTo>
                  <a:pt x="172491" y="28574"/>
                </a:lnTo>
                <a:lnTo>
                  <a:pt x="171796" y="25399"/>
                </a:lnTo>
                <a:lnTo>
                  <a:pt x="170506" y="23018"/>
                </a:lnTo>
                <a:lnTo>
                  <a:pt x="168621" y="21431"/>
                </a:lnTo>
                <a:lnTo>
                  <a:pt x="166835" y="19843"/>
                </a:lnTo>
                <a:lnTo>
                  <a:pt x="164404" y="19049"/>
                </a:lnTo>
                <a:lnTo>
                  <a:pt x="172863" y="19049"/>
                </a:lnTo>
                <a:lnTo>
                  <a:pt x="175120" y="20984"/>
                </a:lnTo>
                <a:lnTo>
                  <a:pt x="176757" y="24308"/>
                </a:lnTo>
                <a:lnTo>
                  <a:pt x="177254" y="28574"/>
                </a:lnTo>
                <a:close/>
              </a:path>
              <a:path w="594995" h="66039">
                <a:moveTo>
                  <a:pt x="172353" y="52536"/>
                </a:moveTo>
                <a:lnTo>
                  <a:pt x="164206" y="52536"/>
                </a:lnTo>
                <a:lnTo>
                  <a:pt x="166736" y="51543"/>
                </a:lnTo>
                <a:lnTo>
                  <a:pt x="168919" y="49559"/>
                </a:lnTo>
                <a:lnTo>
                  <a:pt x="171101" y="47476"/>
                </a:lnTo>
                <a:lnTo>
                  <a:pt x="172391" y="44747"/>
                </a:lnTo>
                <a:lnTo>
                  <a:pt x="172788" y="41374"/>
                </a:lnTo>
                <a:lnTo>
                  <a:pt x="177699" y="41374"/>
                </a:lnTo>
                <a:lnTo>
                  <a:pt x="176906" y="46235"/>
                </a:lnTo>
                <a:lnTo>
                  <a:pt x="175071" y="50006"/>
                </a:lnTo>
                <a:lnTo>
                  <a:pt x="172353" y="52536"/>
                </a:lnTo>
                <a:close/>
              </a:path>
              <a:path w="594995" h="66039">
                <a:moveTo>
                  <a:pt x="204749" y="56703"/>
                </a:moveTo>
                <a:lnTo>
                  <a:pt x="195324" y="56703"/>
                </a:lnTo>
                <a:lnTo>
                  <a:pt x="190858" y="54768"/>
                </a:lnTo>
                <a:lnTo>
                  <a:pt x="187485" y="50899"/>
                </a:lnTo>
                <a:lnTo>
                  <a:pt x="184112" y="46930"/>
                </a:lnTo>
                <a:lnTo>
                  <a:pt x="182425" y="41919"/>
                </a:lnTo>
                <a:lnTo>
                  <a:pt x="182425" y="29815"/>
                </a:lnTo>
                <a:lnTo>
                  <a:pt x="184112" y="24854"/>
                </a:lnTo>
                <a:lnTo>
                  <a:pt x="187485" y="20984"/>
                </a:lnTo>
                <a:lnTo>
                  <a:pt x="190858" y="17015"/>
                </a:lnTo>
                <a:lnTo>
                  <a:pt x="195324" y="15031"/>
                </a:lnTo>
                <a:lnTo>
                  <a:pt x="206535" y="15031"/>
                </a:lnTo>
                <a:lnTo>
                  <a:pt x="211049" y="17015"/>
                </a:lnTo>
                <a:lnTo>
                  <a:pt x="212778" y="19049"/>
                </a:lnTo>
                <a:lnTo>
                  <a:pt x="196811" y="19049"/>
                </a:lnTo>
                <a:lnTo>
                  <a:pt x="193488" y="20687"/>
                </a:lnTo>
                <a:lnTo>
                  <a:pt x="190908" y="23961"/>
                </a:lnTo>
                <a:lnTo>
                  <a:pt x="188427" y="27235"/>
                </a:lnTo>
                <a:lnTo>
                  <a:pt x="187187" y="31204"/>
                </a:lnTo>
                <a:lnTo>
                  <a:pt x="187187" y="40530"/>
                </a:lnTo>
                <a:lnTo>
                  <a:pt x="188427" y="44499"/>
                </a:lnTo>
                <a:lnTo>
                  <a:pt x="190908" y="47773"/>
                </a:lnTo>
                <a:lnTo>
                  <a:pt x="193389" y="50948"/>
                </a:lnTo>
                <a:lnTo>
                  <a:pt x="196712" y="52536"/>
                </a:lnTo>
                <a:lnTo>
                  <a:pt x="212942" y="52536"/>
                </a:lnTo>
                <a:lnTo>
                  <a:pt x="211000" y="53875"/>
                </a:lnTo>
                <a:lnTo>
                  <a:pt x="208122" y="55760"/>
                </a:lnTo>
                <a:lnTo>
                  <a:pt x="204749" y="56703"/>
                </a:lnTo>
                <a:close/>
              </a:path>
              <a:path w="594995" h="66039">
                <a:moveTo>
                  <a:pt x="212942" y="52536"/>
                </a:moveTo>
                <a:lnTo>
                  <a:pt x="205047" y="52536"/>
                </a:lnTo>
                <a:lnTo>
                  <a:pt x="208371" y="50899"/>
                </a:lnTo>
                <a:lnTo>
                  <a:pt x="210851" y="47624"/>
                </a:lnTo>
                <a:lnTo>
                  <a:pt x="213431" y="44350"/>
                </a:lnTo>
                <a:lnTo>
                  <a:pt x="214688" y="40530"/>
                </a:lnTo>
                <a:lnTo>
                  <a:pt x="214720" y="31204"/>
                </a:lnTo>
                <a:lnTo>
                  <a:pt x="213431" y="27235"/>
                </a:lnTo>
                <a:lnTo>
                  <a:pt x="210851" y="23961"/>
                </a:lnTo>
                <a:lnTo>
                  <a:pt x="208371" y="20687"/>
                </a:lnTo>
                <a:lnTo>
                  <a:pt x="205047" y="19049"/>
                </a:lnTo>
                <a:lnTo>
                  <a:pt x="212778" y="19049"/>
                </a:lnTo>
                <a:lnTo>
                  <a:pt x="214423" y="20984"/>
                </a:lnTo>
                <a:lnTo>
                  <a:pt x="217797" y="24854"/>
                </a:lnTo>
                <a:lnTo>
                  <a:pt x="219483" y="29815"/>
                </a:lnTo>
                <a:lnTo>
                  <a:pt x="219483" y="39538"/>
                </a:lnTo>
                <a:lnTo>
                  <a:pt x="218788" y="42961"/>
                </a:lnTo>
                <a:lnTo>
                  <a:pt x="216011" y="49311"/>
                </a:lnTo>
                <a:lnTo>
                  <a:pt x="213877" y="51891"/>
                </a:lnTo>
                <a:lnTo>
                  <a:pt x="212942" y="52536"/>
                </a:lnTo>
                <a:close/>
              </a:path>
              <a:path w="594995" h="66039">
                <a:moveTo>
                  <a:pt x="234607" y="22919"/>
                </a:moveTo>
                <a:lnTo>
                  <a:pt x="231650" y="22919"/>
                </a:lnTo>
                <a:lnTo>
                  <a:pt x="232542" y="20637"/>
                </a:lnTo>
                <a:lnTo>
                  <a:pt x="234130" y="18752"/>
                </a:lnTo>
                <a:lnTo>
                  <a:pt x="238695" y="15775"/>
                </a:lnTo>
                <a:lnTo>
                  <a:pt x="241274" y="15031"/>
                </a:lnTo>
                <a:lnTo>
                  <a:pt x="249211" y="15031"/>
                </a:lnTo>
                <a:lnTo>
                  <a:pt x="252883" y="16271"/>
                </a:lnTo>
                <a:lnTo>
                  <a:pt x="255439" y="19049"/>
                </a:lnTo>
                <a:lnTo>
                  <a:pt x="241175" y="19049"/>
                </a:lnTo>
                <a:lnTo>
                  <a:pt x="238893" y="19694"/>
                </a:lnTo>
                <a:lnTo>
                  <a:pt x="235123" y="22274"/>
                </a:lnTo>
                <a:lnTo>
                  <a:pt x="234607" y="22919"/>
                </a:lnTo>
                <a:close/>
              </a:path>
              <a:path w="594995" h="66039">
                <a:moveTo>
                  <a:pt x="231501" y="55512"/>
                </a:moveTo>
                <a:lnTo>
                  <a:pt x="226589" y="55512"/>
                </a:lnTo>
                <a:lnTo>
                  <a:pt x="226589" y="16222"/>
                </a:lnTo>
                <a:lnTo>
                  <a:pt x="231501" y="16222"/>
                </a:lnTo>
                <a:lnTo>
                  <a:pt x="231501" y="22919"/>
                </a:lnTo>
                <a:lnTo>
                  <a:pt x="234607" y="22919"/>
                </a:lnTo>
                <a:lnTo>
                  <a:pt x="233733" y="24010"/>
                </a:lnTo>
                <a:lnTo>
                  <a:pt x="232841" y="26193"/>
                </a:lnTo>
                <a:lnTo>
                  <a:pt x="231947" y="28277"/>
                </a:lnTo>
                <a:lnTo>
                  <a:pt x="231501" y="30360"/>
                </a:lnTo>
                <a:lnTo>
                  <a:pt x="231501" y="55512"/>
                </a:lnTo>
                <a:close/>
              </a:path>
              <a:path w="594995" h="66039">
                <a:moveTo>
                  <a:pt x="258587" y="55512"/>
                </a:moveTo>
                <a:lnTo>
                  <a:pt x="253825" y="55512"/>
                </a:lnTo>
                <a:lnTo>
                  <a:pt x="253825" y="26888"/>
                </a:lnTo>
                <a:lnTo>
                  <a:pt x="252982" y="24010"/>
                </a:lnTo>
                <a:lnTo>
                  <a:pt x="249608" y="20042"/>
                </a:lnTo>
                <a:lnTo>
                  <a:pt x="247128" y="19049"/>
                </a:lnTo>
                <a:lnTo>
                  <a:pt x="255439" y="19049"/>
                </a:lnTo>
                <a:lnTo>
                  <a:pt x="257446" y="21232"/>
                </a:lnTo>
                <a:lnTo>
                  <a:pt x="258587" y="24903"/>
                </a:lnTo>
                <a:lnTo>
                  <a:pt x="258587" y="55512"/>
                </a:lnTo>
                <a:close/>
              </a:path>
              <a:path w="594995" h="66039">
                <a:moveTo>
                  <a:pt x="283442" y="55512"/>
                </a:moveTo>
                <a:lnTo>
                  <a:pt x="278381" y="55512"/>
                </a:lnTo>
                <a:lnTo>
                  <a:pt x="263201" y="16222"/>
                </a:lnTo>
                <a:lnTo>
                  <a:pt x="268559" y="16222"/>
                </a:lnTo>
                <a:lnTo>
                  <a:pt x="280912" y="50750"/>
                </a:lnTo>
                <a:lnTo>
                  <a:pt x="285228" y="50750"/>
                </a:lnTo>
                <a:lnTo>
                  <a:pt x="283442" y="55512"/>
                </a:lnTo>
                <a:close/>
              </a:path>
              <a:path w="594995" h="66039">
                <a:moveTo>
                  <a:pt x="285228" y="50750"/>
                </a:moveTo>
                <a:lnTo>
                  <a:pt x="281061" y="50750"/>
                </a:lnTo>
                <a:lnTo>
                  <a:pt x="293264" y="16222"/>
                </a:lnTo>
                <a:lnTo>
                  <a:pt x="298176" y="16222"/>
                </a:lnTo>
                <a:lnTo>
                  <a:pt x="285228" y="50750"/>
                </a:lnTo>
                <a:close/>
              </a:path>
              <a:path w="594995" h="66039">
                <a:moveTo>
                  <a:pt x="305469" y="65930"/>
                </a:moveTo>
                <a:lnTo>
                  <a:pt x="305469" y="62656"/>
                </a:lnTo>
                <a:lnTo>
                  <a:pt x="306461" y="62259"/>
                </a:lnTo>
                <a:lnTo>
                  <a:pt x="307304" y="61366"/>
                </a:lnTo>
                <a:lnTo>
                  <a:pt x="307998" y="59977"/>
                </a:lnTo>
                <a:lnTo>
                  <a:pt x="308693" y="58687"/>
                </a:lnTo>
                <a:lnTo>
                  <a:pt x="308847" y="57993"/>
                </a:lnTo>
                <a:lnTo>
                  <a:pt x="308892" y="55512"/>
                </a:lnTo>
                <a:lnTo>
                  <a:pt x="305766" y="55512"/>
                </a:lnTo>
                <a:lnTo>
                  <a:pt x="305766" y="47476"/>
                </a:lnTo>
                <a:lnTo>
                  <a:pt x="312166" y="47476"/>
                </a:lnTo>
                <a:lnTo>
                  <a:pt x="312166" y="57993"/>
                </a:lnTo>
                <a:lnTo>
                  <a:pt x="311570" y="60076"/>
                </a:lnTo>
                <a:lnTo>
                  <a:pt x="310270" y="62259"/>
                </a:lnTo>
                <a:lnTo>
                  <a:pt x="309288" y="64045"/>
                </a:lnTo>
                <a:lnTo>
                  <a:pt x="307652" y="65335"/>
                </a:lnTo>
                <a:lnTo>
                  <a:pt x="305469" y="65930"/>
                </a:lnTo>
                <a:close/>
              </a:path>
              <a:path w="594995" h="66039">
                <a:moveTo>
                  <a:pt x="367008" y="55512"/>
                </a:moveTo>
                <a:lnTo>
                  <a:pt x="362246" y="55512"/>
                </a:lnTo>
                <a:lnTo>
                  <a:pt x="362246" y="15924"/>
                </a:lnTo>
                <a:lnTo>
                  <a:pt x="348107" y="15924"/>
                </a:lnTo>
                <a:lnTo>
                  <a:pt x="348107" y="12501"/>
                </a:lnTo>
                <a:lnTo>
                  <a:pt x="352473" y="12402"/>
                </a:lnTo>
                <a:lnTo>
                  <a:pt x="355499" y="12005"/>
                </a:lnTo>
                <a:lnTo>
                  <a:pt x="358873" y="10616"/>
                </a:lnTo>
                <a:lnTo>
                  <a:pt x="360163" y="9574"/>
                </a:lnTo>
                <a:lnTo>
                  <a:pt x="361055" y="8185"/>
                </a:lnTo>
                <a:lnTo>
                  <a:pt x="362048" y="6697"/>
                </a:lnTo>
                <a:lnTo>
                  <a:pt x="362742" y="4663"/>
                </a:lnTo>
                <a:lnTo>
                  <a:pt x="363139" y="2083"/>
                </a:lnTo>
                <a:lnTo>
                  <a:pt x="367008" y="2083"/>
                </a:lnTo>
                <a:lnTo>
                  <a:pt x="367008" y="55512"/>
                </a:lnTo>
                <a:close/>
              </a:path>
              <a:path w="594995" h="66039">
                <a:moveTo>
                  <a:pt x="391826" y="20538"/>
                </a:moveTo>
                <a:lnTo>
                  <a:pt x="387063" y="20538"/>
                </a:lnTo>
                <a:lnTo>
                  <a:pt x="387063" y="14337"/>
                </a:lnTo>
                <a:lnTo>
                  <a:pt x="388551" y="9971"/>
                </a:lnTo>
                <a:lnTo>
                  <a:pt x="391528" y="6697"/>
                </a:lnTo>
                <a:lnTo>
                  <a:pt x="394504" y="3323"/>
                </a:lnTo>
                <a:lnTo>
                  <a:pt x="398722" y="1637"/>
                </a:lnTo>
                <a:lnTo>
                  <a:pt x="409139" y="1637"/>
                </a:lnTo>
                <a:lnTo>
                  <a:pt x="413108" y="3026"/>
                </a:lnTo>
                <a:lnTo>
                  <a:pt x="416085" y="5804"/>
                </a:lnTo>
                <a:lnTo>
                  <a:pt x="400210" y="5804"/>
                </a:lnTo>
                <a:lnTo>
                  <a:pt x="397332" y="6994"/>
                </a:lnTo>
                <a:lnTo>
                  <a:pt x="393165" y="11757"/>
                </a:lnTo>
                <a:lnTo>
                  <a:pt x="392024" y="15130"/>
                </a:lnTo>
                <a:lnTo>
                  <a:pt x="391826" y="19496"/>
                </a:lnTo>
                <a:lnTo>
                  <a:pt x="391826" y="20538"/>
                </a:lnTo>
                <a:close/>
              </a:path>
              <a:path w="594995" h="66039">
                <a:moveTo>
                  <a:pt x="420996" y="55512"/>
                </a:moveTo>
                <a:lnTo>
                  <a:pt x="385873" y="55512"/>
                </a:lnTo>
                <a:lnTo>
                  <a:pt x="385873" y="51543"/>
                </a:lnTo>
                <a:lnTo>
                  <a:pt x="406808" y="30856"/>
                </a:lnTo>
                <a:lnTo>
                  <a:pt x="410727" y="27781"/>
                </a:lnTo>
                <a:lnTo>
                  <a:pt x="414894" y="22820"/>
                </a:lnTo>
                <a:lnTo>
                  <a:pt x="415935" y="19942"/>
                </a:lnTo>
                <a:lnTo>
                  <a:pt x="415935" y="13394"/>
                </a:lnTo>
                <a:lnTo>
                  <a:pt x="414795" y="10765"/>
                </a:lnTo>
                <a:lnTo>
                  <a:pt x="412513" y="8780"/>
                </a:lnTo>
                <a:lnTo>
                  <a:pt x="410330" y="6796"/>
                </a:lnTo>
                <a:lnTo>
                  <a:pt x="407452" y="5804"/>
                </a:lnTo>
                <a:lnTo>
                  <a:pt x="416085" y="5804"/>
                </a:lnTo>
                <a:lnTo>
                  <a:pt x="419161" y="8483"/>
                </a:lnTo>
                <a:lnTo>
                  <a:pt x="420698" y="12104"/>
                </a:lnTo>
                <a:lnTo>
                  <a:pt x="420632" y="20538"/>
                </a:lnTo>
                <a:lnTo>
                  <a:pt x="400061" y="40084"/>
                </a:lnTo>
                <a:lnTo>
                  <a:pt x="396638" y="42614"/>
                </a:lnTo>
                <a:lnTo>
                  <a:pt x="392769" y="46880"/>
                </a:lnTo>
                <a:lnTo>
                  <a:pt x="391628" y="48964"/>
                </a:lnTo>
                <a:lnTo>
                  <a:pt x="391230" y="51047"/>
                </a:lnTo>
                <a:lnTo>
                  <a:pt x="420996" y="51047"/>
                </a:lnTo>
                <a:lnTo>
                  <a:pt x="420996" y="55512"/>
                </a:lnTo>
                <a:close/>
              </a:path>
              <a:path w="594995" h="66039">
                <a:moveTo>
                  <a:pt x="452014" y="56703"/>
                </a:moveTo>
                <a:lnTo>
                  <a:pt x="441100" y="56703"/>
                </a:lnTo>
                <a:lnTo>
                  <a:pt x="436685" y="55264"/>
                </a:lnTo>
                <a:lnTo>
                  <a:pt x="433312" y="52387"/>
                </a:lnTo>
                <a:lnTo>
                  <a:pt x="429938" y="49410"/>
                </a:lnTo>
                <a:lnTo>
                  <a:pt x="428294" y="45590"/>
                </a:lnTo>
                <a:lnTo>
                  <a:pt x="428347" y="37058"/>
                </a:lnTo>
                <a:lnTo>
                  <a:pt x="439115" y="26937"/>
                </a:lnTo>
                <a:lnTo>
                  <a:pt x="439115" y="26789"/>
                </a:lnTo>
                <a:lnTo>
                  <a:pt x="430335" y="10963"/>
                </a:lnTo>
                <a:lnTo>
                  <a:pt x="431873" y="7739"/>
                </a:lnTo>
                <a:lnTo>
                  <a:pt x="438124" y="2877"/>
                </a:lnTo>
                <a:lnTo>
                  <a:pt x="441993" y="1637"/>
                </a:lnTo>
                <a:lnTo>
                  <a:pt x="451122" y="1637"/>
                </a:lnTo>
                <a:lnTo>
                  <a:pt x="454941" y="2877"/>
                </a:lnTo>
                <a:lnTo>
                  <a:pt x="458017" y="5357"/>
                </a:lnTo>
                <a:lnTo>
                  <a:pt x="458612" y="5804"/>
                </a:lnTo>
                <a:lnTo>
                  <a:pt x="443383" y="5804"/>
                </a:lnTo>
                <a:lnTo>
                  <a:pt x="440703" y="6647"/>
                </a:lnTo>
                <a:lnTo>
                  <a:pt x="436338" y="10021"/>
                </a:lnTo>
                <a:lnTo>
                  <a:pt x="435295" y="12154"/>
                </a:lnTo>
                <a:lnTo>
                  <a:pt x="435246" y="18107"/>
                </a:lnTo>
                <a:lnTo>
                  <a:pt x="436239" y="20538"/>
                </a:lnTo>
                <a:lnTo>
                  <a:pt x="438223" y="22324"/>
                </a:lnTo>
                <a:lnTo>
                  <a:pt x="440306" y="24110"/>
                </a:lnTo>
                <a:lnTo>
                  <a:pt x="443035" y="25003"/>
                </a:lnTo>
                <a:lnTo>
                  <a:pt x="458397" y="25003"/>
                </a:lnTo>
                <a:lnTo>
                  <a:pt x="456925" y="25995"/>
                </a:lnTo>
                <a:lnTo>
                  <a:pt x="454148" y="26789"/>
                </a:lnTo>
                <a:lnTo>
                  <a:pt x="454148" y="26937"/>
                </a:lnTo>
                <a:lnTo>
                  <a:pt x="457620" y="27731"/>
                </a:lnTo>
                <a:lnTo>
                  <a:pt x="459797" y="29021"/>
                </a:lnTo>
                <a:lnTo>
                  <a:pt x="442291" y="29021"/>
                </a:lnTo>
                <a:lnTo>
                  <a:pt x="438967" y="30112"/>
                </a:lnTo>
                <a:lnTo>
                  <a:pt x="436586" y="32295"/>
                </a:lnTo>
                <a:lnTo>
                  <a:pt x="434204" y="34379"/>
                </a:lnTo>
                <a:lnTo>
                  <a:pt x="433056" y="37058"/>
                </a:lnTo>
                <a:lnTo>
                  <a:pt x="433014" y="44301"/>
                </a:lnTo>
                <a:lnTo>
                  <a:pt x="434254" y="47227"/>
                </a:lnTo>
                <a:lnTo>
                  <a:pt x="436852" y="49509"/>
                </a:lnTo>
                <a:lnTo>
                  <a:pt x="439215" y="51494"/>
                </a:lnTo>
                <a:lnTo>
                  <a:pt x="442489" y="52536"/>
                </a:lnTo>
                <a:lnTo>
                  <a:pt x="459628" y="52536"/>
                </a:lnTo>
                <a:lnTo>
                  <a:pt x="456429" y="55264"/>
                </a:lnTo>
                <a:lnTo>
                  <a:pt x="452014" y="56703"/>
                </a:lnTo>
                <a:close/>
              </a:path>
              <a:path w="594995" h="66039">
                <a:moveTo>
                  <a:pt x="458397" y="25003"/>
                </a:moveTo>
                <a:lnTo>
                  <a:pt x="450278" y="25003"/>
                </a:lnTo>
                <a:lnTo>
                  <a:pt x="453155" y="24110"/>
                </a:lnTo>
                <a:lnTo>
                  <a:pt x="457024" y="20438"/>
                </a:lnTo>
                <a:lnTo>
                  <a:pt x="457976" y="18107"/>
                </a:lnTo>
                <a:lnTo>
                  <a:pt x="458017" y="12154"/>
                </a:lnTo>
                <a:lnTo>
                  <a:pt x="456975" y="9921"/>
                </a:lnTo>
                <a:lnTo>
                  <a:pt x="454892" y="8334"/>
                </a:lnTo>
                <a:lnTo>
                  <a:pt x="452808" y="6647"/>
                </a:lnTo>
                <a:lnTo>
                  <a:pt x="450030" y="5804"/>
                </a:lnTo>
                <a:lnTo>
                  <a:pt x="458612" y="5804"/>
                </a:lnTo>
                <a:lnTo>
                  <a:pt x="461191" y="7739"/>
                </a:lnTo>
                <a:lnTo>
                  <a:pt x="462779" y="10963"/>
                </a:lnTo>
                <a:lnTo>
                  <a:pt x="462720" y="18107"/>
                </a:lnTo>
                <a:lnTo>
                  <a:pt x="462050" y="20339"/>
                </a:lnTo>
                <a:lnTo>
                  <a:pt x="461929" y="20538"/>
                </a:lnTo>
                <a:lnTo>
                  <a:pt x="459059" y="24556"/>
                </a:lnTo>
                <a:lnTo>
                  <a:pt x="458397" y="25003"/>
                </a:lnTo>
                <a:close/>
              </a:path>
              <a:path w="594995" h="66039">
                <a:moveTo>
                  <a:pt x="459628" y="52536"/>
                </a:moveTo>
                <a:lnTo>
                  <a:pt x="450724" y="52536"/>
                </a:lnTo>
                <a:lnTo>
                  <a:pt x="454048" y="51494"/>
                </a:lnTo>
                <a:lnTo>
                  <a:pt x="456529" y="49410"/>
                </a:lnTo>
                <a:lnTo>
                  <a:pt x="459009" y="47227"/>
                </a:lnTo>
                <a:lnTo>
                  <a:pt x="460249" y="44301"/>
                </a:lnTo>
                <a:lnTo>
                  <a:pt x="460161" y="37058"/>
                </a:lnTo>
                <a:lnTo>
                  <a:pt x="459009" y="34478"/>
                </a:lnTo>
                <a:lnTo>
                  <a:pt x="456529" y="32295"/>
                </a:lnTo>
                <a:lnTo>
                  <a:pt x="454148" y="30112"/>
                </a:lnTo>
                <a:lnTo>
                  <a:pt x="450824" y="29021"/>
                </a:lnTo>
                <a:lnTo>
                  <a:pt x="459797" y="29021"/>
                </a:lnTo>
                <a:lnTo>
                  <a:pt x="460299" y="29319"/>
                </a:lnTo>
                <a:lnTo>
                  <a:pt x="464069" y="34081"/>
                </a:lnTo>
                <a:lnTo>
                  <a:pt x="465012" y="37058"/>
                </a:lnTo>
                <a:lnTo>
                  <a:pt x="465012" y="45590"/>
                </a:lnTo>
                <a:lnTo>
                  <a:pt x="463276" y="49509"/>
                </a:lnTo>
                <a:lnTo>
                  <a:pt x="459628" y="52536"/>
                </a:lnTo>
                <a:close/>
              </a:path>
              <a:path w="594995" h="66039">
                <a:moveTo>
                  <a:pt x="474946" y="65930"/>
                </a:moveTo>
                <a:lnTo>
                  <a:pt x="474946" y="62656"/>
                </a:lnTo>
                <a:lnTo>
                  <a:pt x="475938" y="62259"/>
                </a:lnTo>
                <a:lnTo>
                  <a:pt x="476782" y="61366"/>
                </a:lnTo>
                <a:lnTo>
                  <a:pt x="477476" y="59977"/>
                </a:lnTo>
                <a:lnTo>
                  <a:pt x="478171" y="58687"/>
                </a:lnTo>
                <a:lnTo>
                  <a:pt x="478325" y="57993"/>
                </a:lnTo>
                <a:lnTo>
                  <a:pt x="478369" y="55512"/>
                </a:lnTo>
                <a:lnTo>
                  <a:pt x="475244" y="55512"/>
                </a:lnTo>
                <a:lnTo>
                  <a:pt x="475244" y="47476"/>
                </a:lnTo>
                <a:lnTo>
                  <a:pt x="481644" y="47476"/>
                </a:lnTo>
                <a:lnTo>
                  <a:pt x="481644" y="57993"/>
                </a:lnTo>
                <a:lnTo>
                  <a:pt x="481048" y="60076"/>
                </a:lnTo>
                <a:lnTo>
                  <a:pt x="479748" y="62259"/>
                </a:lnTo>
                <a:lnTo>
                  <a:pt x="478766" y="64045"/>
                </a:lnTo>
                <a:lnTo>
                  <a:pt x="477129" y="65335"/>
                </a:lnTo>
                <a:lnTo>
                  <a:pt x="474946" y="65930"/>
                </a:lnTo>
                <a:close/>
              </a:path>
              <a:path w="594995" h="66039">
                <a:moveTo>
                  <a:pt x="513269" y="56703"/>
                </a:moveTo>
                <a:lnTo>
                  <a:pt x="509102" y="56703"/>
                </a:lnTo>
                <a:lnTo>
                  <a:pt x="532616" y="0"/>
                </a:lnTo>
                <a:lnTo>
                  <a:pt x="536486" y="0"/>
                </a:lnTo>
                <a:lnTo>
                  <a:pt x="513269" y="56703"/>
                </a:lnTo>
                <a:close/>
              </a:path>
              <a:path w="594995" h="66039">
                <a:moveTo>
                  <a:pt x="565471" y="20538"/>
                </a:moveTo>
                <a:lnTo>
                  <a:pt x="560708" y="20538"/>
                </a:lnTo>
                <a:lnTo>
                  <a:pt x="560708" y="14337"/>
                </a:lnTo>
                <a:lnTo>
                  <a:pt x="562196" y="9971"/>
                </a:lnTo>
                <a:lnTo>
                  <a:pt x="565173" y="6697"/>
                </a:lnTo>
                <a:lnTo>
                  <a:pt x="568149" y="3323"/>
                </a:lnTo>
                <a:lnTo>
                  <a:pt x="572366" y="1637"/>
                </a:lnTo>
                <a:lnTo>
                  <a:pt x="582785" y="1637"/>
                </a:lnTo>
                <a:lnTo>
                  <a:pt x="586753" y="3026"/>
                </a:lnTo>
                <a:lnTo>
                  <a:pt x="589729" y="5804"/>
                </a:lnTo>
                <a:lnTo>
                  <a:pt x="573855" y="5804"/>
                </a:lnTo>
                <a:lnTo>
                  <a:pt x="570977" y="6994"/>
                </a:lnTo>
                <a:lnTo>
                  <a:pt x="566810" y="11757"/>
                </a:lnTo>
                <a:lnTo>
                  <a:pt x="565669" y="15130"/>
                </a:lnTo>
                <a:lnTo>
                  <a:pt x="565471" y="19496"/>
                </a:lnTo>
                <a:lnTo>
                  <a:pt x="565471" y="20538"/>
                </a:lnTo>
                <a:close/>
              </a:path>
              <a:path w="594995" h="66039">
                <a:moveTo>
                  <a:pt x="594641" y="55512"/>
                </a:moveTo>
                <a:lnTo>
                  <a:pt x="559518" y="55512"/>
                </a:lnTo>
                <a:lnTo>
                  <a:pt x="559518" y="51543"/>
                </a:lnTo>
                <a:lnTo>
                  <a:pt x="580453" y="30856"/>
                </a:lnTo>
                <a:lnTo>
                  <a:pt x="584371" y="27781"/>
                </a:lnTo>
                <a:lnTo>
                  <a:pt x="588539" y="22820"/>
                </a:lnTo>
                <a:lnTo>
                  <a:pt x="589581" y="19942"/>
                </a:lnTo>
                <a:lnTo>
                  <a:pt x="589581" y="13394"/>
                </a:lnTo>
                <a:lnTo>
                  <a:pt x="588440" y="10765"/>
                </a:lnTo>
                <a:lnTo>
                  <a:pt x="586157" y="8780"/>
                </a:lnTo>
                <a:lnTo>
                  <a:pt x="583975" y="6796"/>
                </a:lnTo>
                <a:lnTo>
                  <a:pt x="581098" y="5804"/>
                </a:lnTo>
                <a:lnTo>
                  <a:pt x="589729" y="5804"/>
                </a:lnTo>
                <a:lnTo>
                  <a:pt x="592806" y="8483"/>
                </a:lnTo>
                <a:lnTo>
                  <a:pt x="594343" y="12104"/>
                </a:lnTo>
                <a:lnTo>
                  <a:pt x="594277" y="20538"/>
                </a:lnTo>
                <a:lnTo>
                  <a:pt x="573706" y="40084"/>
                </a:lnTo>
                <a:lnTo>
                  <a:pt x="570283" y="42614"/>
                </a:lnTo>
                <a:lnTo>
                  <a:pt x="566413" y="46880"/>
                </a:lnTo>
                <a:lnTo>
                  <a:pt x="565272" y="48964"/>
                </a:lnTo>
                <a:lnTo>
                  <a:pt x="564876" y="51047"/>
                </a:lnTo>
                <a:lnTo>
                  <a:pt x="594641" y="51047"/>
                </a:lnTo>
                <a:lnTo>
                  <a:pt x="594641" y="5551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58610" y="284731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58110" y="2978218"/>
            <a:ext cx="635" cy="42545"/>
          </a:xfrm>
          <a:custGeom>
            <a:avLst/>
            <a:gdLst/>
            <a:ahLst/>
            <a:cxnLst/>
            <a:rect l="l" t="t" r="r" b="b"/>
            <a:pathLst>
              <a:path w="634" h="42544">
                <a:moveTo>
                  <a:pt x="0" y="41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38585" y="267674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38585" y="267674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4549" y="617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58610" y="2719069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78485" y="2697894"/>
            <a:ext cx="798830" cy="343535"/>
          </a:xfrm>
          <a:custGeom>
            <a:avLst/>
            <a:gdLst/>
            <a:ahLst/>
            <a:cxnLst/>
            <a:rect l="l" t="t" r="r" b="b"/>
            <a:pathLst>
              <a:path w="798829" h="343535">
                <a:moveTo>
                  <a:pt x="599" y="0"/>
                </a:moveTo>
                <a:lnTo>
                  <a:pt x="67028" y="780"/>
                </a:lnTo>
                <a:lnTo>
                  <a:pt x="133047" y="3062"/>
                </a:lnTo>
                <a:lnTo>
                  <a:pt x="198247" y="6758"/>
                </a:lnTo>
                <a:lnTo>
                  <a:pt x="262216" y="11779"/>
                </a:lnTo>
                <a:lnTo>
                  <a:pt x="324544" y="18037"/>
                </a:lnTo>
                <a:lnTo>
                  <a:pt x="384820" y="25444"/>
                </a:lnTo>
                <a:lnTo>
                  <a:pt x="442634" y="33911"/>
                </a:lnTo>
                <a:lnTo>
                  <a:pt x="497574" y="43349"/>
                </a:lnTo>
                <a:lnTo>
                  <a:pt x="549230" y="53671"/>
                </a:lnTo>
                <a:lnTo>
                  <a:pt x="597191" y="64788"/>
                </a:lnTo>
                <a:lnTo>
                  <a:pt x="641046" y="76612"/>
                </a:lnTo>
                <a:lnTo>
                  <a:pt x="680385" y="89055"/>
                </a:lnTo>
                <a:lnTo>
                  <a:pt x="743871" y="115442"/>
                </a:lnTo>
                <a:lnTo>
                  <a:pt x="784362" y="143242"/>
                </a:lnTo>
                <a:lnTo>
                  <a:pt x="798573" y="171749"/>
                </a:lnTo>
                <a:lnTo>
                  <a:pt x="794933" y="186047"/>
                </a:lnTo>
                <a:lnTo>
                  <a:pt x="767121" y="214289"/>
                </a:lnTo>
                <a:lnTo>
                  <a:pt x="714669" y="241471"/>
                </a:lnTo>
                <a:lnTo>
                  <a:pt x="640862" y="266886"/>
                </a:lnTo>
                <a:lnTo>
                  <a:pt x="596978" y="278710"/>
                </a:lnTo>
                <a:lnTo>
                  <a:pt x="548986" y="289827"/>
                </a:lnTo>
                <a:lnTo>
                  <a:pt x="497298" y="300149"/>
                </a:lnTo>
                <a:lnTo>
                  <a:pt x="442324" y="309588"/>
                </a:lnTo>
                <a:lnTo>
                  <a:pt x="384476" y="318054"/>
                </a:lnTo>
                <a:lnTo>
                  <a:pt x="324162" y="325461"/>
                </a:lnTo>
                <a:lnTo>
                  <a:pt x="261795" y="331719"/>
                </a:lnTo>
                <a:lnTo>
                  <a:pt x="197785" y="336740"/>
                </a:lnTo>
                <a:lnTo>
                  <a:pt x="132542" y="340436"/>
                </a:lnTo>
                <a:lnTo>
                  <a:pt x="66476" y="342718"/>
                </a:lnTo>
                <a:lnTo>
                  <a:pt x="0" y="3434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21661" y="241478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89"/>
                </a:lnTo>
                <a:lnTo>
                  <a:pt x="0" y="9268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21661" y="241478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89"/>
                </a:lnTo>
                <a:lnTo>
                  <a:pt x="0" y="9268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85414" y="2431283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21661" y="254544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21661" y="254544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85414" y="2561937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56810" y="2507345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56735" y="2638044"/>
            <a:ext cx="2540" cy="38735"/>
          </a:xfrm>
          <a:custGeom>
            <a:avLst/>
            <a:gdLst/>
            <a:ahLst/>
            <a:cxnLst/>
            <a:rect l="l" t="t" r="r" b="b"/>
            <a:pathLst>
              <a:path w="2540" h="38735">
                <a:moveTo>
                  <a:pt x="20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37160" y="2331845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37160" y="2331845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56810" y="2374280"/>
            <a:ext cx="635" cy="40640"/>
          </a:xfrm>
          <a:custGeom>
            <a:avLst/>
            <a:gdLst/>
            <a:ahLst/>
            <a:cxnLst/>
            <a:rect l="l" t="t" r="r" b="b"/>
            <a:pathLst>
              <a:path w="634" h="40639">
                <a:moveTo>
                  <a:pt x="0" y="404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77585" y="2352882"/>
            <a:ext cx="782955" cy="345440"/>
          </a:xfrm>
          <a:custGeom>
            <a:avLst/>
            <a:gdLst/>
            <a:ahLst/>
            <a:cxnLst/>
            <a:rect l="l" t="t" r="r" b="b"/>
            <a:pathLst>
              <a:path w="782954" h="345439">
                <a:moveTo>
                  <a:pt x="1499" y="345011"/>
                </a:moveTo>
                <a:lnTo>
                  <a:pt x="70320" y="344134"/>
                </a:lnTo>
                <a:lnTo>
                  <a:pt x="138668" y="341570"/>
                </a:lnTo>
                <a:lnTo>
                  <a:pt x="206064" y="337427"/>
                </a:lnTo>
                <a:lnTo>
                  <a:pt x="272033" y="331810"/>
                </a:lnTo>
                <a:lnTo>
                  <a:pt x="336095" y="324823"/>
                </a:lnTo>
                <a:lnTo>
                  <a:pt x="397773" y="316572"/>
                </a:lnTo>
                <a:lnTo>
                  <a:pt x="456591" y="307162"/>
                </a:lnTo>
                <a:lnTo>
                  <a:pt x="512070" y="296699"/>
                </a:lnTo>
                <a:lnTo>
                  <a:pt x="563732" y="285288"/>
                </a:lnTo>
                <a:lnTo>
                  <a:pt x="611101" y="273034"/>
                </a:lnTo>
                <a:lnTo>
                  <a:pt x="653699" y="260043"/>
                </a:lnTo>
                <a:lnTo>
                  <a:pt x="691048" y="246420"/>
                </a:lnTo>
                <a:lnTo>
                  <a:pt x="748090" y="217699"/>
                </a:lnTo>
                <a:lnTo>
                  <a:pt x="778406" y="187715"/>
                </a:lnTo>
                <a:lnTo>
                  <a:pt x="782348" y="172512"/>
                </a:lnTo>
                <a:lnTo>
                  <a:pt x="778340" y="157307"/>
                </a:lnTo>
                <a:lnTo>
                  <a:pt x="747889" y="127318"/>
                </a:lnTo>
                <a:lnTo>
                  <a:pt x="690708" y="98595"/>
                </a:lnTo>
                <a:lnTo>
                  <a:pt x="653286" y="84971"/>
                </a:lnTo>
                <a:lnTo>
                  <a:pt x="610612" y="71979"/>
                </a:lnTo>
                <a:lnTo>
                  <a:pt x="563164" y="59725"/>
                </a:lnTo>
                <a:lnTo>
                  <a:pt x="511418" y="48313"/>
                </a:lnTo>
                <a:lnTo>
                  <a:pt x="455853" y="37850"/>
                </a:lnTo>
                <a:lnTo>
                  <a:pt x="396944" y="28440"/>
                </a:lnTo>
                <a:lnTo>
                  <a:pt x="335169" y="20189"/>
                </a:lnTo>
                <a:lnTo>
                  <a:pt x="271005" y="13201"/>
                </a:lnTo>
                <a:lnTo>
                  <a:pt x="204929" y="7584"/>
                </a:lnTo>
                <a:lnTo>
                  <a:pt x="137418" y="3440"/>
                </a:lnTo>
                <a:lnTo>
                  <a:pt x="68949" y="877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21661" y="206983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21661" y="206983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85414" y="2086326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21661" y="220048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21661" y="220048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85414" y="2216990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56810" y="2162385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56810" y="2293145"/>
            <a:ext cx="635" cy="38735"/>
          </a:xfrm>
          <a:custGeom>
            <a:avLst/>
            <a:gdLst/>
            <a:ahLst/>
            <a:cxnLst/>
            <a:rect l="l" t="t" r="r" b="b"/>
            <a:pathLst>
              <a:path w="634" h="38735">
                <a:moveTo>
                  <a:pt x="5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37160" y="1991676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37160" y="1991675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56810" y="2033830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0" y="35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77660" y="2012795"/>
            <a:ext cx="799465" cy="340360"/>
          </a:xfrm>
          <a:custGeom>
            <a:avLst/>
            <a:gdLst/>
            <a:ahLst/>
            <a:cxnLst/>
            <a:rect l="l" t="t" r="r" b="b"/>
            <a:pathLst>
              <a:path w="799465" h="340360">
                <a:moveTo>
                  <a:pt x="0" y="340199"/>
                </a:moveTo>
                <a:lnTo>
                  <a:pt x="66547" y="339426"/>
                </a:lnTo>
                <a:lnTo>
                  <a:pt x="132682" y="337165"/>
                </a:lnTo>
                <a:lnTo>
                  <a:pt x="197993" y="333505"/>
                </a:lnTo>
                <a:lnTo>
                  <a:pt x="262071" y="328532"/>
                </a:lnTo>
                <a:lnTo>
                  <a:pt x="324503" y="322334"/>
                </a:lnTo>
                <a:lnTo>
                  <a:pt x="384878" y="314999"/>
                </a:lnTo>
                <a:lnTo>
                  <a:pt x="442787" y="306613"/>
                </a:lnTo>
                <a:lnTo>
                  <a:pt x="497817" y="297266"/>
                </a:lnTo>
                <a:lnTo>
                  <a:pt x="549558" y="287043"/>
                </a:lnTo>
                <a:lnTo>
                  <a:pt x="597598" y="276032"/>
                </a:lnTo>
                <a:lnTo>
                  <a:pt x="641528" y="264322"/>
                </a:lnTo>
                <a:lnTo>
                  <a:pt x="680935" y="251999"/>
                </a:lnTo>
                <a:lnTo>
                  <a:pt x="744539" y="225866"/>
                </a:lnTo>
                <a:lnTo>
                  <a:pt x="785123" y="198332"/>
                </a:lnTo>
                <a:lnTo>
                  <a:pt x="799398" y="170099"/>
                </a:lnTo>
                <a:lnTo>
                  <a:pt x="795779" y="155939"/>
                </a:lnTo>
                <a:lnTo>
                  <a:pt x="767990" y="127968"/>
                </a:lnTo>
                <a:lnTo>
                  <a:pt x="715537" y="101047"/>
                </a:lnTo>
                <a:lnTo>
                  <a:pt x="641712" y="75876"/>
                </a:lnTo>
                <a:lnTo>
                  <a:pt x="597812" y="64166"/>
                </a:lnTo>
                <a:lnTo>
                  <a:pt x="549802" y="53156"/>
                </a:lnTo>
                <a:lnTo>
                  <a:pt x="498093" y="42933"/>
                </a:lnTo>
                <a:lnTo>
                  <a:pt x="443096" y="33585"/>
                </a:lnTo>
                <a:lnTo>
                  <a:pt x="385223" y="25199"/>
                </a:lnTo>
                <a:lnTo>
                  <a:pt x="324884" y="17864"/>
                </a:lnTo>
                <a:lnTo>
                  <a:pt x="262491" y="11666"/>
                </a:lnTo>
                <a:lnTo>
                  <a:pt x="198455" y="6693"/>
                </a:lnTo>
                <a:lnTo>
                  <a:pt x="133187" y="3033"/>
                </a:lnTo>
                <a:lnTo>
                  <a:pt x="67098" y="772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58910" y="1935313"/>
            <a:ext cx="635" cy="60325"/>
          </a:xfrm>
          <a:custGeom>
            <a:avLst/>
            <a:gdLst/>
            <a:ahLst/>
            <a:cxnLst/>
            <a:rect l="l" t="t" r="r" b="b"/>
            <a:pathLst>
              <a:path w="634" h="60325">
                <a:moveTo>
                  <a:pt x="87" y="-4762"/>
                </a:moveTo>
                <a:lnTo>
                  <a:pt x="87" y="64912"/>
                </a:lnTo>
              </a:path>
            </a:pathLst>
          </a:custGeom>
          <a:ln w="96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43335" y="189208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0" y="43184"/>
                </a:lnTo>
                <a:lnTo>
                  <a:pt x="15849" y="0"/>
                </a:lnTo>
                <a:lnTo>
                  <a:pt x="31474" y="432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43335" y="189208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15849" y="0"/>
                </a:lnTo>
                <a:lnTo>
                  <a:pt x="0" y="43184"/>
                </a:lnTo>
                <a:lnTo>
                  <a:pt x="31474" y="432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7214312" y="1717009"/>
            <a:ext cx="95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259635" y="1752783"/>
            <a:ext cx="635" cy="73025"/>
          </a:xfrm>
          <a:custGeom>
            <a:avLst/>
            <a:gdLst/>
            <a:ahLst/>
            <a:cxnLst/>
            <a:rect l="l" t="t" r="r" b="b"/>
            <a:pathLst>
              <a:path w="634" h="73025">
                <a:moveTo>
                  <a:pt x="174" y="-4762"/>
                </a:moveTo>
                <a:lnTo>
                  <a:pt x="174" y="77212"/>
                </a:lnTo>
              </a:path>
            </a:pathLst>
          </a:custGeom>
          <a:ln w="98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44235" y="170955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0" y="43152"/>
                </a:lnTo>
                <a:lnTo>
                  <a:pt x="15949" y="0"/>
                </a:lnTo>
                <a:lnTo>
                  <a:pt x="31474" y="4329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44235" y="170955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15949" y="0"/>
                </a:lnTo>
                <a:lnTo>
                  <a:pt x="0" y="43152"/>
                </a:lnTo>
                <a:lnTo>
                  <a:pt x="31474" y="4329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25286" y="138813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25286" y="138813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989033" y="1404633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4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4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25286" y="151878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25286" y="151878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924847" y="1533353"/>
            <a:ext cx="669290" cy="77470"/>
          </a:xfrm>
          <a:custGeom>
            <a:avLst/>
            <a:gdLst/>
            <a:ahLst/>
            <a:cxnLst/>
            <a:rect l="l" t="t" r="r" b="b"/>
            <a:pathLst>
              <a:path w="669290" h="77469">
                <a:moveTo>
                  <a:pt x="7094" y="22472"/>
                </a:moveTo>
                <a:lnTo>
                  <a:pt x="1439" y="22472"/>
                </a:lnTo>
                <a:lnTo>
                  <a:pt x="1538" y="16321"/>
                </a:lnTo>
                <a:lnTo>
                  <a:pt x="3423" y="11360"/>
                </a:lnTo>
                <a:lnTo>
                  <a:pt x="10765" y="3819"/>
                </a:lnTo>
                <a:lnTo>
                  <a:pt x="15428" y="1934"/>
                </a:lnTo>
                <a:lnTo>
                  <a:pt x="26541" y="1934"/>
                </a:lnTo>
                <a:lnTo>
                  <a:pt x="31104" y="3323"/>
                </a:lnTo>
                <a:lnTo>
                  <a:pt x="35584" y="6697"/>
                </a:lnTo>
                <a:lnTo>
                  <a:pt x="16966" y="6697"/>
                </a:lnTo>
                <a:lnTo>
                  <a:pt x="13543" y="8036"/>
                </a:lnTo>
                <a:lnTo>
                  <a:pt x="8383" y="13394"/>
                </a:lnTo>
                <a:lnTo>
                  <a:pt x="7094" y="17164"/>
                </a:lnTo>
                <a:lnTo>
                  <a:pt x="7094" y="22472"/>
                </a:lnTo>
                <a:close/>
              </a:path>
              <a:path w="669290" h="77469">
                <a:moveTo>
                  <a:pt x="36052" y="61317"/>
                </a:moveTo>
                <a:lnTo>
                  <a:pt x="25697" y="61317"/>
                </a:lnTo>
                <a:lnTo>
                  <a:pt x="29468" y="60027"/>
                </a:lnTo>
                <a:lnTo>
                  <a:pt x="35619" y="54867"/>
                </a:lnTo>
                <a:lnTo>
                  <a:pt x="37157" y="51593"/>
                </a:lnTo>
                <a:lnTo>
                  <a:pt x="37157" y="43556"/>
                </a:lnTo>
                <a:lnTo>
                  <a:pt x="35817" y="40381"/>
                </a:lnTo>
                <a:lnTo>
                  <a:pt x="33139" y="38099"/>
                </a:lnTo>
                <a:lnTo>
                  <a:pt x="30459" y="35718"/>
                </a:lnTo>
                <a:lnTo>
                  <a:pt x="26789" y="34528"/>
                </a:lnTo>
                <a:lnTo>
                  <a:pt x="17512" y="34528"/>
                </a:lnTo>
                <a:lnTo>
                  <a:pt x="17512" y="29765"/>
                </a:lnTo>
                <a:lnTo>
                  <a:pt x="25796" y="29765"/>
                </a:lnTo>
                <a:lnTo>
                  <a:pt x="28674" y="28773"/>
                </a:lnTo>
                <a:lnTo>
                  <a:pt x="33535" y="24705"/>
                </a:lnTo>
                <a:lnTo>
                  <a:pt x="34776" y="21927"/>
                </a:lnTo>
                <a:lnTo>
                  <a:pt x="34776" y="14684"/>
                </a:lnTo>
                <a:lnTo>
                  <a:pt x="33535" y="11806"/>
                </a:lnTo>
                <a:lnTo>
                  <a:pt x="31055" y="9822"/>
                </a:lnTo>
                <a:lnTo>
                  <a:pt x="28574" y="7739"/>
                </a:lnTo>
                <a:lnTo>
                  <a:pt x="25301" y="6697"/>
                </a:lnTo>
                <a:lnTo>
                  <a:pt x="35584" y="6697"/>
                </a:lnTo>
                <a:lnTo>
                  <a:pt x="38546" y="8880"/>
                </a:lnTo>
                <a:lnTo>
                  <a:pt x="40431" y="12799"/>
                </a:lnTo>
                <a:lnTo>
                  <a:pt x="40431" y="21232"/>
                </a:lnTo>
                <a:lnTo>
                  <a:pt x="39488" y="24159"/>
                </a:lnTo>
                <a:lnTo>
                  <a:pt x="35817" y="29021"/>
                </a:lnTo>
                <a:lnTo>
                  <a:pt x="33287" y="30658"/>
                </a:lnTo>
                <a:lnTo>
                  <a:pt x="30014" y="31551"/>
                </a:lnTo>
                <a:lnTo>
                  <a:pt x="30014" y="31700"/>
                </a:lnTo>
                <a:lnTo>
                  <a:pt x="34280" y="32493"/>
                </a:lnTo>
                <a:lnTo>
                  <a:pt x="37455" y="34279"/>
                </a:lnTo>
                <a:lnTo>
                  <a:pt x="41622" y="39836"/>
                </a:lnTo>
                <a:lnTo>
                  <a:pt x="42664" y="43209"/>
                </a:lnTo>
                <a:lnTo>
                  <a:pt x="42664" y="52833"/>
                </a:lnTo>
                <a:lnTo>
                  <a:pt x="40629" y="57397"/>
                </a:lnTo>
                <a:lnTo>
                  <a:pt x="36052" y="61317"/>
                </a:lnTo>
                <a:close/>
              </a:path>
              <a:path w="669290" h="77469">
                <a:moveTo>
                  <a:pt x="27483" y="66079"/>
                </a:moveTo>
                <a:lnTo>
                  <a:pt x="15080" y="66079"/>
                </a:lnTo>
                <a:lnTo>
                  <a:pt x="9971" y="64343"/>
                </a:lnTo>
                <a:lnTo>
                  <a:pt x="5903" y="60870"/>
                </a:lnTo>
                <a:lnTo>
                  <a:pt x="1934" y="57298"/>
                </a:lnTo>
                <a:lnTo>
                  <a:pt x="112" y="52833"/>
                </a:lnTo>
                <a:lnTo>
                  <a:pt x="0" y="45144"/>
                </a:lnTo>
                <a:lnTo>
                  <a:pt x="99" y="44946"/>
                </a:lnTo>
                <a:lnTo>
                  <a:pt x="5754" y="44946"/>
                </a:lnTo>
                <a:lnTo>
                  <a:pt x="5754" y="50700"/>
                </a:lnTo>
                <a:lnTo>
                  <a:pt x="7143" y="54371"/>
                </a:lnTo>
                <a:lnTo>
                  <a:pt x="12699" y="59927"/>
                </a:lnTo>
                <a:lnTo>
                  <a:pt x="16470" y="61317"/>
                </a:lnTo>
                <a:lnTo>
                  <a:pt x="36052" y="61317"/>
                </a:lnTo>
                <a:lnTo>
                  <a:pt x="32593" y="64343"/>
                </a:lnTo>
                <a:lnTo>
                  <a:pt x="27483" y="66079"/>
                </a:lnTo>
                <a:close/>
              </a:path>
              <a:path w="669290" h="77469">
                <a:moveTo>
                  <a:pt x="53680" y="64740"/>
                </a:moveTo>
                <a:lnTo>
                  <a:pt x="46834" y="64740"/>
                </a:lnTo>
                <a:lnTo>
                  <a:pt x="64545" y="40927"/>
                </a:lnTo>
                <a:lnTo>
                  <a:pt x="48174" y="18901"/>
                </a:lnTo>
                <a:lnTo>
                  <a:pt x="55168" y="18901"/>
                </a:lnTo>
                <a:lnTo>
                  <a:pt x="68265" y="36313"/>
                </a:lnTo>
                <a:lnTo>
                  <a:pt x="74793" y="36313"/>
                </a:lnTo>
                <a:lnTo>
                  <a:pt x="71391" y="40778"/>
                </a:lnTo>
                <a:lnTo>
                  <a:pt x="74970" y="45541"/>
                </a:lnTo>
                <a:lnTo>
                  <a:pt x="67819" y="45541"/>
                </a:lnTo>
                <a:lnTo>
                  <a:pt x="53680" y="64740"/>
                </a:lnTo>
                <a:close/>
              </a:path>
              <a:path w="669290" h="77469">
                <a:moveTo>
                  <a:pt x="74793" y="36313"/>
                </a:moveTo>
                <a:lnTo>
                  <a:pt x="68265" y="36313"/>
                </a:lnTo>
                <a:lnTo>
                  <a:pt x="81065" y="18901"/>
                </a:lnTo>
                <a:lnTo>
                  <a:pt x="88060" y="18901"/>
                </a:lnTo>
                <a:lnTo>
                  <a:pt x="74793" y="36313"/>
                </a:lnTo>
                <a:close/>
              </a:path>
              <a:path w="669290" h="77469">
                <a:moveTo>
                  <a:pt x="89399" y="64740"/>
                </a:moveTo>
                <a:lnTo>
                  <a:pt x="82255" y="64740"/>
                </a:lnTo>
                <a:lnTo>
                  <a:pt x="67819" y="45541"/>
                </a:lnTo>
                <a:lnTo>
                  <a:pt x="74970" y="45541"/>
                </a:lnTo>
                <a:lnTo>
                  <a:pt x="89399" y="64740"/>
                </a:lnTo>
                <a:close/>
              </a:path>
              <a:path w="669290" h="77469">
                <a:moveTo>
                  <a:pt x="99241" y="22472"/>
                </a:moveTo>
                <a:lnTo>
                  <a:pt x="93586" y="22472"/>
                </a:lnTo>
                <a:lnTo>
                  <a:pt x="93685" y="16321"/>
                </a:lnTo>
                <a:lnTo>
                  <a:pt x="95570" y="11360"/>
                </a:lnTo>
                <a:lnTo>
                  <a:pt x="102912" y="3819"/>
                </a:lnTo>
                <a:lnTo>
                  <a:pt x="107576" y="1934"/>
                </a:lnTo>
                <a:lnTo>
                  <a:pt x="118688" y="1934"/>
                </a:lnTo>
                <a:lnTo>
                  <a:pt x="123252" y="3323"/>
                </a:lnTo>
                <a:lnTo>
                  <a:pt x="127732" y="6697"/>
                </a:lnTo>
                <a:lnTo>
                  <a:pt x="109114" y="6697"/>
                </a:lnTo>
                <a:lnTo>
                  <a:pt x="105691" y="8036"/>
                </a:lnTo>
                <a:lnTo>
                  <a:pt x="100531" y="13394"/>
                </a:lnTo>
                <a:lnTo>
                  <a:pt x="99241" y="17164"/>
                </a:lnTo>
                <a:lnTo>
                  <a:pt x="99241" y="22472"/>
                </a:lnTo>
                <a:close/>
              </a:path>
              <a:path w="669290" h="77469">
                <a:moveTo>
                  <a:pt x="128199" y="61317"/>
                </a:moveTo>
                <a:lnTo>
                  <a:pt x="117844" y="61317"/>
                </a:lnTo>
                <a:lnTo>
                  <a:pt x="121615" y="60027"/>
                </a:lnTo>
                <a:lnTo>
                  <a:pt x="127767" y="54867"/>
                </a:lnTo>
                <a:lnTo>
                  <a:pt x="129305" y="51593"/>
                </a:lnTo>
                <a:lnTo>
                  <a:pt x="129305" y="43556"/>
                </a:lnTo>
                <a:lnTo>
                  <a:pt x="127965" y="40381"/>
                </a:lnTo>
                <a:lnTo>
                  <a:pt x="125286" y="38099"/>
                </a:lnTo>
                <a:lnTo>
                  <a:pt x="122607" y="35718"/>
                </a:lnTo>
                <a:lnTo>
                  <a:pt x="118936" y="34528"/>
                </a:lnTo>
                <a:lnTo>
                  <a:pt x="109660" y="34528"/>
                </a:lnTo>
                <a:lnTo>
                  <a:pt x="109660" y="29765"/>
                </a:lnTo>
                <a:lnTo>
                  <a:pt x="117944" y="29765"/>
                </a:lnTo>
                <a:lnTo>
                  <a:pt x="120821" y="28773"/>
                </a:lnTo>
                <a:lnTo>
                  <a:pt x="125683" y="24705"/>
                </a:lnTo>
                <a:lnTo>
                  <a:pt x="126924" y="21927"/>
                </a:lnTo>
                <a:lnTo>
                  <a:pt x="126924" y="14684"/>
                </a:lnTo>
                <a:lnTo>
                  <a:pt x="125683" y="11806"/>
                </a:lnTo>
                <a:lnTo>
                  <a:pt x="123202" y="9822"/>
                </a:lnTo>
                <a:lnTo>
                  <a:pt x="120722" y="7739"/>
                </a:lnTo>
                <a:lnTo>
                  <a:pt x="117448" y="6697"/>
                </a:lnTo>
                <a:lnTo>
                  <a:pt x="127732" y="6697"/>
                </a:lnTo>
                <a:lnTo>
                  <a:pt x="130694" y="8880"/>
                </a:lnTo>
                <a:lnTo>
                  <a:pt x="132579" y="12799"/>
                </a:lnTo>
                <a:lnTo>
                  <a:pt x="132579" y="21232"/>
                </a:lnTo>
                <a:lnTo>
                  <a:pt x="131636" y="24159"/>
                </a:lnTo>
                <a:lnTo>
                  <a:pt x="127965" y="29021"/>
                </a:lnTo>
                <a:lnTo>
                  <a:pt x="125435" y="30658"/>
                </a:lnTo>
                <a:lnTo>
                  <a:pt x="122161" y="31551"/>
                </a:lnTo>
                <a:lnTo>
                  <a:pt x="122161" y="31700"/>
                </a:lnTo>
                <a:lnTo>
                  <a:pt x="126427" y="32493"/>
                </a:lnTo>
                <a:lnTo>
                  <a:pt x="129602" y="34279"/>
                </a:lnTo>
                <a:lnTo>
                  <a:pt x="133769" y="39836"/>
                </a:lnTo>
                <a:lnTo>
                  <a:pt x="134811" y="43209"/>
                </a:lnTo>
                <a:lnTo>
                  <a:pt x="134811" y="52833"/>
                </a:lnTo>
                <a:lnTo>
                  <a:pt x="132777" y="57397"/>
                </a:lnTo>
                <a:lnTo>
                  <a:pt x="128199" y="61317"/>
                </a:lnTo>
                <a:close/>
              </a:path>
              <a:path w="669290" h="77469">
                <a:moveTo>
                  <a:pt x="119630" y="66079"/>
                </a:moveTo>
                <a:lnTo>
                  <a:pt x="107229" y="66079"/>
                </a:lnTo>
                <a:lnTo>
                  <a:pt x="102119" y="64343"/>
                </a:lnTo>
                <a:lnTo>
                  <a:pt x="98051" y="60870"/>
                </a:lnTo>
                <a:lnTo>
                  <a:pt x="94082" y="57298"/>
                </a:lnTo>
                <a:lnTo>
                  <a:pt x="92259" y="52833"/>
                </a:lnTo>
                <a:lnTo>
                  <a:pt x="92147" y="45144"/>
                </a:lnTo>
                <a:lnTo>
                  <a:pt x="92246" y="44946"/>
                </a:lnTo>
                <a:lnTo>
                  <a:pt x="97902" y="44946"/>
                </a:lnTo>
                <a:lnTo>
                  <a:pt x="97902" y="50700"/>
                </a:lnTo>
                <a:lnTo>
                  <a:pt x="99291" y="54371"/>
                </a:lnTo>
                <a:lnTo>
                  <a:pt x="104847" y="59927"/>
                </a:lnTo>
                <a:lnTo>
                  <a:pt x="108618" y="61317"/>
                </a:lnTo>
                <a:lnTo>
                  <a:pt x="128199" y="61317"/>
                </a:lnTo>
                <a:lnTo>
                  <a:pt x="124741" y="64343"/>
                </a:lnTo>
                <a:lnTo>
                  <a:pt x="119630" y="66079"/>
                </a:lnTo>
                <a:close/>
              </a:path>
              <a:path w="669290" h="77469">
                <a:moveTo>
                  <a:pt x="193284" y="66079"/>
                </a:moveTo>
                <a:lnTo>
                  <a:pt x="181774" y="66079"/>
                </a:lnTo>
                <a:lnTo>
                  <a:pt x="176516" y="63797"/>
                </a:lnTo>
                <a:lnTo>
                  <a:pt x="172448" y="59233"/>
                </a:lnTo>
                <a:lnTo>
                  <a:pt x="168479" y="54669"/>
                </a:lnTo>
                <a:lnTo>
                  <a:pt x="166495" y="48865"/>
                </a:lnTo>
                <a:lnTo>
                  <a:pt x="166495" y="34776"/>
                </a:lnTo>
                <a:lnTo>
                  <a:pt x="168479" y="28971"/>
                </a:lnTo>
                <a:lnTo>
                  <a:pt x="176416" y="19843"/>
                </a:lnTo>
                <a:lnTo>
                  <a:pt x="181675" y="17561"/>
                </a:lnTo>
                <a:lnTo>
                  <a:pt x="193581" y="17561"/>
                </a:lnTo>
                <a:lnTo>
                  <a:pt x="197848" y="18950"/>
                </a:lnTo>
                <a:lnTo>
                  <a:pt x="201725" y="22324"/>
                </a:lnTo>
                <a:lnTo>
                  <a:pt x="183362" y="22324"/>
                </a:lnTo>
                <a:lnTo>
                  <a:pt x="179443" y="24209"/>
                </a:lnTo>
                <a:lnTo>
                  <a:pt x="176467" y="27979"/>
                </a:lnTo>
                <a:lnTo>
                  <a:pt x="173589" y="31749"/>
                </a:lnTo>
                <a:lnTo>
                  <a:pt x="172150" y="36363"/>
                </a:lnTo>
                <a:lnTo>
                  <a:pt x="172150" y="47277"/>
                </a:lnTo>
                <a:lnTo>
                  <a:pt x="173589" y="51891"/>
                </a:lnTo>
                <a:lnTo>
                  <a:pt x="176467" y="55661"/>
                </a:lnTo>
                <a:lnTo>
                  <a:pt x="179443" y="59431"/>
                </a:lnTo>
                <a:lnTo>
                  <a:pt x="183362" y="61317"/>
                </a:lnTo>
                <a:lnTo>
                  <a:pt x="201037" y="61317"/>
                </a:lnTo>
                <a:lnTo>
                  <a:pt x="197501" y="64541"/>
                </a:lnTo>
                <a:lnTo>
                  <a:pt x="193284" y="66079"/>
                </a:lnTo>
                <a:close/>
              </a:path>
              <a:path w="669290" h="77469">
                <a:moveTo>
                  <a:pt x="206828" y="33337"/>
                </a:moveTo>
                <a:lnTo>
                  <a:pt x="201172" y="33337"/>
                </a:lnTo>
                <a:lnTo>
                  <a:pt x="200378" y="29666"/>
                </a:lnTo>
                <a:lnTo>
                  <a:pt x="198890" y="26937"/>
                </a:lnTo>
                <a:lnTo>
                  <a:pt x="196708" y="25151"/>
                </a:lnTo>
                <a:lnTo>
                  <a:pt x="194524" y="23266"/>
                </a:lnTo>
                <a:lnTo>
                  <a:pt x="191696" y="22324"/>
                </a:lnTo>
                <a:lnTo>
                  <a:pt x="201725" y="22324"/>
                </a:lnTo>
                <a:lnTo>
                  <a:pt x="204297" y="24506"/>
                </a:lnTo>
                <a:lnTo>
                  <a:pt x="206232" y="28376"/>
                </a:lnTo>
                <a:lnTo>
                  <a:pt x="206828" y="33337"/>
                </a:lnTo>
                <a:close/>
              </a:path>
              <a:path w="669290" h="77469">
                <a:moveTo>
                  <a:pt x="201037" y="61317"/>
                </a:moveTo>
                <a:lnTo>
                  <a:pt x="191597" y="61317"/>
                </a:lnTo>
                <a:lnTo>
                  <a:pt x="194524" y="60126"/>
                </a:lnTo>
                <a:lnTo>
                  <a:pt x="197005" y="57745"/>
                </a:lnTo>
                <a:lnTo>
                  <a:pt x="199584" y="55363"/>
                </a:lnTo>
                <a:lnTo>
                  <a:pt x="201122" y="52238"/>
                </a:lnTo>
                <a:lnTo>
                  <a:pt x="201619" y="48368"/>
                </a:lnTo>
                <a:lnTo>
                  <a:pt x="207125" y="48368"/>
                </a:lnTo>
                <a:lnTo>
                  <a:pt x="206332" y="54024"/>
                </a:lnTo>
                <a:lnTo>
                  <a:pt x="204247" y="58390"/>
                </a:lnTo>
                <a:lnTo>
                  <a:pt x="201037" y="61317"/>
                </a:lnTo>
                <a:close/>
              </a:path>
              <a:path w="669290" h="77469">
                <a:moveTo>
                  <a:pt x="238806" y="66079"/>
                </a:moveTo>
                <a:lnTo>
                  <a:pt x="227892" y="66079"/>
                </a:lnTo>
                <a:lnTo>
                  <a:pt x="222634" y="63797"/>
                </a:lnTo>
                <a:lnTo>
                  <a:pt x="218565" y="59233"/>
                </a:lnTo>
                <a:lnTo>
                  <a:pt x="214596" y="54669"/>
                </a:lnTo>
                <a:lnTo>
                  <a:pt x="212612" y="48865"/>
                </a:lnTo>
                <a:lnTo>
                  <a:pt x="212612" y="34776"/>
                </a:lnTo>
                <a:lnTo>
                  <a:pt x="214596" y="28971"/>
                </a:lnTo>
                <a:lnTo>
                  <a:pt x="222534" y="19843"/>
                </a:lnTo>
                <a:lnTo>
                  <a:pt x="227792" y="17561"/>
                </a:lnTo>
                <a:lnTo>
                  <a:pt x="240889" y="17561"/>
                </a:lnTo>
                <a:lnTo>
                  <a:pt x="246148" y="19843"/>
                </a:lnTo>
                <a:lnTo>
                  <a:pt x="248305" y="22324"/>
                </a:lnTo>
                <a:lnTo>
                  <a:pt x="229430" y="22324"/>
                </a:lnTo>
                <a:lnTo>
                  <a:pt x="225561" y="24209"/>
                </a:lnTo>
                <a:lnTo>
                  <a:pt x="222470" y="28128"/>
                </a:lnTo>
                <a:lnTo>
                  <a:pt x="219707" y="31749"/>
                </a:lnTo>
                <a:lnTo>
                  <a:pt x="218267" y="36363"/>
                </a:lnTo>
                <a:lnTo>
                  <a:pt x="218267" y="47277"/>
                </a:lnTo>
                <a:lnTo>
                  <a:pt x="219707" y="51891"/>
                </a:lnTo>
                <a:lnTo>
                  <a:pt x="222584" y="55661"/>
                </a:lnTo>
                <a:lnTo>
                  <a:pt x="225561" y="59431"/>
                </a:lnTo>
                <a:lnTo>
                  <a:pt x="229479" y="61317"/>
                </a:lnTo>
                <a:lnTo>
                  <a:pt x="248299" y="61317"/>
                </a:lnTo>
                <a:lnTo>
                  <a:pt x="246098" y="62805"/>
                </a:lnTo>
                <a:lnTo>
                  <a:pt x="242725" y="64988"/>
                </a:lnTo>
                <a:lnTo>
                  <a:pt x="238806" y="66079"/>
                </a:lnTo>
                <a:close/>
              </a:path>
              <a:path w="669290" h="77469">
                <a:moveTo>
                  <a:pt x="248299" y="61317"/>
                </a:moveTo>
                <a:lnTo>
                  <a:pt x="239203" y="61317"/>
                </a:lnTo>
                <a:lnTo>
                  <a:pt x="243072" y="59431"/>
                </a:lnTo>
                <a:lnTo>
                  <a:pt x="248926" y="51792"/>
                </a:lnTo>
                <a:lnTo>
                  <a:pt x="250382" y="47277"/>
                </a:lnTo>
                <a:lnTo>
                  <a:pt x="250382" y="36363"/>
                </a:lnTo>
                <a:lnTo>
                  <a:pt x="248926" y="31898"/>
                </a:lnTo>
                <a:lnTo>
                  <a:pt x="245839" y="27979"/>
                </a:lnTo>
                <a:lnTo>
                  <a:pt x="243072" y="24258"/>
                </a:lnTo>
                <a:lnTo>
                  <a:pt x="239154" y="22324"/>
                </a:lnTo>
                <a:lnTo>
                  <a:pt x="248305" y="22324"/>
                </a:lnTo>
                <a:lnTo>
                  <a:pt x="254086" y="28971"/>
                </a:lnTo>
                <a:lnTo>
                  <a:pt x="256070" y="34776"/>
                </a:lnTo>
                <a:lnTo>
                  <a:pt x="256070" y="46087"/>
                </a:lnTo>
                <a:lnTo>
                  <a:pt x="255226" y="50105"/>
                </a:lnTo>
                <a:lnTo>
                  <a:pt x="253540" y="53875"/>
                </a:lnTo>
                <a:lnTo>
                  <a:pt x="251952" y="57546"/>
                </a:lnTo>
                <a:lnTo>
                  <a:pt x="249472" y="60523"/>
                </a:lnTo>
                <a:lnTo>
                  <a:pt x="248299" y="61317"/>
                </a:lnTo>
                <a:close/>
              </a:path>
              <a:path w="669290" h="77469">
                <a:moveTo>
                  <a:pt x="273517" y="26789"/>
                </a:moveTo>
                <a:lnTo>
                  <a:pt x="270063" y="26789"/>
                </a:lnTo>
                <a:lnTo>
                  <a:pt x="271155" y="24110"/>
                </a:lnTo>
                <a:lnTo>
                  <a:pt x="273040" y="21927"/>
                </a:lnTo>
                <a:lnTo>
                  <a:pt x="275719" y="20240"/>
                </a:lnTo>
                <a:lnTo>
                  <a:pt x="278398" y="18454"/>
                </a:lnTo>
                <a:lnTo>
                  <a:pt x="281424" y="17561"/>
                </a:lnTo>
                <a:lnTo>
                  <a:pt x="290651" y="17561"/>
                </a:lnTo>
                <a:lnTo>
                  <a:pt x="294868" y="19000"/>
                </a:lnTo>
                <a:lnTo>
                  <a:pt x="297863" y="22324"/>
                </a:lnTo>
                <a:lnTo>
                  <a:pt x="281275" y="22324"/>
                </a:lnTo>
                <a:lnTo>
                  <a:pt x="278596" y="23068"/>
                </a:lnTo>
                <a:lnTo>
                  <a:pt x="276314" y="24556"/>
                </a:lnTo>
                <a:lnTo>
                  <a:pt x="274131" y="26044"/>
                </a:lnTo>
                <a:lnTo>
                  <a:pt x="273517" y="26789"/>
                </a:lnTo>
                <a:close/>
              </a:path>
              <a:path w="669290" h="77469">
                <a:moveTo>
                  <a:pt x="269915" y="64740"/>
                </a:moveTo>
                <a:lnTo>
                  <a:pt x="264259" y="64740"/>
                </a:lnTo>
                <a:lnTo>
                  <a:pt x="264259" y="18901"/>
                </a:lnTo>
                <a:lnTo>
                  <a:pt x="269915" y="18901"/>
                </a:lnTo>
                <a:lnTo>
                  <a:pt x="269915" y="26789"/>
                </a:lnTo>
                <a:lnTo>
                  <a:pt x="273517" y="26789"/>
                </a:lnTo>
                <a:lnTo>
                  <a:pt x="272494" y="28029"/>
                </a:lnTo>
                <a:lnTo>
                  <a:pt x="271402" y="30509"/>
                </a:lnTo>
                <a:lnTo>
                  <a:pt x="270411" y="32990"/>
                </a:lnTo>
                <a:lnTo>
                  <a:pt x="269915" y="35470"/>
                </a:lnTo>
                <a:lnTo>
                  <a:pt x="269915" y="64740"/>
                </a:lnTo>
                <a:close/>
              </a:path>
              <a:path w="669290" h="77469">
                <a:moveTo>
                  <a:pt x="301466" y="64740"/>
                </a:moveTo>
                <a:lnTo>
                  <a:pt x="295960" y="64740"/>
                </a:lnTo>
                <a:lnTo>
                  <a:pt x="295960" y="31352"/>
                </a:lnTo>
                <a:lnTo>
                  <a:pt x="294967" y="28029"/>
                </a:lnTo>
                <a:lnTo>
                  <a:pt x="292983" y="25747"/>
                </a:lnTo>
                <a:lnTo>
                  <a:pt x="291097" y="23465"/>
                </a:lnTo>
                <a:lnTo>
                  <a:pt x="288221" y="22324"/>
                </a:lnTo>
                <a:lnTo>
                  <a:pt x="297863" y="22324"/>
                </a:lnTo>
                <a:lnTo>
                  <a:pt x="300127" y="24754"/>
                </a:lnTo>
                <a:lnTo>
                  <a:pt x="301466" y="29071"/>
                </a:lnTo>
                <a:lnTo>
                  <a:pt x="301466" y="64740"/>
                </a:lnTo>
                <a:close/>
              </a:path>
              <a:path w="669290" h="77469">
                <a:moveTo>
                  <a:pt x="330585" y="64740"/>
                </a:moveTo>
                <a:lnTo>
                  <a:pt x="324632" y="64740"/>
                </a:lnTo>
                <a:lnTo>
                  <a:pt x="306921" y="18901"/>
                </a:lnTo>
                <a:lnTo>
                  <a:pt x="313172" y="18901"/>
                </a:lnTo>
                <a:lnTo>
                  <a:pt x="327608" y="59084"/>
                </a:lnTo>
                <a:lnTo>
                  <a:pt x="332697" y="59084"/>
                </a:lnTo>
                <a:lnTo>
                  <a:pt x="330585" y="64740"/>
                </a:lnTo>
                <a:close/>
              </a:path>
              <a:path w="669290" h="77469">
                <a:moveTo>
                  <a:pt x="332697" y="59084"/>
                </a:moveTo>
                <a:lnTo>
                  <a:pt x="327757" y="59084"/>
                </a:lnTo>
                <a:lnTo>
                  <a:pt x="341896" y="18901"/>
                </a:lnTo>
                <a:lnTo>
                  <a:pt x="347700" y="18901"/>
                </a:lnTo>
                <a:lnTo>
                  <a:pt x="332697" y="59084"/>
                </a:lnTo>
                <a:close/>
              </a:path>
              <a:path w="669290" h="77469">
                <a:moveTo>
                  <a:pt x="356086" y="76943"/>
                </a:moveTo>
                <a:lnTo>
                  <a:pt x="356086" y="73074"/>
                </a:lnTo>
                <a:lnTo>
                  <a:pt x="357376" y="72578"/>
                </a:lnTo>
                <a:lnTo>
                  <a:pt x="358367" y="71536"/>
                </a:lnTo>
                <a:lnTo>
                  <a:pt x="359063" y="69949"/>
                </a:lnTo>
                <a:lnTo>
                  <a:pt x="359856" y="68460"/>
                </a:lnTo>
                <a:lnTo>
                  <a:pt x="360253" y="66873"/>
                </a:lnTo>
                <a:lnTo>
                  <a:pt x="360253" y="64740"/>
                </a:lnTo>
                <a:lnTo>
                  <a:pt x="356532" y="64740"/>
                </a:lnTo>
                <a:lnTo>
                  <a:pt x="356532" y="55363"/>
                </a:lnTo>
                <a:lnTo>
                  <a:pt x="363974" y="55363"/>
                </a:lnTo>
                <a:lnTo>
                  <a:pt x="363974" y="67617"/>
                </a:lnTo>
                <a:lnTo>
                  <a:pt x="363279" y="70048"/>
                </a:lnTo>
                <a:lnTo>
                  <a:pt x="361890" y="72330"/>
                </a:lnTo>
                <a:lnTo>
                  <a:pt x="360600" y="74612"/>
                </a:lnTo>
                <a:lnTo>
                  <a:pt x="358666" y="76150"/>
                </a:lnTo>
                <a:lnTo>
                  <a:pt x="356086" y="76943"/>
                </a:lnTo>
                <a:close/>
              </a:path>
              <a:path w="669290" h="77469">
                <a:moveTo>
                  <a:pt x="407094" y="35569"/>
                </a:moveTo>
                <a:lnTo>
                  <a:pt x="402332" y="35569"/>
                </a:lnTo>
                <a:lnTo>
                  <a:pt x="408434" y="3422"/>
                </a:lnTo>
                <a:lnTo>
                  <a:pt x="439538" y="3422"/>
                </a:lnTo>
                <a:lnTo>
                  <a:pt x="439538" y="8483"/>
                </a:lnTo>
                <a:lnTo>
                  <a:pt x="412303" y="8483"/>
                </a:lnTo>
                <a:lnTo>
                  <a:pt x="408285" y="29170"/>
                </a:lnTo>
                <a:lnTo>
                  <a:pt x="408434" y="29319"/>
                </a:lnTo>
                <a:lnTo>
                  <a:pt x="414746" y="29319"/>
                </a:lnTo>
                <a:lnTo>
                  <a:pt x="413196" y="30063"/>
                </a:lnTo>
                <a:lnTo>
                  <a:pt x="410815" y="31253"/>
                </a:lnTo>
                <a:lnTo>
                  <a:pt x="408780" y="33089"/>
                </a:lnTo>
                <a:lnTo>
                  <a:pt x="407094" y="35569"/>
                </a:lnTo>
                <a:close/>
              </a:path>
              <a:path w="669290" h="77469">
                <a:moveTo>
                  <a:pt x="414746" y="29319"/>
                </a:moveTo>
                <a:lnTo>
                  <a:pt x="408434" y="29319"/>
                </a:lnTo>
                <a:lnTo>
                  <a:pt x="410120" y="27433"/>
                </a:lnTo>
                <a:lnTo>
                  <a:pt x="412104" y="25995"/>
                </a:lnTo>
                <a:lnTo>
                  <a:pt x="416669" y="24010"/>
                </a:lnTo>
                <a:lnTo>
                  <a:pt x="419100" y="23514"/>
                </a:lnTo>
                <a:lnTo>
                  <a:pt x="428029" y="23514"/>
                </a:lnTo>
                <a:lnTo>
                  <a:pt x="433089" y="25499"/>
                </a:lnTo>
                <a:lnTo>
                  <a:pt x="435728" y="28277"/>
                </a:lnTo>
                <a:lnTo>
                  <a:pt x="418256" y="28277"/>
                </a:lnTo>
                <a:lnTo>
                  <a:pt x="415676" y="28872"/>
                </a:lnTo>
                <a:lnTo>
                  <a:pt x="414746" y="29319"/>
                </a:lnTo>
                <a:close/>
              </a:path>
              <a:path w="669290" h="77469">
                <a:moveTo>
                  <a:pt x="434892" y="61317"/>
                </a:moveTo>
                <a:lnTo>
                  <a:pt x="425846" y="61317"/>
                </a:lnTo>
                <a:lnTo>
                  <a:pt x="429517" y="59679"/>
                </a:lnTo>
                <a:lnTo>
                  <a:pt x="432395" y="56405"/>
                </a:lnTo>
                <a:lnTo>
                  <a:pt x="435371" y="53131"/>
                </a:lnTo>
                <a:lnTo>
                  <a:pt x="436860" y="49113"/>
                </a:lnTo>
                <a:lnTo>
                  <a:pt x="436860" y="39687"/>
                </a:lnTo>
                <a:lnTo>
                  <a:pt x="435322" y="35867"/>
                </a:lnTo>
                <a:lnTo>
                  <a:pt x="432246" y="32890"/>
                </a:lnTo>
                <a:lnTo>
                  <a:pt x="429269" y="29815"/>
                </a:lnTo>
                <a:lnTo>
                  <a:pt x="425499" y="28277"/>
                </a:lnTo>
                <a:lnTo>
                  <a:pt x="435728" y="28277"/>
                </a:lnTo>
                <a:lnTo>
                  <a:pt x="440630" y="33436"/>
                </a:lnTo>
                <a:lnTo>
                  <a:pt x="442515" y="38595"/>
                </a:lnTo>
                <a:lnTo>
                  <a:pt x="442515" y="50899"/>
                </a:lnTo>
                <a:lnTo>
                  <a:pt x="440432" y="55909"/>
                </a:lnTo>
                <a:lnTo>
                  <a:pt x="434892" y="61317"/>
                </a:lnTo>
                <a:close/>
              </a:path>
              <a:path w="669290" h="77469">
                <a:moveTo>
                  <a:pt x="426987" y="66079"/>
                </a:moveTo>
                <a:lnTo>
                  <a:pt x="415279" y="66079"/>
                </a:lnTo>
                <a:lnTo>
                  <a:pt x="410517" y="64392"/>
                </a:lnTo>
                <a:lnTo>
                  <a:pt x="402778" y="57645"/>
                </a:lnTo>
                <a:lnTo>
                  <a:pt x="400744" y="52933"/>
                </a:lnTo>
                <a:lnTo>
                  <a:pt x="400545" y="46880"/>
                </a:lnTo>
                <a:lnTo>
                  <a:pt x="406052" y="46880"/>
                </a:lnTo>
                <a:lnTo>
                  <a:pt x="406250" y="51246"/>
                </a:lnTo>
                <a:lnTo>
                  <a:pt x="407739" y="54768"/>
                </a:lnTo>
                <a:lnTo>
                  <a:pt x="410517" y="57447"/>
                </a:lnTo>
                <a:lnTo>
                  <a:pt x="413394" y="60027"/>
                </a:lnTo>
                <a:lnTo>
                  <a:pt x="417016" y="61317"/>
                </a:lnTo>
                <a:lnTo>
                  <a:pt x="434892" y="61317"/>
                </a:lnTo>
                <a:lnTo>
                  <a:pt x="432097" y="64045"/>
                </a:lnTo>
                <a:lnTo>
                  <a:pt x="426987" y="66079"/>
                </a:lnTo>
                <a:close/>
              </a:path>
              <a:path w="669290" h="77469">
                <a:moveTo>
                  <a:pt x="477344" y="64740"/>
                </a:moveTo>
                <a:lnTo>
                  <a:pt x="471689" y="64740"/>
                </a:lnTo>
                <a:lnTo>
                  <a:pt x="471689" y="18603"/>
                </a:lnTo>
                <a:lnTo>
                  <a:pt x="455317" y="18603"/>
                </a:lnTo>
                <a:lnTo>
                  <a:pt x="455317" y="14585"/>
                </a:lnTo>
                <a:lnTo>
                  <a:pt x="460378" y="14485"/>
                </a:lnTo>
                <a:lnTo>
                  <a:pt x="463900" y="14039"/>
                </a:lnTo>
                <a:lnTo>
                  <a:pt x="465884" y="13245"/>
                </a:lnTo>
                <a:lnTo>
                  <a:pt x="467968" y="12451"/>
                </a:lnTo>
                <a:lnTo>
                  <a:pt x="469506" y="11211"/>
                </a:lnTo>
                <a:lnTo>
                  <a:pt x="470498" y="9524"/>
                </a:lnTo>
                <a:lnTo>
                  <a:pt x="471589" y="7838"/>
                </a:lnTo>
                <a:lnTo>
                  <a:pt x="472334" y="5506"/>
                </a:lnTo>
                <a:lnTo>
                  <a:pt x="472730" y="2530"/>
                </a:lnTo>
                <a:lnTo>
                  <a:pt x="477344" y="2530"/>
                </a:lnTo>
                <a:lnTo>
                  <a:pt x="477344" y="64740"/>
                </a:lnTo>
                <a:close/>
              </a:path>
              <a:path w="669290" h="77469">
                <a:moveTo>
                  <a:pt x="506369" y="24110"/>
                </a:moveTo>
                <a:lnTo>
                  <a:pt x="500862" y="24110"/>
                </a:lnTo>
                <a:lnTo>
                  <a:pt x="500862" y="16767"/>
                </a:lnTo>
                <a:lnTo>
                  <a:pt x="502549" y="11608"/>
                </a:lnTo>
                <a:lnTo>
                  <a:pt x="505923" y="7739"/>
                </a:lnTo>
                <a:lnTo>
                  <a:pt x="509395" y="3869"/>
                </a:lnTo>
                <a:lnTo>
                  <a:pt x="514307" y="1934"/>
                </a:lnTo>
                <a:lnTo>
                  <a:pt x="526510" y="1934"/>
                </a:lnTo>
                <a:lnTo>
                  <a:pt x="531173" y="3522"/>
                </a:lnTo>
                <a:lnTo>
                  <a:pt x="534646" y="6697"/>
                </a:lnTo>
                <a:lnTo>
                  <a:pt x="516142" y="6697"/>
                </a:lnTo>
                <a:lnTo>
                  <a:pt x="512719" y="8135"/>
                </a:lnTo>
                <a:lnTo>
                  <a:pt x="507857" y="13791"/>
                </a:lnTo>
                <a:lnTo>
                  <a:pt x="506568" y="17710"/>
                </a:lnTo>
                <a:lnTo>
                  <a:pt x="506369" y="22770"/>
                </a:lnTo>
                <a:lnTo>
                  <a:pt x="506369" y="24110"/>
                </a:lnTo>
                <a:close/>
              </a:path>
              <a:path w="669290" h="77469">
                <a:moveTo>
                  <a:pt x="540301" y="64740"/>
                </a:moveTo>
                <a:lnTo>
                  <a:pt x="499374" y="64740"/>
                </a:lnTo>
                <a:lnTo>
                  <a:pt x="499374" y="60175"/>
                </a:lnTo>
                <a:lnTo>
                  <a:pt x="523732" y="36065"/>
                </a:lnTo>
                <a:lnTo>
                  <a:pt x="528246" y="32493"/>
                </a:lnTo>
                <a:lnTo>
                  <a:pt x="530628" y="29616"/>
                </a:lnTo>
                <a:lnTo>
                  <a:pt x="533108" y="26739"/>
                </a:lnTo>
                <a:lnTo>
                  <a:pt x="534349" y="23365"/>
                </a:lnTo>
                <a:lnTo>
                  <a:pt x="534349" y="15726"/>
                </a:lnTo>
                <a:lnTo>
                  <a:pt x="533058" y="12650"/>
                </a:lnTo>
                <a:lnTo>
                  <a:pt x="527900" y="7887"/>
                </a:lnTo>
                <a:lnTo>
                  <a:pt x="524575" y="6697"/>
                </a:lnTo>
                <a:lnTo>
                  <a:pt x="534646" y="6697"/>
                </a:lnTo>
                <a:lnTo>
                  <a:pt x="538218" y="9872"/>
                </a:lnTo>
                <a:lnTo>
                  <a:pt x="540004" y="14138"/>
                </a:lnTo>
                <a:lnTo>
                  <a:pt x="539888" y="24110"/>
                </a:lnTo>
                <a:lnTo>
                  <a:pt x="538665" y="27781"/>
                </a:lnTo>
                <a:lnTo>
                  <a:pt x="533406" y="35222"/>
                </a:lnTo>
                <a:lnTo>
                  <a:pt x="528594" y="39191"/>
                </a:lnTo>
                <a:lnTo>
                  <a:pt x="515993" y="46831"/>
                </a:lnTo>
                <a:lnTo>
                  <a:pt x="512074" y="49758"/>
                </a:lnTo>
                <a:lnTo>
                  <a:pt x="507510" y="54719"/>
                </a:lnTo>
                <a:lnTo>
                  <a:pt x="506121" y="57149"/>
                </a:lnTo>
                <a:lnTo>
                  <a:pt x="505625" y="59531"/>
                </a:lnTo>
                <a:lnTo>
                  <a:pt x="540301" y="59531"/>
                </a:lnTo>
                <a:lnTo>
                  <a:pt x="540301" y="64740"/>
                </a:lnTo>
                <a:close/>
              </a:path>
              <a:path w="669290" h="77469">
                <a:moveTo>
                  <a:pt x="553700" y="76943"/>
                </a:moveTo>
                <a:lnTo>
                  <a:pt x="553700" y="73074"/>
                </a:lnTo>
                <a:lnTo>
                  <a:pt x="554990" y="72578"/>
                </a:lnTo>
                <a:lnTo>
                  <a:pt x="555981" y="71536"/>
                </a:lnTo>
                <a:lnTo>
                  <a:pt x="556677" y="69949"/>
                </a:lnTo>
                <a:lnTo>
                  <a:pt x="557470" y="68460"/>
                </a:lnTo>
                <a:lnTo>
                  <a:pt x="557867" y="66873"/>
                </a:lnTo>
                <a:lnTo>
                  <a:pt x="557867" y="64740"/>
                </a:lnTo>
                <a:lnTo>
                  <a:pt x="554146" y="64740"/>
                </a:lnTo>
                <a:lnTo>
                  <a:pt x="554146" y="55363"/>
                </a:lnTo>
                <a:lnTo>
                  <a:pt x="561588" y="55363"/>
                </a:lnTo>
                <a:lnTo>
                  <a:pt x="561588" y="67617"/>
                </a:lnTo>
                <a:lnTo>
                  <a:pt x="560893" y="70048"/>
                </a:lnTo>
                <a:lnTo>
                  <a:pt x="559504" y="72330"/>
                </a:lnTo>
                <a:lnTo>
                  <a:pt x="558214" y="74612"/>
                </a:lnTo>
                <a:lnTo>
                  <a:pt x="556279" y="76150"/>
                </a:lnTo>
                <a:lnTo>
                  <a:pt x="553700" y="76943"/>
                </a:lnTo>
                <a:close/>
              </a:path>
              <a:path w="669290" h="77469">
                <a:moveTo>
                  <a:pt x="598457" y="66079"/>
                </a:moveTo>
                <a:lnTo>
                  <a:pt x="593694" y="66079"/>
                </a:lnTo>
                <a:lnTo>
                  <a:pt x="621079" y="0"/>
                </a:lnTo>
                <a:lnTo>
                  <a:pt x="625693" y="0"/>
                </a:lnTo>
                <a:lnTo>
                  <a:pt x="598457" y="66079"/>
                </a:lnTo>
                <a:close/>
              </a:path>
              <a:path w="669290" h="77469">
                <a:moveTo>
                  <a:pt x="634742" y="24110"/>
                </a:moveTo>
                <a:lnTo>
                  <a:pt x="629236" y="24110"/>
                </a:lnTo>
                <a:lnTo>
                  <a:pt x="629236" y="16767"/>
                </a:lnTo>
                <a:lnTo>
                  <a:pt x="630922" y="11608"/>
                </a:lnTo>
                <a:lnTo>
                  <a:pt x="634296" y="7739"/>
                </a:lnTo>
                <a:lnTo>
                  <a:pt x="637768" y="3869"/>
                </a:lnTo>
                <a:lnTo>
                  <a:pt x="642680" y="1934"/>
                </a:lnTo>
                <a:lnTo>
                  <a:pt x="654884" y="1934"/>
                </a:lnTo>
                <a:lnTo>
                  <a:pt x="659547" y="3522"/>
                </a:lnTo>
                <a:lnTo>
                  <a:pt x="663019" y="6697"/>
                </a:lnTo>
                <a:lnTo>
                  <a:pt x="644515" y="6697"/>
                </a:lnTo>
                <a:lnTo>
                  <a:pt x="641092" y="8135"/>
                </a:lnTo>
                <a:lnTo>
                  <a:pt x="636230" y="13791"/>
                </a:lnTo>
                <a:lnTo>
                  <a:pt x="634940" y="17710"/>
                </a:lnTo>
                <a:lnTo>
                  <a:pt x="634742" y="22770"/>
                </a:lnTo>
                <a:lnTo>
                  <a:pt x="634742" y="24110"/>
                </a:lnTo>
                <a:close/>
              </a:path>
              <a:path w="669290" h="77469">
                <a:moveTo>
                  <a:pt x="668675" y="64740"/>
                </a:moveTo>
                <a:lnTo>
                  <a:pt x="627747" y="64740"/>
                </a:lnTo>
                <a:lnTo>
                  <a:pt x="627747" y="60175"/>
                </a:lnTo>
                <a:lnTo>
                  <a:pt x="652105" y="36065"/>
                </a:lnTo>
                <a:lnTo>
                  <a:pt x="656620" y="32493"/>
                </a:lnTo>
                <a:lnTo>
                  <a:pt x="659002" y="29616"/>
                </a:lnTo>
                <a:lnTo>
                  <a:pt x="661482" y="26739"/>
                </a:lnTo>
                <a:lnTo>
                  <a:pt x="662722" y="23365"/>
                </a:lnTo>
                <a:lnTo>
                  <a:pt x="662722" y="15726"/>
                </a:lnTo>
                <a:lnTo>
                  <a:pt x="661432" y="12650"/>
                </a:lnTo>
                <a:lnTo>
                  <a:pt x="656273" y="7887"/>
                </a:lnTo>
                <a:lnTo>
                  <a:pt x="652948" y="6697"/>
                </a:lnTo>
                <a:lnTo>
                  <a:pt x="663019" y="6697"/>
                </a:lnTo>
                <a:lnTo>
                  <a:pt x="666591" y="9872"/>
                </a:lnTo>
                <a:lnTo>
                  <a:pt x="668377" y="14138"/>
                </a:lnTo>
                <a:lnTo>
                  <a:pt x="668261" y="24110"/>
                </a:lnTo>
                <a:lnTo>
                  <a:pt x="667038" y="27781"/>
                </a:lnTo>
                <a:lnTo>
                  <a:pt x="661779" y="35222"/>
                </a:lnTo>
                <a:lnTo>
                  <a:pt x="656967" y="39191"/>
                </a:lnTo>
                <a:lnTo>
                  <a:pt x="644366" y="46831"/>
                </a:lnTo>
                <a:lnTo>
                  <a:pt x="640447" y="49758"/>
                </a:lnTo>
                <a:lnTo>
                  <a:pt x="635883" y="54719"/>
                </a:lnTo>
                <a:lnTo>
                  <a:pt x="634494" y="57149"/>
                </a:lnTo>
                <a:lnTo>
                  <a:pt x="633998" y="59531"/>
                </a:lnTo>
                <a:lnTo>
                  <a:pt x="668675" y="59531"/>
                </a:lnTo>
                <a:lnTo>
                  <a:pt x="668675" y="64740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260435" y="148068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39985" y="165333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239985" y="165333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60235" y="1611634"/>
            <a:ext cx="635" cy="41910"/>
          </a:xfrm>
          <a:custGeom>
            <a:avLst/>
            <a:gdLst/>
            <a:ahLst/>
            <a:cxnLst/>
            <a:rect l="l" t="t" r="r" b="b"/>
            <a:pathLst>
              <a:path w="634" h="41910">
                <a:moveTo>
                  <a:pt x="149" y="-4762"/>
                </a:moveTo>
                <a:lnTo>
                  <a:pt x="149" y="46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239985" y="131010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39985" y="131010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260135" y="1352432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464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280485" y="1331254"/>
            <a:ext cx="779780" cy="343535"/>
          </a:xfrm>
          <a:custGeom>
            <a:avLst/>
            <a:gdLst/>
            <a:ahLst/>
            <a:cxnLst/>
            <a:rect l="l" t="t" r="r" b="b"/>
            <a:pathLst>
              <a:path w="779779" h="343535">
                <a:moveTo>
                  <a:pt x="0" y="0"/>
                </a:moveTo>
                <a:lnTo>
                  <a:pt x="68673" y="873"/>
                </a:lnTo>
                <a:lnTo>
                  <a:pt x="136869" y="3422"/>
                </a:lnTo>
                <a:lnTo>
                  <a:pt x="204113" y="7544"/>
                </a:lnTo>
                <a:lnTo>
                  <a:pt x="269930" y="13132"/>
                </a:lnTo>
                <a:lnTo>
                  <a:pt x="333843" y="20083"/>
                </a:lnTo>
                <a:lnTo>
                  <a:pt x="395377" y="28291"/>
                </a:lnTo>
                <a:lnTo>
                  <a:pt x="454056" y="37652"/>
                </a:lnTo>
                <a:lnTo>
                  <a:pt x="509406" y="48060"/>
                </a:lnTo>
                <a:lnTo>
                  <a:pt x="560949" y="59411"/>
                </a:lnTo>
                <a:lnTo>
                  <a:pt x="608212" y="71601"/>
                </a:lnTo>
                <a:lnTo>
                  <a:pt x="650717" y="84524"/>
                </a:lnTo>
                <a:lnTo>
                  <a:pt x="687990" y="98076"/>
                </a:lnTo>
                <a:lnTo>
                  <a:pt x="744936" y="126647"/>
                </a:lnTo>
                <a:lnTo>
                  <a:pt x="775246" y="156475"/>
                </a:lnTo>
                <a:lnTo>
                  <a:pt x="779223" y="171599"/>
                </a:lnTo>
                <a:lnTo>
                  <a:pt x="775272" y="186723"/>
                </a:lnTo>
                <a:lnTo>
                  <a:pt x="745017" y="216551"/>
                </a:lnTo>
                <a:lnTo>
                  <a:pt x="688126" y="245122"/>
                </a:lnTo>
                <a:lnTo>
                  <a:pt x="650883" y="258674"/>
                </a:lnTo>
                <a:lnTo>
                  <a:pt x="608407" y="271597"/>
                </a:lnTo>
                <a:lnTo>
                  <a:pt x="561177" y="283787"/>
                </a:lnTo>
                <a:lnTo>
                  <a:pt x="509666" y="295138"/>
                </a:lnTo>
                <a:lnTo>
                  <a:pt x="454351" y="305547"/>
                </a:lnTo>
                <a:lnTo>
                  <a:pt x="395708" y="314907"/>
                </a:lnTo>
                <a:lnTo>
                  <a:pt x="334213" y="323115"/>
                </a:lnTo>
                <a:lnTo>
                  <a:pt x="270341" y="330066"/>
                </a:lnTo>
                <a:lnTo>
                  <a:pt x="204567" y="335654"/>
                </a:lnTo>
                <a:lnTo>
                  <a:pt x="137369" y="339776"/>
                </a:lnTo>
                <a:lnTo>
                  <a:pt x="69221" y="342326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23461" y="104815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23461" y="104815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987223" y="1064658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4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4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23461" y="117881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23461" y="117881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987223" y="1195312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4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4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258610" y="11407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258735" y="1271404"/>
            <a:ext cx="1905" cy="38735"/>
          </a:xfrm>
          <a:custGeom>
            <a:avLst/>
            <a:gdLst/>
            <a:ahLst/>
            <a:cxnLst/>
            <a:rect l="l" t="t" r="r" b="b"/>
            <a:pathLst>
              <a:path w="1904" h="38734">
                <a:moveTo>
                  <a:pt x="14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238585" y="9652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238585" y="9652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4549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258610" y="1007655"/>
            <a:ext cx="635" cy="40640"/>
          </a:xfrm>
          <a:custGeom>
            <a:avLst/>
            <a:gdLst/>
            <a:ahLst/>
            <a:cxnLst/>
            <a:rect l="l" t="t" r="r" b="b"/>
            <a:pathLst>
              <a:path w="634" h="40640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278985" y="986255"/>
            <a:ext cx="781050" cy="345440"/>
          </a:xfrm>
          <a:custGeom>
            <a:avLst/>
            <a:gdLst/>
            <a:ahLst/>
            <a:cxnLst/>
            <a:rect l="l" t="t" r="r" b="b"/>
            <a:pathLst>
              <a:path w="781050" h="345440">
                <a:moveTo>
                  <a:pt x="1499" y="344999"/>
                </a:moveTo>
                <a:lnTo>
                  <a:pt x="70197" y="344121"/>
                </a:lnTo>
                <a:lnTo>
                  <a:pt x="138422" y="341558"/>
                </a:lnTo>
                <a:lnTo>
                  <a:pt x="205698" y="337415"/>
                </a:lnTo>
                <a:lnTo>
                  <a:pt x="271548" y="331797"/>
                </a:lnTo>
                <a:lnTo>
                  <a:pt x="335495" y="324810"/>
                </a:lnTo>
                <a:lnTo>
                  <a:pt x="397063" y="316559"/>
                </a:lnTo>
                <a:lnTo>
                  <a:pt x="455775" y="307149"/>
                </a:lnTo>
                <a:lnTo>
                  <a:pt x="511154" y="296686"/>
                </a:lnTo>
                <a:lnTo>
                  <a:pt x="562724" y="285275"/>
                </a:lnTo>
                <a:lnTo>
                  <a:pt x="610008" y="273022"/>
                </a:lnTo>
                <a:lnTo>
                  <a:pt x="652530" y="260031"/>
                </a:lnTo>
                <a:lnTo>
                  <a:pt x="689812" y="246408"/>
                </a:lnTo>
                <a:lnTo>
                  <a:pt x="746751" y="217687"/>
                </a:lnTo>
                <a:lnTo>
                  <a:pt x="777013" y="187702"/>
                </a:lnTo>
                <a:lnTo>
                  <a:pt x="780948" y="172499"/>
                </a:lnTo>
                <a:lnTo>
                  <a:pt x="776947" y="157296"/>
                </a:lnTo>
                <a:lnTo>
                  <a:pt x="746551" y="127311"/>
                </a:lnTo>
                <a:lnTo>
                  <a:pt x="689472" y="98591"/>
                </a:lnTo>
                <a:lnTo>
                  <a:pt x="652116" y="84968"/>
                </a:lnTo>
                <a:lnTo>
                  <a:pt x="609519" y="71977"/>
                </a:lnTo>
                <a:lnTo>
                  <a:pt x="562156" y="59723"/>
                </a:lnTo>
                <a:lnTo>
                  <a:pt x="510503" y="48312"/>
                </a:lnTo>
                <a:lnTo>
                  <a:pt x="455037" y="37849"/>
                </a:lnTo>
                <a:lnTo>
                  <a:pt x="396233" y="28439"/>
                </a:lnTo>
                <a:lnTo>
                  <a:pt x="334569" y="20188"/>
                </a:lnTo>
                <a:lnTo>
                  <a:pt x="270520" y="13201"/>
                </a:lnTo>
                <a:lnTo>
                  <a:pt x="204562" y="7583"/>
                </a:lnTo>
                <a:lnTo>
                  <a:pt x="137172" y="3440"/>
                </a:lnTo>
                <a:lnTo>
                  <a:pt x="68826" y="877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23461" y="70320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823461" y="70320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987223" y="719707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4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4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823461" y="83386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823461" y="83386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987223" y="850362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4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4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258610" y="79576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258535" y="926518"/>
            <a:ext cx="635" cy="38735"/>
          </a:xfrm>
          <a:custGeom>
            <a:avLst/>
            <a:gdLst/>
            <a:ahLst/>
            <a:cxnLst/>
            <a:rect l="l" t="t" r="r" b="b"/>
            <a:pathLst>
              <a:path w="634" h="38734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279085" y="634468"/>
            <a:ext cx="781050" cy="352425"/>
          </a:xfrm>
          <a:custGeom>
            <a:avLst/>
            <a:gdLst/>
            <a:ahLst/>
            <a:cxnLst/>
            <a:rect l="l" t="t" r="r" b="b"/>
            <a:pathLst>
              <a:path w="781050" h="352425">
                <a:moveTo>
                  <a:pt x="0" y="351899"/>
                </a:moveTo>
                <a:lnTo>
                  <a:pt x="68817" y="351003"/>
                </a:lnTo>
                <a:lnTo>
                  <a:pt x="137154" y="348389"/>
                </a:lnTo>
                <a:lnTo>
                  <a:pt x="204536" y="344163"/>
                </a:lnTo>
                <a:lnTo>
                  <a:pt x="270485" y="338433"/>
                </a:lnTo>
                <a:lnTo>
                  <a:pt x="334526" y="331306"/>
                </a:lnTo>
                <a:lnTo>
                  <a:pt x="396183" y="322890"/>
                </a:lnTo>
                <a:lnTo>
                  <a:pt x="454978" y="313292"/>
                </a:lnTo>
                <a:lnTo>
                  <a:pt x="510438" y="302620"/>
                </a:lnTo>
                <a:lnTo>
                  <a:pt x="562084" y="290981"/>
                </a:lnTo>
                <a:lnTo>
                  <a:pt x="609441" y="278482"/>
                </a:lnTo>
                <a:lnTo>
                  <a:pt x="652033" y="265231"/>
                </a:lnTo>
                <a:lnTo>
                  <a:pt x="689383" y="251336"/>
                </a:lnTo>
                <a:lnTo>
                  <a:pt x="746455" y="222041"/>
                </a:lnTo>
                <a:lnTo>
                  <a:pt x="776847" y="191456"/>
                </a:lnTo>
                <a:lnTo>
                  <a:pt x="780848" y="175949"/>
                </a:lnTo>
                <a:lnTo>
                  <a:pt x="776913" y="160442"/>
                </a:lnTo>
                <a:lnTo>
                  <a:pt x="746656" y="129858"/>
                </a:lnTo>
                <a:lnTo>
                  <a:pt x="689724" y="100563"/>
                </a:lnTo>
                <a:lnTo>
                  <a:pt x="652446" y="86667"/>
                </a:lnTo>
                <a:lnTo>
                  <a:pt x="609930" y="73416"/>
                </a:lnTo>
                <a:lnTo>
                  <a:pt x="562652" y="60918"/>
                </a:lnTo>
                <a:lnTo>
                  <a:pt x="511089" y="49278"/>
                </a:lnTo>
                <a:lnTo>
                  <a:pt x="455717" y="38606"/>
                </a:lnTo>
                <a:lnTo>
                  <a:pt x="397012" y="29008"/>
                </a:lnTo>
                <a:lnTo>
                  <a:pt x="335452" y="20592"/>
                </a:lnTo>
                <a:lnTo>
                  <a:pt x="271513" y="13465"/>
                </a:lnTo>
                <a:lnTo>
                  <a:pt x="205671" y="7735"/>
                </a:lnTo>
                <a:lnTo>
                  <a:pt x="138404" y="3509"/>
                </a:lnTo>
                <a:lnTo>
                  <a:pt x="70188" y="895"/>
                </a:ln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240010" y="613341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240010" y="613341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4549" y="6194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258610" y="655506"/>
            <a:ext cx="1905" cy="48260"/>
          </a:xfrm>
          <a:custGeom>
            <a:avLst/>
            <a:gdLst/>
            <a:ahLst/>
            <a:cxnLst/>
            <a:rect l="l" t="t" r="r" b="b"/>
            <a:pathLst>
              <a:path w="1904" h="48259">
                <a:moveTo>
                  <a:pt x="0" y="47699"/>
                </a:move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60410" y="565971"/>
            <a:ext cx="0" cy="52705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0"/>
                </a:moveTo>
                <a:lnTo>
                  <a:pt x="0" y="5213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825311" y="47327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825311" y="47327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181236" y="489178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347154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142" name="object 142"/>
          <p:cNvSpPr txBox="1"/>
          <p:nvPr/>
        </p:nvSpPr>
        <p:spPr>
          <a:xfrm>
            <a:off x="4744184" y="2425812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4259841" y="1551089"/>
            <a:ext cx="1406647" cy="1875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5709803" y="2317722"/>
            <a:ext cx="113665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  <a:tabLst>
                <a:tab pos="1123315" algn="l"/>
              </a:tabLst>
            </a:pPr>
            <a:r>
              <a:rPr sz="1400" spc="-5" dirty="0">
                <a:latin typeface="Arial"/>
                <a:cs typeface="Arial"/>
              </a:rPr>
              <a:t>identity 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885188" y="1506461"/>
            <a:ext cx="631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F(x)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601515" y="2387960"/>
            <a:ext cx="340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F(x)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820384" y="1282814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702515" y="1286199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686765" y="124297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686765" y="124297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4134914" y="3442461"/>
            <a:ext cx="1181100" cy="40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ctr">
              <a:lnSpc>
                <a:spcPts val="149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90"/>
              </a:lnSpc>
            </a:pPr>
            <a:r>
              <a:rPr sz="1400" spc="-5" dirty="0">
                <a:latin typeface="Arial"/>
                <a:cs typeface="Arial"/>
              </a:rPr>
              <a:t>Residual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04998" y="1110444"/>
            <a:ext cx="22593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Full ResNet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architecture: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65948" y="1358094"/>
            <a:ext cx="2521585" cy="1755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indent="-295910">
              <a:lnSpc>
                <a:spcPct val="100000"/>
              </a:lnSpc>
              <a:spcBef>
                <a:spcPts val="100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Stack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residual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blocks</a:t>
            </a:r>
            <a:endParaRPr sz="1600">
              <a:latin typeface="Arial"/>
              <a:cs typeface="Arial"/>
            </a:endParaRPr>
          </a:p>
          <a:p>
            <a:pPr marL="308610" marR="5080" indent="-295910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Every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residual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block</a:t>
            </a:r>
            <a:r>
              <a:rPr sz="16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has  two 3x3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endParaRPr sz="1600">
              <a:latin typeface="Arial"/>
              <a:cs typeface="Arial"/>
            </a:endParaRPr>
          </a:p>
          <a:p>
            <a:pPr marL="308610" marR="52705" indent="-295910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Periodically, double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#</a:t>
            </a:r>
            <a:r>
              <a:rPr sz="16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of  filters and downsample 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spatially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using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stride 2  (/2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in each</a:t>
            </a:r>
            <a:r>
              <a:rPr sz="16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dimension)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181312" y="1244997"/>
            <a:ext cx="219075" cy="2825115"/>
          </a:xfrm>
          <a:custGeom>
            <a:avLst/>
            <a:gdLst/>
            <a:ahLst/>
            <a:cxnLst/>
            <a:rect l="l" t="t" r="r" b="b"/>
            <a:pathLst>
              <a:path w="219075" h="2825115">
                <a:moveTo>
                  <a:pt x="0" y="2824794"/>
                </a:moveTo>
                <a:lnTo>
                  <a:pt x="69122" y="2823866"/>
                </a:lnTo>
                <a:lnTo>
                  <a:pt x="129156" y="2821280"/>
                </a:lnTo>
                <a:lnTo>
                  <a:pt x="176500" y="2817336"/>
                </a:lnTo>
                <a:lnTo>
                  <a:pt x="207549" y="2812333"/>
                </a:lnTo>
                <a:lnTo>
                  <a:pt x="218699" y="2806569"/>
                </a:lnTo>
                <a:lnTo>
                  <a:pt x="218699" y="18224"/>
                </a:lnTo>
                <a:lnTo>
                  <a:pt x="181954" y="8112"/>
                </a:lnTo>
                <a:lnTo>
                  <a:pt x="121334" y="3061"/>
                </a:lnTo>
                <a:lnTo>
                  <a:pt x="42863" y="353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8190232" y="3055760"/>
            <a:ext cx="745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3x3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0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64  filters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8190232" y="2246917"/>
            <a:ext cx="815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3x3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0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128  filters, /2 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spatially </a:t>
            </a: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with 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stride</a:t>
            </a:r>
            <a:r>
              <a:rPr sz="10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7805034" y="3167593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20" h="63500">
                <a:moveTo>
                  <a:pt x="312174" y="63374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710784" y="3127243"/>
            <a:ext cx="110024" cy="80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786059" y="2613519"/>
            <a:ext cx="331470" cy="236854"/>
          </a:xfrm>
          <a:custGeom>
            <a:avLst/>
            <a:gdLst/>
            <a:ahLst/>
            <a:cxnLst/>
            <a:rect l="l" t="t" r="r" b="b"/>
            <a:pathLst>
              <a:path w="331470" h="236855">
                <a:moveTo>
                  <a:pt x="331149" y="0"/>
                </a:moveTo>
                <a:lnTo>
                  <a:pt x="0" y="236299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706159" y="2814694"/>
            <a:ext cx="107699" cy="948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62" name="object 1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71</a:t>
            </a:fld>
            <a:endParaRPr sz="2000"/>
          </a:p>
        </p:txBody>
      </p:sp>
      <p:sp>
        <p:nvSpPr>
          <p:cNvPr id="163" name="object 16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64" name="object 1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4386" y="44030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24386" y="44030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70130" y="4418923"/>
            <a:ext cx="182872" cy="80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36" y="20299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7535" y="20299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7035" y="217565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59" h="66675">
                <a:moveTo>
                  <a:pt x="43637" y="60870"/>
                </a:moveTo>
                <a:lnTo>
                  <a:pt x="31006" y="60870"/>
                </a:lnTo>
                <a:lnTo>
                  <a:pt x="34875" y="59729"/>
                </a:lnTo>
                <a:lnTo>
                  <a:pt x="38249" y="57447"/>
                </a:lnTo>
                <a:lnTo>
                  <a:pt x="41722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1" y="38844"/>
                </a:lnTo>
                <a:lnTo>
                  <a:pt x="31105" y="36760"/>
                </a:lnTo>
                <a:lnTo>
                  <a:pt x="22870" y="34776"/>
                </a:lnTo>
                <a:lnTo>
                  <a:pt x="17959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5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1" y="1785"/>
                </a:lnTo>
                <a:lnTo>
                  <a:pt x="16818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6" y="5060"/>
                </a:lnTo>
                <a:lnTo>
                  <a:pt x="19000" y="5060"/>
                </a:lnTo>
                <a:lnTo>
                  <a:pt x="15081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8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3" y="37355"/>
                </a:lnTo>
                <a:lnTo>
                  <a:pt x="48170" y="40034"/>
                </a:lnTo>
                <a:lnTo>
                  <a:pt x="49560" y="43556"/>
                </a:lnTo>
                <a:lnTo>
                  <a:pt x="49560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59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1" y="11509"/>
                </a:lnTo>
                <a:lnTo>
                  <a:pt x="32743" y="6349"/>
                </a:lnTo>
                <a:lnTo>
                  <a:pt x="28724" y="5060"/>
                </a:lnTo>
                <a:lnTo>
                  <a:pt x="40266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59" h="66675">
                <a:moveTo>
                  <a:pt x="33338" y="66079"/>
                </a:moveTo>
                <a:lnTo>
                  <a:pt x="17463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2" y="43904"/>
                </a:lnTo>
                <a:lnTo>
                  <a:pt x="6102" y="49906"/>
                </a:lnTo>
                <a:lnTo>
                  <a:pt x="7839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90" y="64392"/>
                </a:lnTo>
                <a:lnTo>
                  <a:pt x="33338" y="66079"/>
                </a:lnTo>
                <a:close/>
              </a:path>
              <a:path w="314959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1" y="54669"/>
                </a:lnTo>
                <a:lnTo>
                  <a:pt x="55817" y="48865"/>
                </a:lnTo>
                <a:lnTo>
                  <a:pt x="55817" y="34776"/>
                </a:lnTo>
                <a:lnTo>
                  <a:pt x="57801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2" y="19843"/>
                </a:lnTo>
                <a:lnTo>
                  <a:pt x="91509" y="22324"/>
                </a:lnTo>
                <a:lnTo>
                  <a:pt x="72634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4" y="61317"/>
                </a:lnTo>
                <a:lnTo>
                  <a:pt x="91502" y="61317"/>
                </a:lnTo>
                <a:lnTo>
                  <a:pt x="89303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59" h="66675">
                <a:moveTo>
                  <a:pt x="91502" y="61317"/>
                </a:moveTo>
                <a:lnTo>
                  <a:pt x="82407" y="61317"/>
                </a:lnTo>
                <a:lnTo>
                  <a:pt x="86277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4" y="27979"/>
                </a:lnTo>
                <a:lnTo>
                  <a:pt x="86277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5" y="34776"/>
                </a:lnTo>
                <a:lnTo>
                  <a:pt x="99275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7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59" h="66675">
                <a:moveTo>
                  <a:pt x="116244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2" y="6201"/>
                </a:lnTo>
                <a:lnTo>
                  <a:pt x="115153" y="2331"/>
                </a:lnTo>
                <a:lnTo>
                  <a:pt x="117981" y="1339"/>
                </a:lnTo>
                <a:lnTo>
                  <a:pt x="124033" y="1339"/>
                </a:lnTo>
                <a:lnTo>
                  <a:pt x="125570" y="1438"/>
                </a:lnTo>
                <a:lnTo>
                  <a:pt x="126365" y="1637"/>
                </a:lnTo>
                <a:lnTo>
                  <a:pt x="126365" y="5953"/>
                </a:lnTo>
                <a:lnTo>
                  <a:pt x="120163" y="5953"/>
                </a:lnTo>
                <a:lnTo>
                  <a:pt x="118576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4" y="10417"/>
                </a:lnTo>
                <a:lnTo>
                  <a:pt x="116244" y="18901"/>
                </a:lnTo>
                <a:close/>
              </a:path>
              <a:path w="314959" h="66675">
                <a:moveTo>
                  <a:pt x="139535" y="18901"/>
                </a:moveTo>
                <a:lnTo>
                  <a:pt x="133880" y="18901"/>
                </a:lnTo>
                <a:lnTo>
                  <a:pt x="133880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59" h="66675">
                <a:moveTo>
                  <a:pt x="126365" y="6548"/>
                </a:moveTo>
                <a:lnTo>
                  <a:pt x="125670" y="6349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3" y="5953"/>
                </a:lnTo>
                <a:lnTo>
                  <a:pt x="126365" y="5953"/>
                </a:lnTo>
                <a:lnTo>
                  <a:pt x="126365" y="6548"/>
                </a:lnTo>
                <a:close/>
              </a:path>
              <a:path w="314959" h="66675">
                <a:moveTo>
                  <a:pt x="125174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4" y="18901"/>
                </a:lnTo>
                <a:lnTo>
                  <a:pt x="125174" y="23663"/>
                </a:lnTo>
                <a:close/>
              </a:path>
              <a:path w="314959" h="66675">
                <a:moveTo>
                  <a:pt x="148763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3" y="18901"/>
                </a:lnTo>
                <a:lnTo>
                  <a:pt x="148763" y="23663"/>
                </a:lnTo>
                <a:close/>
              </a:path>
              <a:path w="314959" h="66675">
                <a:moveTo>
                  <a:pt x="116244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4" y="23663"/>
                </a:lnTo>
                <a:lnTo>
                  <a:pt x="116244" y="64740"/>
                </a:lnTo>
                <a:close/>
              </a:path>
              <a:path w="314959" h="66675">
                <a:moveTo>
                  <a:pt x="147175" y="65186"/>
                </a:moveTo>
                <a:lnTo>
                  <a:pt x="140081" y="65186"/>
                </a:lnTo>
                <a:lnTo>
                  <a:pt x="137452" y="64492"/>
                </a:lnTo>
                <a:lnTo>
                  <a:pt x="135963" y="63102"/>
                </a:lnTo>
                <a:lnTo>
                  <a:pt x="134574" y="61713"/>
                </a:lnTo>
                <a:lnTo>
                  <a:pt x="133975" y="59531"/>
                </a:lnTo>
                <a:lnTo>
                  <a:pt x="133880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9" y="60225"/>
                </a:lnTo>
                <a:lnTo>
                  <a:pt x="142760" y="60572"/>
                </a:lnTo>
                <a:lnTo>
                  <a:pt x="148763" y="60572"/>
                </a:lnTo>
                <a:lnTo>
                  <a:pt x="148763" y="65037"/>
                </a:lnTo>
                <a:lnTo>
                  <a:pt x="147969" y="65136"/>
                </a:lnTo>
                <a:lnTo>
                  <a:pt x="147175" y="65186"/>
                </a:lnTo>
                <a:close/>
              </a:path>
              <a:path w="314959" h="66675">
                <a:moveTo>
                  <a:pt x="148763" y="60572"/>
                </a:moveTo>
                <a:lnTo>
                  <a:pt x="146233" y="60572"/>
                </a:lnTo>
                <a:lnTo>
                  <a:pt x="148763" y="60275"/>
                </a:lnTo>
                <a:lnTo>
                  <a:pt x="148763" y="60572"/>
                </a:lnTo>
                <a:close/>
              </a:path>
              <a:path w="314959" h="66675">
                <a:moveTo>
                  <a:pt x="166066" y="26640"/>
                </a:moveTo>
                <a:lnTo>
                  <a:pt x="162254" y="26640"/>
                </a:lnTo>
                <a:lnTo>
                  <a:pt x="163842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6" y="18305"/>
                </a:lnTo>
                <a:lnTo>
                  <a:pt x="173912" y="17561"/>
                </a:lnTo>
                <a:lnTo>
                  <a:pt x="180461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30" y="22324"/>
                </a:lnTo>
                <a:lnTo>
                  <a:pt x="168207" y="23861"/>
                </a:lnTo>
                <a:lnTo>
                  <a:pt x="166066" y="26640"/>
                </a:lnTo>
                <a:close/>
              </a:path>
              <a:path w="314959" h="66675">
                <a:moveTo>
                  <a:pt x="194550" y="26491"/>
                </a:moveTo>
                <a:lnTo>
                  <a:pt x="190382" y="26491"/>
                </a:lnTo>
                <a:lnTo>
                  <a:pt x="191819" y="23713"/>
                </a:lnTo>
                <a:lnTo>
                  <a:pt x="191916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5" y="18355"/>
                </a:lnTo>
                <a:lnTo>
                  <a:pt x="201842" y="17561"/>
                </a:lnTo>
                <a:lnTo>
                  <a:pt x="210177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3" y="23713"/>
                </a:lnTo>
                <a:lnTo>
                  <a:pt x="194550" y="26491"/>
                </a:lnTo>
                <a:close/>
              </a:path>
              <a:path w="314959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5" y="18901"/>
                </a:lnTo>
                <a:lnTo>
                  <a:pt x="162105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59" h="66675">
                <a:moveTo>
                  <a:pt x="191424" y="64740"/>
                </a:moveTo>
                <a:lnTo>
                  <a:pt x="185769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8" y="25300"/>
                </a:lnTo>
                <a:lnTo>
                  <a:pt x="181800" y="23316"/>
                </a:lnTo>
                <a:lnTo>
                  <a:pt x="179369" y="22324"/>
                </a:lnTo>
                <a:lnTo>
                  <a:pt x="188522" y="22324"/>
                </a:lnTo>
                <a:lnTo>
                  <a:pt x="189452" y="23564"/>
                </a:lnTo>
                <a:lnTo>
                  <a:pt x="189566" y="23861"/>
                </a:lnTo>
                <a:lnTo>
                  <a:pt x="190382" y="26491"/>
                </a:lnTo>
                <a:lnTo>
                  <a:pt x="194550" y="26491"/>
                </a:lnTo>
                <a:lnTo>
                  <a:pt x="192466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59" h="66675">
                <a:moveTo>
                  <a:pt x="220148" y="64740"/>
                </a:moveTo>
                <a:lnTo>
                  <a:pt x="214641" y="64740"/>
                </a:lnTo>
                <a:lnTo>
                  <a:pt x="214532" y="29269"/>
                </a:lnTo>
                <a:lnTo>
                  <a:pt x="213749" y="26789"/>
                </a:lnTo>
                <a:lnTo>
                  <a:pt x="211963" y="25003"/>
                </a:lnTo>
                <a:lnTo>
                  <a:pt x="210276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59" h="66675">
                <a:moveTo>
                  <a:pt x="235969" y="32890"/>
                </a:moveTo>
                <a:lnTo>
                  <a:pt x="230314" y="32890"/>
                </a:lnTo>
                <a:lnTo>
                  <a:pt x="230612" y="27930"/>
                </a:lnTo>
                <a:lnTo>
                  <a:pt x="232348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3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7" y="22324"/>
                </a:lnTo>
                <a:lnTo>
                  <a:pt x="244403" y="22324"/>
                </a:lnTo>
                <a:lnTo>
                  <a:pt x="241426" y="23217"/>
                </a:lnTo>
                <a:lnTo>
                  <a:pt x="239243" y="25003"/>
                </a:lnTo>
                <a:lnTo>
                  <a:pt x="237160" y="26789"/>
                </a:lnTo>
                <a:lnTo>
                  <a:pt x="236069" y="29418"/>
                </a:lnTo>
                <a:lnTo>
                  <a:pt x="235969" y="32890"/>
                </a:lnTo>
                <a:close/>
              </a:path>
              <a:path w="314959" h="66675">
                <a:moveTo>
                  <a:pt x="247627" y="66079"/>
                </a:moveTo>
                <a:lnTo>
                  <a:pt x="239194" y="66079"/>
                </a:lnTo>
                <a:lnTo>
                  <a:pt x="235424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3" y="42713"/>
                </a:lnTo>
                <a:lnTo>
                  <a:pt x="236069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2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6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7" y="22324"/>
                </a:lnTo>
                <a:lnTo>
                  <a:pt x="264495" y="23911"/>
                </a:lnTo>
                <a:lnTo>
                  <a:pt x="265884" y="27433"/>
                </a:lnTo>
                <a:lnTo>
                  <a:pt x="265884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1" y="42763"/>
                </a:lnTo>
                <a:lnTo>
                  <a:pt x="244899" y="43457"/>
                </a:lnTo>
                <a:lnTo>
                  <a:pt x="241327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7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4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59" h="66675">
                <a:moveTo>
                  <a:pt x="257103" y="61317"/>
                </a:moveTo>
                <a:lnTo>
                  <a:pt x="248867" y="61317"/>
                </a:lnTo>
                <a:lnTo>
                  <a:pt x="252638" y="59977"/>
                </a:lnTo>
                <a:lnTo>
                  <a:pt x="258690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4" y="39736"/>
                </a:lnTo>
                <a:lnTo>
                  <a:pt x="265884" y="56703"/>
                </a:lnTo>
                <a:lnTo>
                  <a:pt x="260526" y="56703"/>
                </a:lnTo>
                <a:lnTo>
                  <a:pt x="258244" y="60175"/>
                </a:lnTo>
                <a:lnTo>
                  <a:pt x="257103" y="61317"/>
                </a:lnTo>
                <a:close/>
              </a:path>
              <a:path w="314959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4" y="56703"/>
                </a:lnTo>
                <a:lnTo>
                  <a:pt x="265884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59" h="66675">
                <a:moveTo>
                  <a:pt x="270795" y="59977"/>
                </a:moveTo>
                <a:lnTo>
                  <a:pt x="270051" y="59977"/>
                </a:lnTo>
                <a:lnTo>
                  <a:pt x="270597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59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7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6" y="36313"/>
                </a:lnTo>
                <a:lnTo>
                  <a:pt x="296374" y="40778"/>
                </a:lnTo>
                <a:lnTo>
                  <a:pt x="299953" y="45541"/>
                </a:lnTo>
                <a:lnTo>
                  <a:pt x="292802" y="45541"/>
                </a:lnTo>
                <a:lnTo>
                  <a:pt x="278663" y="64740"/>
                </a:lnTo>
                <a:close/>
              </a:path>
              <a:path w="314959" h="66675">
                <a:moveTo>
                  <a:pt x="299776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3" y="18901"/>
                </a:lnTo>
                <a:lnTo>
                  <a:pt x="299776" y="36313"/>
                </a:lnTo>
                <a:close/>
              </a:path>
              <a:path w="314959" h="66675">
                <a:moveTo>
                  <a:pt x="314382" y="64740"/>
                </a:moveTo>
                <a:lnTo>
                  <a:pt x="307238" y="64740"/>
                </a:lnTo>
                <a:lnTo>
                  <a:pt x="292802" y="45541"/>
                </a:lnTo>
                <a:lnTo>
                  <a:pt x="299953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4361" y="378329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24360" y="378329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2835" y="3799794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22586" y="426774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22585" y="426774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36251" y="4282290"/>
            <a:ext cx="642620" cy="77470"/>
          </a:xfrm>
          <a:custGeom>
            <a:avLst/>
            <a:gdLst/>
            <a:ahLst/>
            <a:cxnLst/>
            <a:rect l="l" t="t" r="r" b="b"/>
            <a:pathLst>
              <a:path w="642620" h="77470">
                <a:moveTo>
                  <a:pt x="14882" y="64740"/>
                </a:moveTo>
                <a:lnTo>
                  <a:pt x="8781" y="64740"/>
                </a:lnTo>
                <a:lnTo>
                  <a:pt x="9619" y="56945"/>
                </a:lnTo>
                <a:lnTo>
                  <a:pt x="28593" y="15431"/>
                </a:lnTo>
                <a:lnTo>
                  <a:pt x="34379" y="8483"/>
                </a:lnTo>
                <a:lnTo>
                  <a:pt x="0" y="8483"/>
                </a:lnTo>
                <a:lnTo>
                  <a:pt x="0" y="3422"/>
                </a:lnTo>
                <a:lnTo>
                  <a:pt x="40034" y="3422"/>
                </a:lnTo>
                <a:lnTo>
                  <a:pt x="40034" y="8483"/>
                </a:lnTo>
                <a:lnTo>
                  <a:pt x="34677" y="14585"/>
                </a:lnTo>
                <a:lnTo>
                  <a:pt x="29914" y="20984"/>
                </a:lnTo>
                <a:lnTo>
                  <a:pt x="15672" y="56954"/>
                </a:lnTo>
                <a:lnTo>
                  <a:pt x="14882" y="64740"/>
                </a:lnTo>
                <a:close/>
              </a:path>
              <a:path w="642620" h="77470">
                <a:moveTo>
                  <a:pt x="51944" y="64740"/>
                </a:moveTo>
                <a:lnTo>
                  <a:pt x="45098" y="64740"/>
                </a:lnTo>
                <a:lnTo>
                  <a:pt x="62808" y="40927"/>
                </a:lnTo>
                <a:lnTo>
                  <a:pt x="46438" y="18901"/>
                </a:lnTo>
                <a:lnTo>
                  <a:pt x="53433" y="18901"/>
                </a:lnTo>
                <a:lnTo>
                  <a:pt x="66530" y="36313"/>
                </a:lnTo>
                <a:lnTo>
                  <a:pt x="73057" y="36313"/>
                </a:lnTo>
                <a:lnTo>
                  <a:pt x="69655" y="40778"/>
                </a:lnTo>
                <a:lnTo>
                  <a:pt x="73234" y="45541"/>
                </a:lnTo>
                <a:lnTo>
                  <a:pt x="66083" y="45541"/>
                </a:lnTo>
                <a:lnTo>
                  <a:pt x="51944" y="64740"/>
                </a:lnTo>
                <a:close/>
              </a:path>
              <a:path w="642620" h="77470">
                <a:moveTo>
                  <a:pt x="73057" y="36313"/>
                </a:moveTo>
                <a:lnTo>
                  <a:pt x="66530" y="36313"/>
                </a:lnTo>
                <a:lnTo>
                  <a:pt x="79328" y="18901"/>
                </a:lnTo>
                <a:lnTo>
                  <a:pt x="86323" y="18901"/>
                </a:lnTo>
                <a:lnTo>
                  <a:pt x="73057" y="36313"/>
                </a:lnTo>
                <a:close/>
              </a:path>
              <a:path w="642620" h="77470">
                <a:moveTo>
                  <a:pt x="87663" y="64740"/>
                </a:moveTo>
                <a:lnTo>
                  <a:pt x="80519" y="64740"/>
                </a:lnTo>
                <a:lnTo>
                  <a:pt x="66083" y="45541"/>
                </a:lnTo>
                <a:lnTo>
                  <a:pt x="73234" y="45541"/>
                </a:lnTo>
                <a:lnTo>
                  <a:pt x="87663" y="64740"/>
                </a:lnTo>
                <a:close/>
              </a:path>
              <a:path w="642620" h="77470">
                <a:moveTo>
                  <a:pt x="107030" y="64740"/>
                </a:moveTo>
                <a:lnTo>
                  <a:pt x="100928" y="64740"/>
                </a:lnTo>
                <a:lnTo>
                  <a:pt x="101767" y="56945"/>
                </a:lnTo>
                <a:lnTo>
                  <a:pt x="120741" y="15431"/>
                </a:lnTo>
                <a:lnTo>
                  <a:pt x="126526" y="8483"/>
                </a:lnTo>
                <a:lnTo>
                  <a:pt x="92147" y="8483"/>
                </a:lnTo>
                <a:lnTo>
                  <a:pt x="92147" y="3422"/>
                </a:lnTo>
                <a:lnTo>
                  <a:pt x="132181" y="3422"/>
                </a:lnTo>
                <a:lnTo>
                  <a:pt x="132181" y="8483"/>
                </a:lnTo>
                <a:lnTo>
                  <a:pt x="126824" y="14585"/>
                </a:lnTo>
                <a:lnTo>
                  <a:pt x="122062" y="20984"/>
                </a:lnTo>
                <a:lnTo>
                  <a:pt x="107819" y="56954"/>
                </a:lnTo>
                <a:lnTo>
                  <a:pt x="107030" y="64740"/>
                </a:lnTo>
                <a:close/>
              </a:path>
              <a:path w="642620" h="77470">
                <a:moveTo>
                  <a:pt x="191548" y="66079"/>
                </a:moveTo>
                <a:lnTo>
                  <a:pt x="180039" y="66079"/>
                </a:lnTo>
                <a:lnTo>
                  <a:pt x="174780" y="63797"/>
                </a:lnTo>
                <a:lnTo>
                  <a:pt x="170712" y="59233"/>
                </a:lnTo>
                <a:lnTo>
                  <a:pt x="166743" y="54669"/>
                </a:lnTo>
                <a:lnTo>
                  <a:pt x="164759" y="48865"/>
                </a:lnTo>
                <a:lnTo>
                  <a:pt x="164759" y="34776"/>
                </a:lnTo>
                <a:lnTo>
                  <a:pt x="166743" y="28971"/>
                </a:lnTo>
                <a:lnTo>
                  <a:pt x="174681" y="19843"/>
                </a:lnTo>
                <a:lnTo>
                  <a:pt x="179939" y="17561"/>
                </a:lnTo>
                <a:lnTo>
                  <a:pt x="191845" y="17561"/>
                </a:lnTo>
                <a:lnTo>
                  <a:pt x="196112" y="18950"/>
                </a:lnTo>
                <a:lnTo>
                  <a:pt x="199988" y="22324"/>
                </a:lnTo>
                <a:lnTo>
                  <a:pt x="181626" y="22324"/>
                </a:lnTo>
                <a:lnTo>
                  <a:pt x="177707" y="24209"/>
                </a:lnTo>
                <a:lnTo>
                  <a:pt x="174731" y="27979"/>
                </a:lnTo>
                <a:lnTo>
                  <a:pt x="171853" y="31749"/>
                </a:lnTo>
                <a:lnTo>
                  <a:pt x="170414" y="36363"/>
                </a:lnTo>
                <a:lnTo>
                  <a:pt x="170414" y="47277"/>
                </a:lnTo>
                <a:lnTo>
                  <a:pt x="171853" y="51891"/>
                </a:lnTo>
                <a:lnTo>
                  <a:pt x="174731" y="55661"/>
                </a:lnTo>
                <a:lnTo>
                  <a:pt x="177707" y="59431"/>
                </a:lnTo>
                <a:lnTo>
                  <a:pt x="181626" y="61317"/>
                </a:lnTo>
                <a:lnTo>
                  <a:pt x="199301" y="61317"/>
                </a:lnTo>
                <a:lnTo>
                  <a:pt x="195765" y="64541"/>
                </a:lnTo>
                <a:lnTo>
                  <a:pt x="191548" y="66079"/>
                </a:lnTo>
                <a:close/>
              </a:path>
              <a:path w="642620" h="77470">
                <a:moveTo>
                  <a:pt x="205091" y="33337"/>
                </a:moveTo>
                <a:lnTo>
                  <a:pt x="199435" y="33337"/>
                </a:lnTo>
                <a:lnTo>
                  <a:pt x="198642" y="29666"/>
                </a:lnTo>
                <a:lnTo>
                  <a:pt x="197153" y="26937"/>
                </a:lnTo>
                <a:lnTo>
                  <a:pt x="194971" y="25151"/>
                </a:lnTo>
                <a:lnTo>
                  <a:pt x="192788" y="23266"/>
                </a:lnTo>
                <a:lnTo>
                  <a:pt x="189960" y="22324"/>
                </a:lnTo>
                <a:lnTo>
                  <a:pt x="199988" y="22324"/>
                </a:lnTo>
                <a:lnTo>
                  <a:pt x="202561" y="24506"/>
                </a:lnTo>
                <a:lnTo>
                  <a:pt x="204496" y="28376"/>
                </a:lnTo>
                <a:lnTo>
                  <a:pt x="205091" y="33337"/>
                </a:lnTo>
                <a:close/>
              </a:path>
              <a:path w="642620" h="77470">
                <a:moveTo>
                  <a:pt x="199301" y="61317"/>
                </a:moveTo>
                <a:lnTo>
                  <a:pt x="189861" y="61317"/>
                </a:lnTo>
                <a:lnTo>
                  <a:pt x="192788" y="60126"/>
                </a:lnTo>
                <a:lnTo>
                  <a:pt x="195268" y="57745"/>
                </a:lnTo>
                <a:lnTo>
                  <a:pt x="197848" y="55363"/>
                </a:lnTo>
                <a:lnTo>
                  <a:pt x="199386" y="52238"/>
                </a:lnTo>
                <a:lnTo>
                  <a:pt x="199882" y="48368"/>
                </a:lnTo>
                <a:lnTo>
                  <a:pt x="205389" y="48368"/>
                </a:lnTo>
                <a:lnTo>
                  <a:pt x="204595" y="54024"/>
                </a:lnTo>
                <a:lnTo>
                  <a:pt x="202511" y="58390"/>
                </a:lnTo>
                <a:lnTo>
                  <a:pt x="199301" y="61317"/>
                </a:lnTo>
                <a:close/>
              </a:path>
              <a:path w="642620" h="77470">
                <a:moveTo>
                  <a:pt x="237070" y="66079"/>
                </a:moveTo>
                <a:lnTo>
                  <a:pt x="226156" y="66079"/>
                </a:lnTo>
                <a:lnTo>
                  <a:pt x="220897" y="63797"/>
                </a:lnTo>
                <a:lnTo>
                  <a:pt x="216829" y="59233"/>
                </a:lnTo>
                <a:lnTo>
                  <a:pt x="212860" y="54669"/>
                </a:lnTo>
                <a:lnTo>
                  <a:pt x="210876" y="48865"/>
                </a:lnTo>
                <a:lnTo>
                  <a:pt x="210876" y="34776"/>
                </a:lnTo>
                <a:lnTo>
                  <a:pt x="212860" y="28971"/>
                </a:lnTo>
                <a:lnTo>
                  <a:pt x="220798" y="19843"/>
                </a:lnTo>
                <a:lnTo>
                  <a:pt x="226056" y="17561"/>
                </a:lnTo>
                <a:lnTo>
                  <a:pt x="239153" y="17561"/>
                </a:lnTo>
                <a:lnTo>
                  <a:pt x="244411" y="19843"/>
                </a:lnTo>
                <a:lnTo>
                  <a:pt x="246569" y="22324"/>
                </a:lnTo>
                <a:lnTo>
                  <a:pt x="227693" y="22324"/>
                </a:lnTo>
                <a:lnTo>
                  <a:pt x="223824" y="24209"/>
                </a:lnTo>
                <a:lnTo>
                  <a:pt x="220734" y="28128"/>
                </a:lnTo>
                <a:lnTo>
                  <a:pt x="217970" y="31749"/>
                </a:lnTo>
                <a:lnTo>
                  <a:pt x="216531" y="36363"/>
                </a:lnTo>
                <a:lnTo>
                  <a:pt x="216531" y="47277"/>
                </a:lnTo>
                <a:lnTo>
                  <a:pt x="217970" y="51891"/>
                </a:lnTo>
                <a:lnTo>
                  <a:pt x="220848" y="55661"/>
                </a:lnTo>
                <a:lnTo>
                  <a:pt x="223824" y="59431"/>
                </a:lnTo>
                <a:lnTo>
                  <a:pt x="227743" y="61317"/>
                </a:lnTo>
                <a:lnTo>
                  <a:pt x="246562" y="61317"/>
                </a:lnTo>
                <a:lnTo>
                  <a:pt x="244362" y="62805"/>
                </a:lnTo>
                <a:lnTo>
                  <a:pt x="240988" y="64988"/>
                </a:lnTo>
                <a:lnTo>
                  <a:pt x="237070" y="66079"/>
                </a:lnTo>
                <a:close/>
              </a:path>
              <a:path w="642620" h="77470">
                <a:moveTo>
                  <a:pt x="246562" y="61317"/>
                </a:moveTo>
                <a:lnTo>
                  <a:pt x="237467" y="61317"/>
                </a:lnTo>
                <a:lnTo>
                  <a:pt x="241336" y="59431"/>
                </a:lnTo>
                <a:lnTo>
                  <a:pt x="247190" y="51792"/>
                </a:lnTo>
                <a:lnTo>
                  <a:pt x="248646" y="47277"/>
                </a:lnTo>
                <a:lnTo>
                  <a:pt x="248645" y="36363"/>
                </a:lnTo>
                <a:lnTo>
                  <a:pt x="247190" y="31898"/>
                </a:lnTo>
                <a:lnTo>
                  <a:pt x="244103" y="27979"/>
                </a:lnTo>
                <a:lnTo>
                  <a:pt x="241336" y="24258"/>
                </a:lnTo>
                <a:lnTo>
                  <a:pt x="237417" y="22324"/>
                </a:lnTo>
                <a:lnTo>
                  <a:pt x="246569" y="22324"/>
                </a:lnTo>
                <a:lnTo>
                  <a:pt x="252350" y="28971"/>
                </a:lnTo>
                <a:lnTo>
                  <a:pt x="254334" y="34776"/>
                </a:lnTo>
                <a:lnTo>
                  <a:pt x="254334" y="46087"/>
                </a:lnTo>
                <a:lnTo>
                  <a:pt x="253491" y="50105"/>
                </a:lnTo>
                <a:lnTo>
                  <a:pt x="251804" y="53875"/>
                </a:lnTo>
                <a:lnTo>
                  <a:pt x="250216" y="57546"/>
                </a:lnTo>
                <a:lnTo>
                  <a:pt x="247736" y="60523"/>
                </a:lnTo>
                <a:lnTo>
                  <a:pt x="246562" y="61317"/>
                </a:lnTo>
                <a:close/>
              </a:path>
              <a:path w="642620" h="77470">
                <a:moveTo>
                  <a:pt x="271781" y="26789"/>
                </a:moveTo>
                <a:lnTo>
                  <a:pt x="268327" y="26789"/>
                </a:lnTo>
                <a:lnTo>
                  <a:pt x="269418" y="24110"/>
                </a:lnTo>
                <a:lnTo>
                  <a:pt x="271303" y="21927"/>
                </a:lnTo>
                <a:lnTo>
                  <a:pt x="273983" y="20240"/>
                </a:lnTo>
                <a:lnTo>
                  <a:pt x="276661" y="18454"/>
                </a:lnTo>
                <a:lnTo>
                  <a:pt x="279687" y="17561"/>
                </a:lnTo>
                <a:lnTo>
                  <a:pt x="288915" y="17561"/>
                </a:lnTo>
                <a:lnTo>
                  <a:pt x="293132" y="19000"/>
                </a:lnTo>
                <a:lnTo>
                  <a:pt x="296127" y="22324"/>
                </a:lnTo>
                <a:lnTo>
                  <a:pt x="279539" y="22324"/>
                </a:lnTo>
                <a:lnTo>
                  <a:pt x="276859" y="23068"/>
                </a:lnTo>
                <a:lnTo>
                  <a:pt x="274578" y="24556"/>
                </a:lnTo>
                <a:lnTo>
                  <a:pt x="272395" y="26044"/>
                </a:lnTo>
                <a:lnTo>
                  <a:pt x="271781" y="26789"/>
                </a:lnTo>
                <a:close/>
              </a:path>
              <a:path w="642620" h="77470">
                <a:moveTo>
                  <a:pt x="268178" y="64740"/>
                </a:moveTo>
                <a:lnTo>
                  <a:pt x="262522" y="64740"/>
                </a:lnTo>
                <a:lnTo>
                  <a:pt x="262522" y="18901"/>
                </a:lnTo>
                <a:lnTo>
                  <a:pt x="268178" y="18901"/>
                </a:lnTo>
                <a:lnTo>
                  <a:pt x="268178" y="26789"/>
                </a:lnTo>
                <a:lnTo>
                  <a:pt x="271781" y="26789"/>
                </a:lnTo>
                <a:lnTo>
                  <a:pt x="270758" y="28029"/>
                </a:lnTo>
                <a:lnTo>
                  <a:pt x="269666" y="30509"/>
                </a:lnTo>
                <a:lnTo>
                  <a:pt x="268674" y="32990"/>
                </a:lnTo>
                <a:lnTo>
                  <a:pt x="268178" y="35470"/>
                </a:lnTo>
                <a:lnTo>
                  <a:pt x="268178" y="64740"/>
                </a:lnTo>
                <a:close/>
              </a:path>
              <a:path w="642620" h="77470">
                <a:moveTo>
                  <a:pt x="299730" y="64740"/>
                </a:moveTo>
                <a:lnTo>
                  <a:pt x="294223" y="64740"/>
                </a:lnTo>
                <a:lnTo>
                  <a:pt x="294223" y="31352"/>
                </a:lnTo>
                <a:lnTo>
                  <a:pt x="293231" y="28029"/>
                </a:lnTo>
                <a:lnTo>
                  <a:pt x="291247" y="25747"/>
                </a:lnTo>
                <a:lnTo>
                  <a:pt x="289361" y="23465"/>
                </a:lnTo>
                <a:lnTo>
                  <a:pt x="286484" y="22324"/>
                </a:lnTo>
                <a:lnTo>
                  <a:pt x="296127" y="22324"/>
                </a:lnTo>
                <a:lnTo>
                  <a:pt x="298390" y="24754"/>
                </a:lnTo>
                <a:lnTo>
                  <a:pt x="299730" y="29071"/>
                </a:lnTo>
                <a:lnTo>
                  <a:pt x="299730" y="64740"/>
                </a:lnTo>
                <a:close/>
              </a:path>
              <a:path w="642620" h="77470">
                <a:moveTo>
                  <a:pt x="328849" y="64740"/>
                </a:moveTo>
                <a:lnTo>
                  <a:pt x="322895" y="64740"/>
                </a:lnTo>
                <a:lnTo>
                  <a:pt x="305185" y="18901"/>
                </a:lnTo>
                <a:lnTo>
                  <a:pt x="311436" y="18901"/>
                </a:lnTo>
                <a:lnTo>
                  <a:pt x="325872" y="59084"/>
                </a:lnTo>
                <a:lnTo>
                  <a:pt x="330960" y="59084"/>
                </a:lnTo>
                <a:lnTo>
                  <a:pt x="328849" y="64740"/>
                </a:lnTo>
                <a:close/>
              </a:path>
              <a:path w="642620" h="77470">
                <a:moveTo>
                  <a:pt x="330960" y="59084"/>
                </a:moveTo>
                <a:lnTo>
                  <a:pt x="326021" y="59084"/>
                </a:lnTo>
                <a:lnTo>
                  <a:pt x="340159" y="18901"/>
                </a:lnTo>
                <a:lnTo>
                  <a:pt x="345964" y="18901"/>
                </a:lnTo>
                <a:lnTo>
                  <a:pt x="330960" y="59084"/>
                </a:lnTo>
                <a:close/>
              </a:path>
              <a:path w="642620" h="77470">
                <a:moveTo>
                  <a:pt x="354350" y="76943"/>
                </a:moveTo>
                <a:lnTo>
                  <a:pt x="354350" y="73074"/>
                </a:lnTo>
                <a:lnTo>
                  <a:pt x="355639" y="72578"/>
                </a:lnTo>
                <a:lnTo>
                  <a:pt x="356631" y="71536"/>
                </a:lnTo>
                <a:lnTo>
                  <a:pt x="357326" y="69949"/>
                </a:lnTo>
                <a:lnTo>
                  <a:pt x="358120" y="68460"/>
                </a:lnTo>
                <a:lnTo>
                  <a:pt x="358517" y="66873"/>
                </a:lnTo>
                <a:lnTo>
                  <a:pt x="358517" y="64740"/>
                </a:lnTo>
                <a:lnTo>
                  <a:pt x="354796" y="64740"/>
                </a:lnTo>
                <a:lnTo>
                  <a:pt x="354796" y="55363"/>
                </a:lnTo>
                <a:lnTo>
                  <a:pt x="362237" y="55363"/>
                </a:lnTo>
                <a:lnTo>
                  <a:pt x="362237" y="67617"/>
                </a:lnTo>
                <a:lnTo>
                  <a:pt x="361543" y="70048"/>
                </a:lnTo>
                <a:lnTo>
                  <a:pt x="360153" y="72330"/>
                </a:lnTo>
                <a:lnTo>
                  <a:pt x="358864" y="74612"/>
                </a:lnTo>
                <a:lnTo>
                  <a:pt x="356929" y="76150"/>
                </a:lnTo>
                <a:lnTo>
                  <a:pt x="354350" y="76943"/>
                </a:lnTo>
                <a:close/>
              </a:path>
              <a:path w="642620" h="77470">
                <a:moveTo>
                  <a:pt x="426888" y="66079"/>
                </a:moveTo>
                <a:lnTo>
                  <a:pt x="412898" y="66079"/>
                </a:lnTo>
                <a:lnTo>
                  <a:pt x="407292" y="63499"/>
                </a:lnTo>
                <a:lnTo>
                  <a:pt x="399107" y="24060"/>
                </a:lnTo>
                <a:lnTo>
                  <a:pt x="400992" y="16569"/>
                </a:lnTo>
                <a:lnTo>
                  <a:pt x="408533" y="4861"/>
                </a:lnTo>
                <a:lnTo>
                  <a:pt x="414039" y="1934"/>
                </a:lnTo>
                <a:lnTo>
                  <a:pt x="427037" y="1934"/>
                </a:lnTo>
                <a:lnTo>
                  <a:pt x="431501" y="3373"/>
                </a:lnTo>
                <a:lnTo>
                  <a:pt x="435187" y="6697"/>
                </a:lnTo>
                <a:lnTo>
                  <a:pt x="416222" y="6697"/>
                </a:lnTo>
                <a:lnTo>
                  <a:pt x="411956" y="9128"/>
                </a:lnTo>
                <a:lnTo>
                  <a:pt x="409078" y="13989"/>
                </a:lnTo>
                <a:lnTo>
                  <a:pt x="406201" y="18752"/>
                </a:lnTo>
                <a:lnTo>
                  <a:pt x="404846" y="25201"/>
                </a:lnTo>
                <a:lnTo>
                  <a:pt x="404763" y="34528"/>
                </a:lnTo>
                <a:lnTo>
                  <a:pt x="409113" y="34528"/>
                </a:lnTo>
                <a:lnTo>
                  <a:pt x="407243" y="36462"/>
                </a:lnTo>
                <a:lnTo>
                  <a:pt x="405804" y="40431"/>
                </a:lnTo>
                <a:lnTo>
                  <a:pt x="405804" y="50353"/>
                </a:lnTo>
                <a:lnTo>
                  <a:pt x="407144" y="54272"/>
                </a:lnTo>
                <a:lnTo>
                  <a:pt x="409822" y="57149"/>
                </a:lnTo>
                <a:lnTo>
                  <a:pt x="412601" y="59927"/>
                </a:lnTo>
                <a:lnTo>
                  <a:pt x="416420" y="61317"/>
                </a:lnTo>
                <a:lnTo>
                  <a:pt x="434677" y="61317"/>
                </a:lnTo>
                <a:lnTo>
                  <a:pt x="431898" y="64095"/>
                </a:lnTo>
                <a:lnTo>
                  <a:pt x="426888" y="66079"/>
                </a:lnTo>
                <a:close/>
              </a:path>
              <a:path w="642620" h="77470">
                <a:moveTo>
                  <a:pt x="440332" y="18305"/>
                </a:moveTo>
                <a:lnTo>
                  <a:pt x="434825" y="18305"/>
                </a:lnTo>
                <a:lnTo>
                  <a:pt x="434329" y="14833"/>
                </a:lnTo>
                <a:lnTo>
                  <a:pt x="432940" y="12055"/>
                </a:lnTo>
                <a:lnTo>
                  <a:pt x="430658" y="9971"/>
                </a:lnTo>
                <a:lnTo>
                  <a:pt x="428376" y="7788"/>
                </a:lnTo>
                <a:lnTo>
                  <a:pt x="425449" y="6697"/>
                </a:lnTo>
                <a:lnTo>
                  <a:pt x="435187" y="6697"/>
                </a:lnTo>
                <a:lnTo>
                  <a:pt x="437851" y="9028"/>
                </a:lnTo>
                <a:lnTo>
                  <a:pt x="439736" y="13047"/>
                </a:lnTo>
                <a:lnTo>
                  <a:pt x="440332" y="18305"/>
                </a:lnTo>
                <a:close/>
              </a:path>
              <a:path w="642620" h="77470">
                <a:moveTo>
                  <a:pt x="409113" y="34528"/>
                </a:moveTo>
                <a:lnTo>
                  <a:pt x="404911" y="34528"/>
                </a:lnTo>
                <a:lnTo>
                  <a:pt x="406399" y="31352"/>
                </a:lnTo>
                <a:lnTo>
                  <a:pt x="408632" y="28872"/>
                </a:lnTo>
                <a:lnTo>
                  <a:pt x="411608" y="27086"/>
                </a:lnTo>
                <a:lnTo>
                  <a:pt x="414684" y="25201"/>
                </a:lnTo>
                <a:lnTo>
                  <a:pt x="417959" y="24258"/>
                </a:lnTo>
                <a:lnTo>
                  <a:pt x="427484" y="24258"/>
                </a:lnTo>
                <a:lnTo>
                  <a:pt x="432395" y="26193"/>
                </a:lnTo>
                <a:lnTo>
                  <a:pt x="435150" y="29021"/>
                </a:lnTo>
                <a:lnTo>
                  <a:pt x="416718" y="29021"/>
                </a:lnTo>
                <a:lnTo>
                  <a:pt x="412997" y="30509"/>
                </a:lnTo>
                <a:lnTo>
                  <a:pt x="409113" y="34528"/>
                </a:lnTo>
                <a:close/>
              </a:path>
              <a:path w="642620" h="77470">
                <a:moveTo>
                  <a:pt x="434677" y="61317"/>
                </a:moveTo>
                <a:lnTo>
                  <a:pt x="425648" y="61317"/>
                </a:lnTo>
                <a:lnTo>
                  <a:pt x="429220" y="59779"/>
                </a:lnTo>
                <a:lnTo>
                  <a:pt x="434875" y="53528"/>
                </a:lnTo>
                <a:lnTo>
                  <a:pt x="436314" y="49758"/>
                </a:lnTo>
                <a:lnTo>
                  <a:pt x="436244" y="40431"/>
                </a:lnTo>
                <a:lnTo>
                  <a:pt x="434924" y="36710"/>
                </a:lnTo>
                <a:lnTo>
                  <a:pt x="432147" y="33635"/>
                </a:lnTo>
                <a:lnTo>
                  <a:pt x="429468" y="30559"/>
                </a:lnTo>
                <a:lnTo>
                  <a:pt x="425846" y="29021"/>
                </a:lnTo>
                <a:lnTo>
                  <a:pt x="435150" y="29021"/>
                </a:lnTo>
                <a:lnTo>
                  <a:pt x="436661" y="30559"/>
                </a:lnTo>
                <a:lnTo>
                  <a:pt x="440035" y="33932"/>
                </a:lnTo>
                <a:lnTo>
                  <a:pt x="441969" y="38893"/>
                </a:lnTo>
                <a:lnTo>
                  <a:pt x="441969" y="51097"/>
                </a:lnTo>
                <a:lnTo>
                  <a:pt x="439936" y="56157"/>
                </a:lnTo>
                <a:lnTo>
                  <a:pt x="435867" y="60126"/>
                </a:lnTo>
                <a:lnTo>
                  <a:pt x="434677" y="61317"/>
                </a:lnTo>
                <a:close/>
              </a:path>
              <a:path w="642620" h="77470">
                <a:moveTo>
                  <a:pt x="490788" y="49261"/>
                </a:moveTo>
                <a:lnTo>
                  <a:pt x="447628" y="49261"/>
                </a:lnTo>
                <a:lnTo>
                  <a:pt x="447628" y="43904"/>
                </a:lnTo>
                <a:lnTo>
                  <a:pt x="476351" y="2530"/>
                </a:lnTo>
                <a:lnTo>
                  <a:pt x="481412" y="2530"/>
                </a:lnTo>
                <a:lnTo>
                  <a:pt x="481412" y="10715"/>
                </a:lnTo>
                <a:lnTo>
                  <a:pt x="476203" y="10715"/>
                </a:lnTo>
                <a:lnTo>
                  <a:pt x="452689" y="44499"/>
                </a:lnTo>
                <a:lnTo>
                  <a:pt x="490788" y="44499"/>
                </a:lnTo>
                <a:lnTo>
                  <a:pt x="490788" y="49261"/>
                </a:lnTo>
                <a:close/>
              </a:path>
              <a:path w="642620" h="77470">
                <a:moveTo>
                  <a:pt x="481412" y="44499"/>
                </a:moveTo>
                <a:lnTo>
                  <a:pt x="476351" y="44499"/>
                </a:lnTo>
                <a:lnTo>
                  <a:pt x="476351" y="10715"/>
                </a:lnTo>
                <a:lnTo>
                  <a:pt x="481412" y="10715"/>
                </a:lnTo>
                <a:lnTo>
                  <a:pt x="481412" y="44499"/>
                </a:lnTo>
                <a:close/>
              </a:path>
              <a:path w="642620" h="77470">
                <a:moveTo>
                  <a:pt x="481412" y="64740"/>
                </a:moveTo>
                <a:lnTo>
                  <a:pt x="476351" y="64740"/>
                </a:lnTo>
                <a:lnTo>
                  <a:pt x="476351" y="49261"/>
                </a:lnTo>
                <a:lnTo>
                  <a:pt x="481412" y="49261"/>
                </a:lnTo>
                <a:lnTo>
                  <a:pt x="481412" y="64740"/>
                </a:lnTo>
                <a:close/>
              </a:path>
              <a:path w="642620" h="77470">
                <a:moveTo>
                  <a:pt x="502549" y="76943"/>
                </a:moveTo>
                <a:lnTo>
                  <a:pt x="502549" y="73074"/>
                </a:lnTo>
                <a:lnTo>
                  <a:pt x="503839" y="72578"/>
                </a:lnTo>
                <a:lnTo>
                  <a:pt x="504831" y="71536"/>
                </a:lnTo>
                <a:lnTo>
                  <a:pt x="505525" y="69949"/>
                </a:lnTo>
                <a:lnTo>
                  <a:pt x="506320" y="68460"/>
                </a:lnTo>
                <a:lnTo>
                  <a:pt x="506716" y="66873"/>
                </a:lnTo>
                <a:lnTo>
                  <a:pt x="506716" y="64740"/>
                </a:lnTo>
                <a:lnTo>
                  <a:pt x="502996" y="64740"/>
                </a:lnTo>
                <a:lnTo>
                  <a:pt x="502996" y="55363"/>
                </a:lnTo>
                <a:lnTo>
                  <a:pt x="510437" y="55363"/>
                </a:lnTo>
                <a:lnTo>
                  <a:pt x="510437" y="67617"/>
                </a:lnTo>
                <a:lnTo>
                  <a:pt x="509742" y="70048"/>
                </a:lnTo>
                <a:lnTo>
                  <a:pt x="508353" y="72330"/>
                </a:lnTo>
                <a:lnTo>
                  <a:pt x="507064" y="74612"/>
                </a:lnTo>
                <a:lnTo>
                  <a:pt x="505129" y="76150"/>
                </a:lnTo>
                <a:lnTo>
                  <a:pt x="502549" y="76943"/>
                </a:lnTo>
                <a:close/>
              </a:path>
              <a:path w="642620" h="77470">
                <a:moveTo>
                  <a:pt x="547307" y="66079"/>
                </a:moveTo>
                <a:lnTo>
                  <a:pt x="542544" y="66079"/>
                </a:lnTo>
                <a:lnTo>
                  <a:pt x="569929" y="0"/>
                </a:lnTo>
                <a:lnTo>
                  <a:pt x="574542" y="0"/>
                </a:lnTo>
                <a:lnTo>
                  <a:pt x="547307" y="66079"/>
                </a:lnTo>
                <a:close/>
              </a:path>
              <a:path w="642620" h="77470">
                <a:moveTo>
                  <a:pt x="608277" y="24110"/>
                </a:moveTo>
                <a:lnTo>
                  <a:pt x="602771" y="24110"/>
                </a:lnTo>
                <a:lnTo>
                  <a:pt x="602771" y="16767"/>
                </a:lnTo>
                <a:lnTo>
                  <a:pt x="604457" y="11608"/>
                </a:lnTo>
                <a:lnTo>
                  <a:pt x="607830" y="7739"/>
                </a:lnTo>
                <a:lnTo>
                  <a:pt x="611303" y="3869"/>
                </a:lnTo>
                <a:lnTo>
                  <a:pt x="616214" y="1934"/>
                </a:lnTo>
                <a:lnTo>
                  <a:pt x="628419" y="1934"/>
                </a:lnTo>
                <a:lnTo>
                  <a:pt x="633081" y="3522"/>
                </a:lnTo>
                <a:lnTo>
                  <a:pt x="636554" y="6697"/>
                </a:lnTo>
                <a:lnTo>
                  <a:pt x="618050" y="6697"/>
                </a:lnTo>
                <a:lnTo>
                  <a:pt x="614627" y="8135"/>
                </a:lnTo>
                <a:lnTo>
                  <a:pt x="609765" y="13791"/>
                </a:lnTo>
                <a:lnTo>
                  <a:pt x="608475" y="17710"/>
                </a:lnTo>
                <a:lnTo>
                  <a:pt x="608277" y="22770"/>
                </a:lnTo>
                <a:lnTo>
                  <a:pt x="608277" y="24110"/>
                </a:lnTo>
                <a:close/>
              </a:path>
              <a:path w="642620" h="77470">
                <a:moveTo>
                  <a:pt x="642210" y="64740"/>
                </a:moveTo>
                <a:lnTo>
                  <a:pt x="601282" y="64740"/>
                </a:lnTo>
                <a:lnTo>
                  <a:pt x="601282" y="60175"/>
                </a:lnTo>
                <a:lnTo>
                  <a:pt x="625640" y="36065"/>
                </a:lnTo>
                <a:lnTo>
                  <a:pt x="630155" y="32493"/>
                </a:lnTo>
                <a:lnTo>
                  <a:pt x="632536" y="29616"/>
                </a:lnTo>
                <a:lnTo>
                  <a:pt x="635017" y="26739"/>
                </a:lnTo>
                <a:lnTo>
                  <a:pt x="636257" y="23365"/>
                </a:lnTo>
                <a:lnTo>
                  <a:pt x="636257" y="15726"/>
                </a:lnTo>
                <a:lnTo>
                  <a:pt x="634967" y="12650"/>
                </a:lnTo>
                <a:lnTo>
                  <a:pt x="629807" y="7887"/>
                </a:lnTo>
                <a:lnTo>
                  <a:pt x="626483" y="6697"/>
                </a:lnTo>
                <a:lnTo>
                  <a:pt x="636554" y="6697"/>
                </a:lnTo>
                <a:lnTo>
                  <a:pt x="640126" y="9872"/>
                </a:lnTo>
                <a:lnTo>
                  <a:pt x="641912" y="14138"/>
                </a:lnTo>
                <a:lnTo>
                  <a:pt x="641796" y="24110"/>
                </a:lnTo>
                <a:lnTo>
                  <a:pt x="640573" y="27781"/>
                </a:lnTo>
                <a:lnTo>
                  <a:pt x="635314" y="35222"/>
                </a:lnTo>
                <a:lnTo>
                  <a:pt x="630502" y="39191"/>
                </a:lnTo>
                <a:lnTo>
                  <a:pt x="617901" y="46831"/>
                </a:lnTo>
                <a:lnTo>
                  <a:pt x="613982" y="49758"/>
                </a:lnTo>
                <a:lnTo>
                  <a:pt x="609418" y="54719"/>
                </a:lnTo>
                <a:lnTo>
                  <a:pt x="608029" y="57149"/>
                </a:lnTo>
                <a:lnTo>
                  <a:pt x="607533" y="59531"/>
                </a:lnTo>
                <a:lnTo>
                  <a:pt x="642210" y="59531"/>
                </a:lnTo>
                <a:lnTo>
                  <a:pt x="642210" y="6474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23086" y="33829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23086" y="33829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8314" y="352863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1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1" y="6548"/>
                </a:lnTo>
                <a:lnTo>
                  <a:pt x="6101" y="29319"/>
                </a:lnTo>
                <a:lnTo>
                  <a:pt x="36462" y="29319"/>
                </a:lnTo>
                <a:lnTo>
                  <a:pt x="36462" y="34528"/>
                </a:lnTo>
                <a:lnTo>
                  <a:pt x="6101" y="34528"/>
                </a:lnTo>
                <a:lnTo>
                  <a:pt x="6101" y="64740"/>
                </a:lnTo>
                <a:close/>
              </a:path>
              <a:path w="323850" h="66675">
                <a:moveTo>
                  <a:pt x="81902" y="66079"/>
                </a:moveTo>
                <a:lnTo>
                  <a:pt x="65432" y="66079"/>
                </a:lnTo>
                <a:lnTo>
                  <a:pt x="58139" y="63003"/>
                </a:lnTo>
                <a:lnTo>
                  <a:pt x="52781" y="56852"/>
                </a:lnTo>
                <a:lnTo>
                  <a:pt x="47423" y="50601"/>
                </a:lnTo>
                <a:lnTo>
                  <a:pt x="44745" y="42663"/>
                </a:lnTo>
                <a:lnTo>
                  <a:pt x="44745" y="23316"/>
                </a:lnTo>
                <a:lnTo>
                  <a:pt x="47473" y="15378"/>
                </a:lnTo>
                <a:lnTo>
                  <a:pt x="58388" y="3075"/>
                </a:lnTo>
                <a:lnTo>
                  <a:pt x="65630" y="0"/>
                </a:lnTo>
                <a:lnTo>
                  <a:pt x="81109" y="0"/>
                </a:lnTo>
                <a:lnTo>
                  <a:pt x="86714" y="1835"/>
                </a:lnTo>
                <a:lnTo>
                  <a:pt x="90897" y="5060"/>
                </a:lnTo>
                <a:lnTo>
                  <a:pt x="67317" y="5060"/>
                </a:lnTo>
                <a:lnTo>
                  <a:pt x="61463" y="7689"/>
                </a:lnTo>
                <a:lnTo>
                  <a:pt x="57098" y="12947"/>
                </a:lnTo>
                <a:lnTo>
                  <a:pt x="52831" y="18206"/>
                </a:lnTo>
                <a:lnTo>
                  <a:pt x="50698" y="24903"/>
                </a:lnTo>
                <a:lnTo>
                  <a:pt x="50698" y="41076"/>
                </a:lnTo>
                <a:lnTo>
                  <a:pt x="52781" y="47724"/>
                </a:lnTo>
                <a:lnTo>
                  <a:pt x="56948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3" y="60870"/>
                </a:lnTo>
                <a:lnTo>
                  <a:pt x="87855" y="63847"/>
                </a:lnTo>
                <a:lnTo>
                  <a:pt x="81902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6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0" y="6399"/>
                </a:lnTo>
                <a:lnTo>
                  <a:pt x="79323" y="5060"/>
                </a:lnTo>
                <a:lnTo>
                  <a:pt x="90897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3" y="60870"/>
                </a:moveTo>
                <a:lnTo>
                  <a:pt x="80116" y="60870"/>
                </a:lnTo>
                <a:lnTo>
                  <a:pt x="84680" y="59034"/>
                </a:lnTo>
                <a:lnTo>
                  <a:pt x="92121" y="51593"/>
                </a:lnTo>
                <a:lnTo>
                  <a:pt x="94354" y="46682"/>
                </a:lnTo>
                <a:lnTo>
                  <a:pt x="95048" y="40629"/>
                </a:lnTo>
                <a:lnTo>
                  <a:pt x="101001" y="40629"/>
                </a:lnTo>
                <a:lnTo>
                  <a:pt x="100109" y="48567"/>
                </a:lnTo>
                <a:lnTo>
                  <a:pt x="97281" y="54818"/>
                </a:lnTo>
                <a:lnTo>
                  <a:pt x="90963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0" y="64740"/>
                </a:lnTo>
                <a:lnTo>
                  <a:pt x="153570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59" y="14485"/>
                </a:lnTo>
                <a:lnTo>
                  <a:pt x="145781" y="14039"/>
                </a:lnTo>
                <a:lnTo>
                  <a:pt x="147765" y="13245"/>
                </a:lnTo>
                <a:lnTo>
                  <a:pt x="149849" y="12451"/>
                </a:lnTo>
                <a:lnTo>
                  <a:pt x="151388" y="11211"/>
                </a:lnTo>
                <a:lnTo>
                  <a:pt x="152379" y="9524"/>
                </a:lnTo>
                <a:lnTo>
                  <a:pt x="153471" y="7838"/>
                </a:lnTo>
                <a:lnTo>
                  <a:pt x="154215" y="5506"/>
                </a:lnTo>
                <a:lnTo>
                  <a:pt x="154612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0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4" y="58042"/>
                </a:lnTo>
                <a:lnTo>
                  <a:pt x="182793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3" y="15329"/>
                </a:lnTo>
                <a:lnTo>
                  <a:pt x="186464" y="9971"/>
                </a:lnTo>
                <a:lnTo>
                  <a:pt x="190234" y="4613"/>
                </a:lnTo>
                <a:lnTo>
                  <a:pt x="195643" y="1934"/>
                </a:lnTo>
                <a:lnTo>
                  <a:pt x="209830" y="1934"/>
                </a:lnTo>
                <a:lnTo>
                  <a:pt x="215237" y="4663"/>
                </a:lnTo>
                <a:lnTo>
                  <a:pt x="216606" y="6697"/>
                </a:lnTo>
                <a:lnTo>
                  <a:pt x="197378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3" y="24804"/>
                </a:lnTo>
                <a:lnTo>
                  <a:pt x="186613" y="43060"/>
                </a:lnTo>
                <a:lnTo>
                  <a:pt x="187953" y="49906"/>
                </a:lnTo>
                <a:lnTo>
                  <a:pt x="193311" y="59034"/>
                </a:lnTo>
                <a:lnTo>
                  <a:pt x="197329" y="61317"/>
                </a:lnTo>
                <a:lnTo>
                  <a:pt x="216665" y="61317"/>
                </a:lnTo>
                <a:lnTo>
                  <a:pt x="215237" y="63400"/>
                </a:lnTo>
                <a:lnTo>
                  <a:pt x="209830" y="66079"/>
                </a:lnTo>
                <a:close/>
              </a:path>
              <a:path w="323850" h="66675">
                <a:moveTo>
                  <a:pt x="216665" y="61317"/>
                </a:moveTo>
                <a:lnTo>
                  <a:pt x="208044" y="61317"/>
                </a:lnTo>
                <a:lnTo>
                  <a:pt x="212063" y="59034"/>
                </a:lnTo>
                <a:lnTo>
                  <a:pt x="217421" y="49906"/>
                </a:lnTo>
                <a:lnTo>
                  <a:pt x="218760" y="43060"/>
                </a:lnTo>
                <a:lnTo>
                  <a:pt x="218740" y="24804"/>
                </a:lnTo>
                <a:lnTo>
                  <a:pt x="217421" y="18107"/>
                </a:lnTo>
                <a:lnTo>
                  <a:pt x="212063" y="8979"/>
                </a:lnTo>
                <a:lnTo>
                  <a:pt x="207995" y="6697"/>
                </a:lnTo>
                <a:lnTo>
                  <a:pt x="216606" y="6697"/>
                </a:lnTo>
                <a:lnTo>
                  <a:pt x="222580" y="15577"/>
                </a:lnTo>
                <a:lnTo>
                  <a:pt x="224381" y="23365"/>
                </a:lnTo>
                <a:lnTo>
                  <a:pt x="224404" y="44697"/>
                </a:lnTo>
                <a:lnTo>
                  <a:pt x="222580" y="52685"/>
                </a:lnTo>
                <a:lnTo>
                  <a:pt x="216665" y="61317"/>
                </a:lnTo>
                <a:close/>
              </a:path>
              <a:path w="323850" h="66675">
                <a:moveTo>
                  <a:pt x="259245" y="66079"/>
                </a:moveTo>
                <a:lnTo>
                  <a:pt x="245056" y="66079"/>
                </a:lnTo>
                <a:lnTo>
                  <a:pt x="239649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49" y="4613"/>
                </a:lnTo>
                <a:lnTo>
                  <a:pt x="245056" y="1934"/>
                </a:lnTo>
                <a:lnTo>
                  <a:pt x="259245" y="1934"/>
                </a:lnTo>
                <a:lnTo>
                  <a:pt x="264652" y="4663"/>
                </a:lnTo>
                <a:lnTo>
                  <a:pt x="266020" y="6697"/>
                </a:lnTo>
                <a:lnTo>
                  <a:pt x="246793" y="6697"/>
                </a:lnTo>
                <a:lnTo>
                  <a:pt x="242824" y="8979"/>
                </a:lnTo>
                <a:lnTo>
                  <a:pt x="240046" y="13543"/>
                </a:lnTo>
                <a:lnTo>
                  <a:pt x="237367" y="18008"/>
                </a:lnTo>
                <a:lnTo>
                  <a:pt x="236028" y="24804"/>
                </a:lnTo>
                <a:lnTo>
                  <a:pt x="236028" y="43060"/>
                </a:lnTo>
                <a:lnTo>
                  <a:pt x="237367" y="49906"/>
                </a:lnTo>
                <a:lnTo>
                  <a:pt x="242725" y="59034"/>
                </a:lnTo>
                <a:lnTo>
                  <a:pt x="246743" y="61317"/>
                </a:lnTo>
                <a:lnTo>
                  <a:pt x="266080" y="61317"/>
                </a:lnTo>
                <a:lnTo>
                  <a:pt x="264652" y="63400"/>
                </a:lnTo>
                <a:lnTo>
                  <a:pt x="259245" y="66079"/>
                </a:lnTo>
                <a:close/>
              </a:path>
              <a:path w="323850" h="66675">
                <a:moveTo>
                  <a:pt x="266080" y="61317"/>
                </a:moveTo>
                <a:lnTo>
                  <a:pt x="257459" y="61317"/>
                </a:lnTo>
                <a:lnTo>
                  <a:pt x="261477" y="59034"/>
                </a:lnTo>
                <a:lnTo>
                  <a:pt x="266835" y="49906"/>
                </a:lnTo>
                <a:lnTo>
                  <a:pt x="268174" y="43060"/>
                </a:lnTo>
                <a:lnTo>
                  <a:pt x="268155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09" y="6697"/>
                </a:lnTo>
                <a:lnTo>
                  <a:pt x="266020" y="6697"/>
                </a:lnTo>
                <a:lnTo>
                  <a:pt x="271994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4" y="52685"/>
                </a:lnTo>
                <a:lnTo>
                  <a:pt x="266080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1" y="66079"/>
                </a:lnTo>
                <a:lnTo>
                  <a:pt x="289064" y="63400"/>
                </a:lnTo>
                <a:lnTo>
                  <a:pt x="285293" y="58042"/>
                </a:lnTo>
                <a:lnTo>
                  <a:pt x="281622" y="52685"/>
                </a:lnTo>
                <a:lnTo>
                  <a:pt x="279786" y="44697"/>
                </a:lnTo>
                <a:lnTo>
                  <a:pt x="279786" y="23365"/>
                </a:lnTo>
                <a:lnTo>
                  <a:pt x="281622" y="15329"/>
                </a:lnTo>
                <a:lnTo>
                  <a:pt x="285293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8" y="8979"/>
                </a:lnTo>
                <a:lnTo>
                  <a:pt x="289460" y="13543"/>
                </a:lnTo>
                <a:lnTo>
                  <a:pt x="286781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1" y="49906"/>
                </a:lnTo>
                <a:lnTo>
                  <a:pt x="292139" y="59034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1" y="59034"/>
                </a:lnTo>
                <a:lnTo>
                  <a:pt x="316249" y="49906"/>
                </a:lnTo>
                <a:lnTo>
                  <a:pt x="317589" y="43060"/>
                </a:lnTo>
                <a:lnTo>
                  <a:pt x="317569" y="24804"/>
                </a:lnTo>
                <a:lnTo>
                  <a:pt x="316249" y="18107"/>
                </a:lnTo>
                <a:lnTo>
                  <a:pt x="310891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09" y="15577"/>
                </a:lnTo>
                <a:lnTo>
                  <a:pt x="323210" y="23365"/>
                </a:lnTo>
                <a:lnTo>
                  <a:pt x="323233" y="44697"/>
                </a:lnTo>
                <a:lnTo>
                  <a:pt x="321409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24361" y="41328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4360" y="41328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80302" y="4148728"/>
            <a:ext cx="159407" cy="64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24361" y="391394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24360" y="391394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2835" y="3930448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9510" y="387584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39285" y="4048492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39285" y="4048492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4574" y="619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59510" y="4090816"/>
            <a:ext cx="0" cy="42545"/>
          </a:xfrm>
          <a:custGeom>
            <a:avLst/>
            <a:gdLst/>
            <a:ahLst/>
            <a:cxnLst/>
            <a:rect l="l" t="t" r="r" b="b"/>
            <a:pathLst>
              <a:path h="42545">
                <a:moveTo>
                  <a:pt x="0" y="419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59535" y="4006491"/>
            <a:ext cx="0" cy="42545"/>
          </a:xfrm>
          <a:custGeom>
            <a:avLst/>
            <a:gdLst/>
            <a:ahLst/>
            <a:cxnLst/>
            <a:rect l="l" t="t" r="r" b="b"/>
            <a:pathLst>
              <a:path h="42545">
                <a:moveTo>
                  <a:pt x="0" y="419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39285" y="3705267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39285" y="3705267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49" y="6199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59510" y="374759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35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79785" y="3726417"/>
            <a:ext cx="797560" cy="343535"/>
          </a:xfrm>
          <a:custGeom>
            <a:avLst/>
            <a:gdLst/>
            <a:ahLst/>
            <a:cxnLst/>
            <a:rect l="l" t="t" r="r" b="b"/>
            <a:pathLst>
              <a:path w="797559" h="343535">
                <a:moveTo>
                  <a:pt x="0" y="0"/>
                </a:moveTo>
                <a:lnTo>
                  <a:pt x="66368" y="779"/>
                </a:lnTo>
                <a:lnTo>
                  <a:pt x="132326" y="3060"/>
                </a:lnTo>
                <a:lnTo>
                  <a:pt x="197463" y="6752"/>
                </a:lnTo>
                <a:lnTo>
                  <a:pt x="261369" y="11769"/>
                </a:lnTo>
                <a:lnTo>
                  <a:pt x="323635" y="18022"/>
                </a:lnTo>
                <a:lnTo>
                  <a:pt x="383850" y="25422"/>
                </a:lnTo>
                <a:lnTo>
                  <a:pt x="441604" y="33881"/>
                </a:lnTo>
                <a:lnTo>
                  <a:pt x="496488" y="43311"/>
                </a:lnTo>
                <a:lnTo>
                  <a:pt x="548092" y="53624"/>
                </a:lnTo>
                <a:lnTo>
                  <a:pt x="596006" y="64732"/>
                </a:lnTo>
                <a:lnTo>
                  <a:pt x="639819" y="76546"/>
                </a:lnTo>
                <a:lnTo>
                  <a:pt x="679122" y="88977"/>
                </a:lnTo>
                <a:lnTo>
                  <a:pt x="742559" y="115341"/>
                </a:lnTo>
                <a:lnTo>
                  <a:pt x="783035" y="143117"/>
                </a:lnTo>
                <a:lnTo>
                  <a:pt x="797273" y="171599"/>
                </a:lnTo>
                <a:lnTo>
                  <a:pt x="793664" y="185884"/>
                </a:lnTo>
                <a:lnTo>
                  <a:pt x="765947" y="214102"/>
                </a:lnTo>
                <a:lnTo>
                  <a:pt x="713634" y="241260"/>
                </a:lnTo>
                <a:lnTo>
                  <a:pt x="640003" y="266653"/>
                </a:lnTo>
                <a:lnTo>
                  <a:pt x="596219" y="278466"/>
                </a:lnTo>
                <a:lnTo>
                  <a:pt x="548336" y="289574"/>
                </a:lnTo>
                <a:lnTo>
                  <a:pt x="496764" y="299887"/>
                </a:lnTo>
                <a:lnTo>
                  <a:pt x="441913" y="309317"/>
                </a:lnTo>
                <a:lnTo>
                  <a:pt x="384194" y="317777"/>
                </a:lnTo>
                <a:lnTo>
                  <a:pt x="324016" y="325177"/>
                </a:lnTo>
                <a:lnTo>
                  <a:pt x="261790" y="331429"/>
                </a:lnTo>
                <a:lnTo>
                  <a:pt x="197925" y="336446"/>
                </a:lnTo>
                <a:lnTo>
                  <a:pt x="132831" y="340139"/>
                </a:lnTo>
                <a:lnTo>
                  <a:pt x="66919" y="342419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2561" y="34433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22561" y="34433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11026" y="3459819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22561" y="357396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22561" y="357396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11026" y="3590473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57710" y="3535867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57735" y="3666567"/>
            <a:ext cx="1905" cy="38735"/>
          </a:xfrm>
          <a:custGeom>
            <a:avLst/>
            <a:gdLst/>
            <a:ahLst/>
            <a:cxnLst/>
            <a:rect l="l" t="t" r="r" b="b"/>
            <a:pathLst>
              <a:path w="1904" h="38735">
                <a:moveTo>
                  <a:pt x="17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37860" y="3360393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7860" y="3360393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57710" y="3402818"/>
            <a:ext cx="635" cy="40640"/>
          </a:xfrm>
          <a:custGeom>
            <a:avLst/>
            <a:gdLst/>
            <a:ahLst/>
            <a:cxnLst/>
            <a:rect l="l" t="t" r="r" b="b"/>
            <a:pathLst>
              <a:path w="634" h="40639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8285" y="3381418"/>
            <a:ext cx="798830" cy="345440"/>
          </a:xfrm>
          <a:custGeom>
            <a:avLst/>
            <a:gdLst/>
            <a:ahLst/>
            <a:cxnLst/>
            <a:rect l="l" t="t" r="r" b="b"/>
            <a:pathLst>
              <a:path w="798829" h="345439">
                <a:moveTo>
                  <a:pt x="1499" y="344999"/>
                </a:moveTo>
                <a:lnTo>
                  <a:pt x="67870" y="344215"/>
                </a:lnTo>
                <a:lnTo>
                  <a:pt x="133835" y="341923"/>
                </a:lnTo>
                <a:lnTo>
                  <a:pt x="198982" y="338211"/>
                </a:lnTo>
                <a:lnTo>
                  <a:pt x="262901" y="333168"/>
                </a:lnTo>
                <a:lnTo>
                  <a:pt x="325181" y="326882"/>
                </a:lnTo>
                <a:lnTo>
                  <a:pt x="385411" y="319443"/>
                </a:lnTo>
                <a:lnTo>
                  <a:pt x="443180" y="310940"/>
                </a:lnTo>
                <a:lnTo>
                  <a:pt x="498079" y="301460"/>
                </a:lnTo>
                <a:lnTo>
                  <a:pt x="549695" y="291093"/>
                </a:lnTo>
                <a:lnTo>
                  <a:pt x="597619" y="279927"/>
                </a:lnTo>
                <a:lnTo>
                  <a:pt x="641439" y="268051"/>
                </a:lnTo>
                <a:lnTo>
                  <a:pt x="680744" y="255555"/>
                </a:lnTo>
                <a:lnTo>
                  <a:pt x="744169" y="229053"/>
                </a:lnTo>
                <a:lnTo>
                  <a:pt x="784608" y="201131"/>
                </a:lnTo>
                <a:lnTo>
                  <a:pt x="798773" y="172499"/>
                </a:lnTo>
                <a:lnTo>
                  <a:pt x="795117" y="158139"/>
                </a:lnTo>
                <a:lnTo>
                  <a:pt x="767278" y="129774"/>
                </a:lnTo>
                <a:lnTo>
                  <a:pt x="714804" y="102473"/>
                </a:lnTo>
                <a:lnTo>
                  <a:pt x="640979" y="76947"/>
                </a:lnTo>
                <a:lnTo>
                  <a:pt x="597086" y="65071"/>
                </a:lnTo>
                <a:lnTo>
                  <a:pt x="549086" y="53906"/>
                </a:lnTo>
                <a:lnTo>
                  <a:pt x="497390" y="43539"/>
                </a:lnTo>
                <a:lnTo>
                  <a:pt x="442407" y="34059"/>
                </a:lnTo>
                <a:lnTo>
                  <a:pt x="384550" y="25555"/>
                </a:lnTo>
                <a:lnTo>
                  <a:pt x="324227" y="18116"/>
                </a:lnTo>
                <a:lnTo>
                  <a:pt x="261849" y="11831"/>
                </a:lnTo>
                <a:lnTo>
                  <a:pt x="197827" y="6788"/>
                </a:lnTo>
                <a:lnTo>
                  <a:pt x="132571" y="3076"/>
                </a:lnTo>
                <a:lnTo>
                  <a:pt x="66492" y="783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22561" y="309836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22561" y="309836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11026" y="3114872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22561" y="32290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22561" y="32290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11026" y="3245526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57710" y="319091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57810" y="3321693"/>
            <a:ext cx="635" cy="38735"/>
          </a:xfrm>
          <a:custGeom>
            <a:avLst/>
            <a:gdLst/>
            <a:ahLst/>
            <a:cxnLst/>
            <a:rect l="l" t="t" r="r" b="b"/>
            <a:pathLst>
              <a:path w="634" h="38735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37860" y="30202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37860" y="30202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57710" y="3062368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7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78360" y="3041343"/>
            <a:ext cx="781685" cy="340360"/>
          </a:xfrm>
          <a:custGeom>
            <a:avLst/>
            <a:gdLst/>
            <a:ahLst/>
            <a:cxnLst/>
            <a:rect l="l" t="t" r="r" b="b"/>
            <a:pathLst>
              <a:path w="781684" h="340360">
                <a:moveTo>
                  <a:pt x="0" y="340199"/>
                </a:moveTo>
                <a:lnTo>
                  <a:pt x="68884" y="339333"/>
                </a:lnTo>
                <a:lnTo>
                  <a:pt x="137289" y="336806"/>
                </a:lnTo>
                <a:lnTo>
                  <a:pt x="204738" y="332720"/>
                </a:lnTo>
                <a:lnTo>
                  <a:pt x="270754" y="327181"/>
                </a:lnTo>
                <a:lnTo>
                  <a:pt x="334860" y="320291"/>
                </a:lnTo>
                <a:lnTo>
                  <a:pt x="396580" y="312155"/>
                </a:lnTo>
                <a:lnTo>
                  <a:pt x="455436" y="302876"/>
                </a:lnTo>
                <a:lnTo>
                  <a:pt x="510952" y="292558"/>
                </a:lnTo>
                <a:lnTo>
                  <a:pt x="562650" y="281306"/>
                </a:lnTo>
                <a:lnTo>
                  <a:pt x="610053" y="269223"/>
                </a:lnTo>
                <a:lnTo>
                  <a:pt x="652686" y="256413"/>
                </a:lnTo>
                <a:lnTo>
                  <a:pt x="690070" y="242979"/>
                </a:lnTo>
                <a:lnTo>
                  <a:pt x="747185" y="214658"/>
                </a:lnTo>
                <a:lnTo>
                  <a:pt x="777584" y="185091"/>
                </a:lnTo>
                <a:lnTo>
                  <a:pt x="781573" y="170099"/>
                </a:lnTo>
                <a:lnTo>
                  <a:pt x="777611" y="155108"/>
                </a:lnTo>
                <a:lnTo>
                  <a:pt x="747265" y="125540"/>
                </a:lnTo>
                <a:lnTo>
                  <a:pt x="690206" y="97219"/>
                </a:lnTo>
                <a:lnTo>
                  <a:pt x="652851" y="83786"/>
                </a:lnTo>
                <a:lnTo>
                  <a:pt x="610249" y="70975"/>
                </a:lnTo>
                <a:lnTo>
                  <a:pt x="562877" y="58892"/>
                </a:lnTo>
                <a:lnTo>
                  <a:pt x="511212" y="47640"/>
                </a:lnTo>
                <a:lnTo>
                  <a:pt x="455731" y="37322"/>
                </a:lnTo>
                <a:lnTo>
                  <a:pt x="396912" y="28044"/>
                </a:lnTo>
                <a:lnTo>
                  <a:pt x="335231" y="19907"/>
                </a:lnTo>
                <a:lnTo>
                  <a:pt x="271165" y="13018"/>
                </a:lnTo>
                <a:lnTo>
                  <a:pt x="205192" y="7478"/>
                </a:lnTo>
                <a:lnTo>
                  <a:pt x="137789" y="3392"/>
                </a:lnTo>
                <a:lnTo>
                  <a:pt x="69432" y="865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23461" y="275476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23461" y="275476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87223" y="2771258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23461" y="288541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23461" y="288541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60272" y="2901776"/>
            <a:ext cx="594995" cy="66040"/>
          </a:xfrm>
          <a:custGeom>
            <a:avLst/>
            <a:gdLst/>
            <a:ahLst/>
            <a:cxnLst/>
            <a:rect l="l" t="t" r="r" b="b"/>
            <a:pathLst>
              <a:path w="594995" h="66039">
                <a:moveTo>
                  <a:pt x="6101" y="19198"/>
                </a:moveTo>
                <a:lnTo>
                  <a:pt x="1190" y="19198"/>
                </a:lnTo>
                <a:lnTo>
                  <a:pt x="1289" y="13940"/>
                </a:lnTo>
                <a:lnTo>
                  <a:pt x="2877" y="9723"/>
                </a:lnTo>
                <a:lnTo>
                  <a:pt x="9127" y="3274"/>
                </a:lnTo>
                <a:lnTo>
                  <a:pt x="13195" y="1637"/>
                </a:lnTo>
                <a:lnTo>
                  <a:pt x="22720" y="1637"/>
                </a:lnTo>
                <a:lnTo>
                  <a:pt x="26589" y="2827"/>
                </a:lnTo>
                <a:lnTo>
                  <a:pt x="30584" y="5804"/>
                </a:lnTo>
                <a:lnTo>
                  <a:pt x="14485" y="5804"/>
                </a:lnTo>
                <a:lnTo>
                  <a:pt x="11558" y="6945"/>
                </a:lnTo>
                <a:lnTo>
                  <a:pt x="7193" y="11509"/>
                </a:lnTo>
                <a:lnTo>
                  <a:pt x="6101" y="14733"/>
                </a:lnTo>
                <a:lnTo>
                  <a:pt x="6101" y="19198"/>
                </a:lnTo>
                <a:close/>
              </a:path>
              <a:path w="594995" h="66039">
                <a:moveTo>
                  <a:pt x="31054" y="52536"/>
                </a:moveTo>
                <a:lnTo>
                  <a:pt x="22026" y="52536"/>
                </a:lnTo>
                <a:lnTo>
                  <a:pt x="25250" y="51444"/>
                </a:lnTo>
                <a:lnTo>
                  <a:pt x="27951" y="49162"/>
                </a:lnTo>
                <a:lnTo>
                  <a:pt x="30509" y="47079"/>
                </a:lnTo>
                <a:lnTo>
                  <a:pt x="31848" y="44251"/>
                </a:lnTo>
                <a:lnTo>
                  <a:pt x="31744" y="37058"/>
                </a:lnTo>
                <a:lnTo>
                  <a:pt x="30707" y="34577"/>
                </a:lnTo>
                <a:lnTo>
                  <a:pt x="28425" y="32593"/>
                </a:lnTo>
                <a:lnTo>
                  <a:pt x="26144" y="30509"/>
                </a:lnTo>
                <a:lnTo>
                  <a:pt x="22968" y="29467"/>
                </a:lnTo>
                <a:lnTo>
                  <a:pt x="15031" y="29467"/>
                </a:lnTo>
                <a:lnTo>
                  <a:pt x="15031" y="25449"/>
                </a:lnTo>
                <a:lnTo>
                  <a:pt x="22076" y="25449"/>
                </a:lnTo>
                <a:lnTo>
                  <a:pt x="24556" y="24606"/>
                </a:lnTo>
                <a:lnTo>
                  <a:pt x="26639" y="22919"/>
                </a:lnTo>
                <a:lnTo>
                  <a:pt x="28723" y="21133"/>
                </a:lnTo>
                <a:lnTo>
                  <a:pt x="29765" y="18752"/>
                </a:lnTo>
                <a:lnTo>
                  <a:pt x="29765" y="12501"/>
                </a:lnTo>
                <a:lnTo>
                  <a:pt x="28674" y="10021"/>
                </a:lnTo>
                <a:lnTo>
                  <a:pt x="26490" y="8334"/>
                </a:lnTo>
                <a:lnTo>
                  <a:pt x="24407" y="6647"/>
                </a:lnTo>
                <a:lnTo>
                  <a:pt x="21629" y="5804"/>
                </a:lnTo>
                <a:lnTo>
                  <a:pt x="30584" y="5804"/>
                </a:lnTo>
                <a:lnTo>
                  <a:pt x="33039" y="7590"/>
                </a:lnTo>
                <a:lnTo>
                  <a:pt x="34676" y="10963"/>
                </a:lnTo>
                <a:lnTo>
                  <a:pt x="34676" y="18206"/>
                </a:lnTo>
                <a:lnTo>
                  <a:pt x="33883" y="20687"/>
                </a:lnTo>
                <a:lnTo>
                  <a:pt x="30707" y="24854"/>
                </a:lnTo>
                <a:lnTo>
                  <a:pt x="28475" y="26292"/>
                </a:lnTo>
                <a:lnTo>
                  <a:pt x="25598" y="27086"/>
                </a:lnTo>
                <a:lnTo>
                  <a:pt x="25598" y="27235"/>
                </a:lnTo>
                <a:lnTo>
                  <a:pt x="29269" y="27930"/>
                </a:lnTo>
                <a:lnTo>
                  <a:pt x="31997" y="29467"/>
                </a:lnTo>
                <a:lnTo>
                  <a:pt x="33783" y="31849"/>
                </a:lnTo>
                <a:lnTo>
                  <a:pt x="35669" y="34230"/>
                </a:lnTo>
                <a:lnTo>
                  <a:pt x="36611" y="37058"/>
                </a:lnTo>
                <a:lnTo>
                  <a:pt x="36611" y="45194"/>
                </a:lnTo>
                <a:lnTo>
                  <a:pt x="34874" y="49162"/>
                </a:lnTo>
                <a:lnTo>
                  <a:pt x="31054" y="52536"/>
                </a:lnTo>
                <a:close/>
              </a:path>
              <a:path w="594995" h="66039">
                <a:moveTo>
                  <a:pt x="23563" y="56703"/>
                </a:moveTo>
                <a:lnTo>
                  <a:pt x="12947" y="56703"/>
                </a:lnTo>
                <a:lnTo>
                  <a:pt x="8532" y="55215"/>
                </a:lnTo>
                <a:lnTo>
                  <a:pt x="5059" y="52238"/>
                </a:lnTo>
                <a:lnTo>
                  <a:pt x="1686" y="49162"/>
                </a:lnTo>
                <a:lnTo>
                  <a:pt x="80" y="45194"/>
                </a:lnTo>
                <a:lnTo>
                  <a:pt x="0" y="38546"/>
                </a:lnTo>
                <a:lnTo>
                  <a:pt x="4911" y="38546"/>
                </a:lnTo>
                <a:lnTo>
                  <a:pt x="4911" y="43408"/>
                </a:lnTo>
                <a:lnTo>
                  <a:pt x="6101" y="46583"/>
                </a:lnTo>
                <a:lnTo>
                  <a:pt x="10864" y="51345"/>
                </a:lnTo>
                <a:lnTo>
                  <a:pt x="14088" y="52536"/>
                </a:lnTo>
                <a:lnTo>
                  <a:pt x="31054" y="52536"/>
                </a:lnTo>
                <a:lnTo>
                  <a:pt x="27930" y="55215"/>
                </a:lnTo>
                <a:lnTo>
                  <a:pt x="23563" y="56703"/>
                </a:lnTo>
                <a:close/>
              </a:path>
              <a:path w="594995" h="66039">
                <a:moveTo>
                  <a:pt x="46099" y="55512"/>
                </a:moveTo>
                <a:lnTo>
                  <a:pt x="40145" y="55512"/>
                </a:lnTo>
                <a:lnTo>
                  <a:pt x="55326" y="35123"/>
                </a:lnTo>
                <a:lnTo>
                  <a:pt x="41187" y="16222"/>
                </a:lnTo>
                <a:lnTo>
                  <a:pt x="47289" y="16222"/>
                </a:lnTo>
                <a:lnTo>
                  <a:pt x="58451" y="31104"/>
                </a:lnTo>
                <a:lnTo>
                  <a:pt x="64197" y="31104"/>
                </a:lnTo>
                <a:lnTo>
                  <a:pt x="61279" y="34974"/>
                </a:lnTo>
                <a:lnTo>
                  <a:pt x="64279" y="38992"/>
                </a:lnTo>
                <a:lnTo>
                  <a:pt x="58153" y="38992"/>
                </a:lnTo>
                <a:lnTo>
                  <a:pt x="46099" y="55512"/>
                </a:lnTo>
                <a:close/>
              </a:path>
              <a:path w="594995" h="66039">
                <a:moveTo>
                  <a:pt x="64197" y="31104"/>
                </a:moveTo>
                <a:lnTo>
                  <a:pt x="58451" y="31104"/>
                </a:lnTo>
                <a:lnTo>
                  <a:pt x="69464" y="16222"/>
                </a:lnTo>
                <a:lnTo>
                  <a:pt x="75417" y="16222"/>
                </a:lnTo>
                <a:lnTo>
                  <a:pt x="64197" y="31104"/>
                </a:lnTo>
                <a:close/>
              </a:path>
              <a:path w="594995" h="66039">
                <a:moveTo>
                  <a:pt x="76608" y="55512"/>
                </a:moveTo>
                <a:lnTo>
                  <a:pt x="70506" y="55512"/>
                </a:lnTo>
                <a:lnTo>
                  <a:pt x="58153" y="38992"/>
                </a:lnTo>
                <a:lnTo>
                  <a:pt x="64279" y="38992"/>
                </a:lnTo>
                <a:lnTo>
                  <a:pt x="76608" y="55512"/>
                </a:lnTo>
                <a:close/>
              </a:path>
              <a:path w="594995" h="66039">
                <a:moveTo>
                  <a:pt x="85129" y="19198"/>
                </a:moveTo>
                <a:lnTo>
                  <a:pt x="80217" y="19198"/>
                </a:lnTo>
                <a:lnTo>
                  <a:pt x="80317" y="13940"/>
                </a:lnTo>
                <a:lnTo>
                  <a:pt x="81904" y="9723"/>
                </a:lnTo>
                <a:lnTo>
                  <a:pt x="88155" y="3274"/>
                </a:lnTo>
                <a:lnTo>
                  <a:pt x="92223" y="1637"/>
                </a:lnTo>
                <a:lnTo>
                  <a:pt x="101748" y="1637"/>
                </a:lnTo>
                <a:lnTo>
                  <a:pt x="105617" y="2827"/>
                </a:lnTo>
                <a:lnTo>
                  <a:pt x="109611" y="5804"/>
                </a:lnTo>
                <a:lnTo>
                  <a:pt x="93513" y="5804"/>
                </a:lnTo>
                <a:lnTo>
                  <a:pt x="90586" y="6945"/>
                </a:lnTo>
                <a:lnTo>
                  <a:pt x="86221" y="11509"/>
                </a:lnTo>
                <a:lnTo>
                  <a:pt x="85129" y="14733"/>
                </a:lnTo>
                <a:lnTo>
                  <a:pt x="85129" y="19198"/>
                </a:lnTo>
                <a:close/>
              </a:path>
              <a:path w="594995" h="66039">
                <a:moveTo>
                  <a:pt x="110082" y="52536"/>
                </a:moveTo>
                <a:lnTo>
                  <a:pt x="101053" y="52536"/>
                </a:lnTo>
                <a:lnTo>
                  <a:pt x="104278" y="51444"/>
                </a:lnTo>
                <a:lnTo>
                  <a:pt x="106979" y="49162"/>
                </a:lnTo>
                <a:lnTo>
                  <a:pt x="109537" y="47079"/>
                </a:lnTo>
                <a:lnTo>
                  <a:pt x="110876" y="44251"/>
                </a:lnTo>
                <a:lnTo>
                  <a:pt x="110772" y="37058"/>
                </a:lnTo>
                <a:lnTo>
                  <a:pt x="109735" y="34577"/>
                </a:lnTo>
                <a:lnTo>
                  <a:pt x="107453" y="32593"/>
                </a:lnTo>
                <a:lnTo>
                  <a:pt x="105171" y="30509"/>
                </a:lnTo>
                <a:lnTo>
                  <a:pt x="101996" y="29467"/>
                </a:lnTo>
                <a:lnTo>
                  <a:pt x="94059" y="29467"/>
                </a:lnTo>
                <a:lnTo>
                  <a:pt x="94059" y="25449"/>
                </a:lnTo>
                <a:lnTo>
                  <a:pt x="101103" y="25449"/>
                </a:lnTo>
                <a:lnTo>
                  <a:pt x="103584" y="24606"/>
                </a:lnTo>
                <a:lnTo>
                  <a:pt x="105667" y="22919"/>
                </a:lnTo>
                <a:lnTo>
                  <a:pt x="107751" y="21133"/>
                </a:lnTo>
                <a:lnTo>
                  <a:pt x="108792" y="18752"/>
                </a:lnTo>
                <a:lnTo>
                  <a:pt x="108792" y="12501"/>
                </a:lnTo>
                <a:lnTo>
                  <a:pt x="107701" y="10021"/>
                </a:lnTo>
                <a:lnTo>
                  <a:pt x="105518" y="8334"/>
                </a:lnTo>
                <a:lnTo>
                  <a:pt x="103434" y="6647"/>
                </a:lnTo>
                <a:lnTo>
                  <a:pt x="100657" y="5804"/>
                </a:lnTo>
                <a:lnTo>
                  <a:pt x="109611" y="5804"/>
                </a:lnTo>
                <a:lnTo>
                  <a:pt x="112067" y="7590"/>
                </a:lnTo>
                <a:lnTo>
                  <a:pt x="113704" y="10963"/>
                </a:lnTo>
                <a:lnTo>
                  <a:pt x="113704" y="18206"/>
                </a:lnTo>
                <a:lnTo>
                  <a:pt x="112910" y="20687"/>
                </a:lnTo>
                <a:lnTo>
                  <a:pt x="109735" y="24854"/>
                </a:lnTo>
                <a:lnTo>
                  <a:pt x="107502" y="26292"/>
                </a:lnTo>
                <a:lnTo>
                  <a:pt x="104625" y="27086"/>
                </a:lnTo>
                <a:lnTo>
                  <a:pt x="104625" y="27235"/>
                </a:lnTo>
                <a:lnTo>
                  <a:pt x="108297" y="27930"/>
                </a:lnTo>
                <a:lnTo>
                  <a:pt x="111025" y="29467"/>
                </a:lnTo>
                <a:lnTo>
                  <a:pt x="112811" y="31849"/>
                </a:lnTo>
                <a:lnTo>
                  <a:pt x="114696" y="34230"/>
                </a:lnTo>
                <a:lnTo>
                  <a:pt x="115638" y="37058"/>
                </a:lnTo>
                <a:lnTo>
                  <a:pt x="115638" y="45194"/>
                </a:lnTo>
                <a:lnTo>
                  <a:pt x="113902" y="49162"/>
                </a:lnTo>
                <a:lnTo>
                  <a:pt x="110082" y="52536"/>
                </a:lnTo>
                <a:close/>
              </a:path>
              <a:path w="594995" h="66039">
                <a:moveTo>
                  <a:pt x="102591" y="56703"/>
                </a:moveTo>
                <a:lnTo>
                  <a:pt x="91975" y="56703"/>
                </a:lnTo>
                <a:lnTo>
                  <a:pt x="87560" y="55215"/>
                </a:lnTo>
                <a:lnTo>
                  <a:pt x="84087" y="52238"/>
                </a:lnTo>
                <a:lnTo>
                  <a:pt x="80713" y="49162"/>
                </a:lnTo>
                <a:lnTo>
                  <a:pt x="79107" y="45194"/>
                </a:lnTo>
                <a:lnTo>
                  <a:pt x="79026" y="38546"/>
                </a:lnTo>
                <a:lnTo>
                  <a:pt x="83938" y="38546"/>
                </a:lnTo>
                <a:lnTo>
                  <a:pt x="83938" y="43408"/>
                </a:lnTo>
                <a:lnTo>
                  <a:pt x="85129" y="46583"/>
                </a:lnTo>
                <a:lnTo>
                  <a:pt x="89892" y="51345"/>
                </a:lnTo>
                <a:lnTo>
                  <a:pt x="93116" y="52536"/>
                </a:lnTo>
                <a:lnTo>
                  <a:pt x="110082" y="52536"/>
                </a:lnTo>
                <a:lnTo>
                  <a:pt x="106956" y="55215"/>
                </a:lnTo>
                <a:lnTo>
                  <a:pt x="102591" y="56703"/>
                </a:lnTo>
                <a:close/>
              </a:path>
              <a:path w="594995" h="66039">
                <a:moveTo>
                  <a:pt x="165793" y="56703"/>
                </a:moveTo>
                <a:lnTo>
                  <a:pt x="155772" y="56703"/>
                </a:lnTo>
                <a:lnTo>
                  <a:pt x="151308" y="54768"/>
                </a:lnTo>
                <a:lnTo>
                  <a:pt x="147934" y="50899"/>
                </a:lnTo>
                <a:lnTo>
                  <a:pt x="144561" y="46930"/>
                </a:lnTo>
                <a:lnTo>
                  <a:pt x="142874" y="41919"/>
                </a:lnTo>
                <a:lnTo>
                  <a:pt x="142874" y="29815"/>
                </a:lnTo>
                <a:lnTo>
                  <a:pt x="144561" y="24854"/>
                </a:lnTo>
                <a:lnTo>
                  <a:pt x="147934" y="20984"/>
                </a:lnTo>
                <a:lnTo>
                  <a:pt x="151308" y="17015"/>
                </a:lnTo>
                <a:lnTo>
                  <a:pt x="155772" y="15031"/>
                </a:lnTo>
                <a:lnTo>
                  <a:pt x="165992" y="15031"/>
                </a:lnTo>
                <a:lnTo>
                  <a:pt x="169663" y="16222"/>
                </a:lnTo>
                <a:lnTo>
                  <a:pt x="172863" y="19049"/>
                </a:lnTo>
                <a:lnTo>
                  <a:pt x="157261" y="19049"/>
                </a:lnTo>
                <a:lnTo>
                  <a:pt x="153937" y="20687"/>
                </a:lnTo>
                <a:lnTo>
                  <a:pt x="148877" y="27136"/>
                </a:lnTo>
                <a:lnTo>
                  <a:pt x="147637" y="31104"/>
                </a:lnTo>
                <a:lnTo>
                  <a:pt x="147637" y="40530"/>
                </a:lnTo>
                <a:lnTo>
                  <a:pt x="148877" y="44499"/>
                </a:lnTo>
                <a:lnTo>
                  <a:pt x="151357" y="47773"/>
                </a:lnTo>
                <a:lnTo>
                  <a:pt x="153937" y="50948"/>
                </a:lnTo>
                <a:lnTo>
                  <a:pt x="157261" y="52536"/>
                </a:lnTo>
                <a:lnTo>
                  <a:pt x="172353" y="52536"/>
                </a:lnTo>
                <a:lnTo>
                  <a:pt x="169415" y="55363"/>
                </a:lnTo>
                <a:lnTo>
                  <a:pt x="165793" y="56703"/>
                </a:lnTo>
                <a:close/>
              </a:path>
              <a:path w="594995" h="66039">
                <a:moveTo>
                  <a:pt x="177254" y="28574"/>
                </a:moveTo>
                <a:lnTo>
                  <a:pt x="172491" y="28574"/>
                </a:lnTo>
                <a:lnTo>
                  <a:pt x="171796" y="25399"/>
                </a:lnTo>
                <a:lnTo>
                  <a:pt x="170506" y="23018"/>
                </a:lnTo>
                <a:lnTo>
                  <a:pt x="168621" y="21431"/>
                </a:lnTo>
                <a:lnTo>
                  <a:pt x="166835" y="19843"/>
                </a:lnTo>
                <a:lnTo>
                  <a:pt x="164404" y="19049"/>
                </a:lnTo>
                <a:lnTo>
                  <a:pt x="172863" y="19049"/>
                </a:lnTo>
                <a:lnTo>
                  <a:pt x="175120" y="20984"/>
                </a:lnTo>
                <a:lnTo>
                  <a:pt x="176757" y="24308"/>
                </a:lnTo>
                <a:lnTo>
                  <a:pt x="177254" y="28574"/>
                </a:lnTo>
                <a:close/>
              </a:path>
              <a:path w="594995" h="66039">
                <a:moveTo>
                  <a:pt x="172353" y="52536"/>
                </a:moveTo>
                <a:lnTo>
                  <a:pt x="164206" y="52536"/>
                </a:lnTo>
                <a:lnTo>
                  <a:pt x="166736" y="51543"/>
                </a:lnTo>
                <a:lnTo>
                  <a:pt x="168919" y="49559"/>
                </a:lnTo>
                <a:lnTo>
                  <a:pt x="171101" y="47476"/>
                </a:lnTo>
                <a:lnTo>
                  <a:pt x="172391" y="44747"/>
                </a:lnTo>
                <a:lnTo>
                  <a:pt x="172788" y="41374"/>
                </a:lnTo>
                <a:lnTo>
                  <a:pt x="177699" y="41374"/>
                </a:lnTo>
                <a:lnTo>
                  <a:pt x="176906" y="46235"/>
                </a:lnTo>
                <a:lnTo>
                  <a:pt x="175071" y="50006"/>
                </a:lnTo>
                <a:lnTo>
                  <a:pt x="172353" y="52536"/>
                </a:lnTo>
                <a:close/>
              </a:path>
              <a:path w="594995" h="66039">
                <a:moveTo>
                  <a:pt x="204749" y="56703"/>
                </a:moveTo>
                <a:lnTo>
                  <a:pt x="195324" y="56703"/>
                </a:lnTo>
                <a:lnTo>
                  <a:pt x="190858" y="54768"/>
                </a:lnTo>
                <a:lnTo>
                  <a:pt x="187485" y="50899"/>
                </a:lnTo>
                <a:lnTo>
                  <a:pt x="184112" y="46930"/>
                </a:lnTo>
                <a:lnTo>
                  <a:pt x="182425" y="41919"/>
                </a:lnTo>
                <a:lnTo>
                  <a:pt x="182425" y="29815"/>
                </a:lnTo>
                <a:lnTo>
                  <a:pt x="184112" y="24854"/>
                </a:lnTo>
                <a:lnTo>
                  <a:pt x="187485" y="20984"/>
                </a:lnTo>
                <a:lnTo>
                  <a:pt x="190858" y="17015"/>
                </a:lnTo>
                <a:lnTo>
                  <a:pt x="195324" y="15031"/>
                </a:lnTo>
                <a:lnTo>
                  <a:pt x="206535" y="15031"/>
                </a:lnTo>
                <a:lnTo>
                  <a:pt x="211049" y="17015"/>
                </a:lnTo>
                <a:lnTo>
                  <a:pt x="212778" y="19049"/>
                </a:lnTo>
                <a:lnTo>
                  <a:pt x="196811" y="19049"/>
                </a:lnTo>
                <a:lnTo>
                  <a:pt x="193488" y="20687"/>
                </a:lnTo>
                <a:lnTo>
                  <a:pt x="190908" y="23961"/>
                </a:lnTo>
                <a:lnTo>
                  <a:pt x="188427" y="27235"/>
                </a:lnTo>
                <a:lnTo>
                  <a:pt x="187187" y="31204"/>
                </a:lnTo>
                <a:lnTo>
                  <a:pt x="187187" y="40530"/>
                </a:lnTo>
                <a:lnTo>
                  <a:pt x="188427" y="44499"/>
                </a:lnTo>
                <a:lnTo>
                  <a:pt x="190908" y="47773"/>
                </a:lnTo>
                <a:lnTo>
                  <a:pt x="193389" y="50948"/>
                </a:lnTo>
                <a:lnTo>
                  <a:pt x="196712" y="52536"/>
                </a:lnTo>
                <a:lnTo>
                  <a:pt x="212942" y="52536"/>
                </a:lnTo>
                <a:lnTo>
                  <a:pt x="211000" y="53875"/>
                </a:lnTo>
                <a:lnTo>
                  <a:pt x="208122" y="55760"/>
                </a:lnTo>
                <a:lnTo>
                  <a:pt x="204749" y="56703"/>
                </a:lnTo>
                <a:close/>
              </a:path>
              <a:path w="594995" h="66039">
                <a:moveTo>
                  <a:pt x="212942" y="52536"/>
                </a:moveTo>
                <a:lnTo>
                  <a:pt x="205047" y="52536"/>
                </a:lnTo>
                <a:lnTo>
                  <a:pt x="208371" y="50899"/>
                </a:lnTo>
                <a:lnTo>
                  <a:pt x="210851" y="47624"/>
                </a:lnTo>
                <a:lnTo>
                  <a:pt x="213431" y="44350"/>
                </a:lnTo>
                <a:lnTo>
                  <a:pt x="214688" y="40530"/>
                </a:lnTo>
                <a:lnTo>
                  <a:pt x="214720" y="31204"/>
                </a:lnTo>
                <a:lnTo>
                  <a:pt x="213431" y="27235"/>
                </a:lnTo>
                <a:lnTo>
                  <a:pt x="210851" y="23961"/>
                </a:lnTo>
                <a:lnTo>
                  <a:pt x="208371" y="20687"/>
                </a:lnTo>
                <a:lnTo>
                  <a:pt x="205047" y="19049"/>
                </a:lnTo>
                <a:lnTo>
                  <a:pt x="212778" y="19049"/>
                </a:lnTo>
                <a:lnTo>
                  <a:pt x="214423" y="20984"/>
                </a:lnTo>
                <a:lnTo>
                  <a:pt x="217797" y="24854"/>
                </a:lnTo>
                <a:lnTo>
                  <a:pt x="219483" y="29815"/>
                </a:lnTo>
                <a:lnTo>
                  <a:pt x="219483" y="39538"/>
                </a:lnTo>
                <a:lnTo>
                  <a:pt x="218788" y="42961"/>
                </a:lnTo>
                <a:lnTo>
                  <a:pt x="216011" y="49311"/>
                </a:lnTo>
                <a:lnTo>
                  <a:pt x="213877" y="51891"/>
                </a:lnTo>
                <a:lnTo>
                  <a:pt x="212942" y="52536"/>
                </a:lnTo>
                <a:close/>
              </a:path>
              <a:path w="594995" h="66039">
                <a:moveTo>
                  <a:pt x="234607" y="22919"/>
                </a:moveTo>
                <a:lnTo>
                  <a:pt x="231650" y="22919"/>
                </a:lnTo>
                <a:lnTo>
                  <a:pt x="232542" y="20637"/>
                </a:lnTo>
                <a:lnTo>
                  <a:pt x="234130" y="18752"/>
                </a:lnTo>
                <a:lnTo>
                  <a:pt x="238695" y="15775"/>
                </a:lnTo>
                <a:lnTo>
                  <a:pt x="241274" y="15031"/>
                </a:lnTo>
                <a:lnTo>
                  <a:pt x="249211" y="15031"/>
                </a:lnTo>
                <a:lnTo>
                  <a:pt x="252883" y="16271"/>
                </a:lnTo>
                <a:lnTo>
                  <a:pt x="255439" y="19049"/>
                </a:lnTo>
                <a:lnTo>
                  <a:pt x="241175" y="19049"/>
                </a:lnTo>
                <a:lnTo>
                  <a:pt x="238893" y="19694"/>
                </a:lnTo>
                <a:lnTo>
                  <a:pt x="235123" y="22274"/>
                </a:lnTo>
                <a:lnTo>
                  <a:pt x="234607" y="22919"/>
                </a:lnTo>
                <a:close/>
              </a:path>
              <a:path w="594995" h="66039">
                <a:moveTo>
                  <a:pt x="231501" y="55512"/>
                </a:moveTo>
                <a:lnTo>
                  <a:pt x="226589" y="55512"/>
                </a:lnTo>
                <a:lnTo>
                  <a:pt x="226589" y="16222"/>
                </a:lnTo>
                <a:lnTo>
                  <a:pt x="231501" y="16222"/>
                </a:lnTo>
                <a:lnTo>
                  <a:pt x="231501" y="22919"/>
                </a:lnTo>
                <a:lnTo>
                  <a:pt x="234607" y="22919"/>
                </a:lnTo>
                <a:lnTo>
                  <a:pt x="233733" y="24010"/>
                </a:lnTo>
                <a:lnTo>
                  <a:pt x="232841" y="26193"/>
                </a:lnTo>
                <a:lnTo>
                  <a:pt x="231947" y="28277"/>
                </a:lnTo>
                <a:lnTo>
                  <a:pt x="231501" y="30360"/>
                </a:lnTo>
                <a:lnTo>
                  <a:pt x="231501" y="55512"/>
                </a:lnTo>
                <a:close/>
              </a:path>
              <a:path w="594995" h="66039">
                <a:moveTo>
                  <a:pt x="258587" y="55512"/>
                </a:moveTo>
                <a:lnTo>
                  <a:pt x="253825" y="55512"/>
                </a:lnTo>
                <a:lnTo>
                  <a:pt x="253825" y="26888"/>
                </a:lnTo>
                <a:lnTo>
                  <a:pt x="252982" y="24010"/>
                </a:lnTo>
                <a:lnTo>
                  <a:pt x="249608" y="20042"/>
                </a:lnTo>
                <a:lnTo>
                  <a:pt x="247128" y="19049"/>
                </a:lnTo>
                <a:lnTo>
                  <a:pt x="255439" y="19049"/>
                </a:lnTo>
                <a:lnTo>
                  <a:pt x="257446" y="21232"/>
                </a:lnTo>
                <a:lnTo>
                  <a:pt x="258587" y="24903"/>
                </a:lnTo>
                <a:lnTo>
                  <a:pt x="258587" y="55512"/>
                </a:lnTo>
                <a:close/>
              </a:path>
              <a:path w="594995" h="66039">
                <a:moveTo>
                  <a:pt x="283442" y="55512"/>
                </a:moveTo>
                <a:lnTo>
                  <a:pt x="278381" y="55512"/>
                </a:lnTo>
                <a:lnTo>
                  <a:pt x="263201" y="16222"/>
                </a:lnTo>
                <a:lnTo>
                  <a:pt x="268559" y="16222"/>
                </a:lnTo>
                <a:lnTo>
                  <a:pt x="280912" y="50750"/>
                </a:lnTo>
                <a:lnTo>
                  <a:pt x="285228" y="50750"/>
                </a:lnTo>
                <a:lnTo>
                  <a:pt x="283442" y="55512"/>
                </a:lnTo>
                <a:close/>
              </a:path>
              <a:path w="594995" h="66039">
                <a:moveTo>
                  <a:pt x="285228" y="50750"/>
                </a:moveTo>
                <a:lnTo>
                  <a:pt x="281061" y="50750"/>
                </a:lnTo>
                <a:lnTo>
                  <a:pt x="293264" y="16222"/>
                </a:lnTo>
                <a:lnTo>
                  <a:pt x="298176" y="16222"/>
                </a:lnTo>
                <a:lnTo>
                  <a:pt x="285228" y="50750"/>
                </a:lnTo>
                <a:close/>
              </a:path>
              <a:path w="594995" h="66039">
                <a:moveTo>
                  <a:pt x="305469" y="65930"/>
                </a:moveTo>
                <a:lnTo>
                  <a:pt x="305469" y="62656"/>
                </a:lnTo>
                <a:lnTo>
                  <a:pt x="306461" y="62259"/>
                </a:lnTo>
                <a:lnTo>
                  <a:pt x="307304" y="61366"/>
                </a:lnTo>
                <a:lnTo>
                  <a:pt x="307998" y="59977"/>
                </a:lnTo>
                <a:lnTo>
                  <a:pt x="308693" y="58687"/>
                </a:lnTo>
                <a:lnTo>
                  <a:pt x="308847" y="57993"/>
                </a:lnTo>
                <a:lnTo>
                  <a:pt x="308892" y="55512"/>
                </a:lnTo>
                <a:lnTo>
                  <a:pt x="305766" y="55512"/>
                </a:lnTo>
                <a:lnTo>
                  <a:pt x="305766" y="47476"/>
                </a:lnTo>
                <a:lnTo>
                  <a:pt x="312166" y="47476"/>
                </a:lnTo>
                <a:lnTo>
                  <a:pt x="312166" y="57993"/>
                </a:lnTo>
                <a:lnTo>
                  <a:pt x="311570" y="60076"/>
                </a:lnTo>
                <a:lnTo>
                  <a:pt x="310270" y="62259"/>
                </a:lnTo>
                <a:lnTo>
                  <a:pt x="309288" y="64045"/>
                </a:lnTo>
                <a:lnTo>
                  <a:pt x="307652" y="65335"/>
                </a:lnTo>
                <a:lnTo>
                  <a:pt x="305469" y="65930"/>
                </a:lnTo>
                <a:close/>
              </a:path>
              <a:path w="594995" h="66039">
                <a:moveTo>
                  <a:pt x="367008" y="55512"/>
                </a:moveTo>
                <a:lnTo>
                  <a:pt x="362246" y="55512"/>
                </a:lnTo>
                <a:lnTo>
                  <a:pt x="362246" y="15924"/>
                </a:lnTo>
                <a:lnTo>
                  <a:pt x="348107" y="15924"/>
                </a:lnTo>
                <a:lnTo>
                  <a:pt x="348107" y="12501"/>
                </a:lnTo>
                <a:lnTo>
                  <a:pt x="352473" y="12402"/>
                </a:lnTo>
                <a:lnTo>
                  <a:pt x="355499" y="12005"/>
                </a:lnTo>
                <a:lnTo>
                  <a:pt x="358873" y="10616"/>
                </a:lnTo>
                <a:lnTo>
                  <a:pt x="360163" y="9574"/>
                </a:lnTo>
                <a:lnTo>
                  <a:pt x="361055" y="8185"/>
                </a:lnTo>
                <a:lnTo>
                  <a:pt x="362048" y="6697"/>
                </a:lnTo>
                <a:lnTo>
                  <a:pt x="362742" y="4663"/>
                </a:lnTo>
                <a:lnTo>
                  <a:pt x="363139" y="2083"/>
                </a:lnTo>
                <a:lnTo>
                  <a:pt x="367008" y="2083"/>
                </a:lnTo>
                <a:lnTo>
                  <a:pt x="367008" y="55512"/>
                </a:lnTo>
                <a:close/>
              </a:path>
              <a:path w="594995" h="66039">
                <a:moveTo>
                  <a:pt x="391826" y="20538"/>
                </a:moveTo>
                <a:lnTo>
                  <a:pt x="387063" y="20538"/>
                </a:lnTo>
                <a:lnTo>
                  <a:pt x="387063" y="14337"/>
                </a:lnTo>
                <a:lnTo>
                  <a:pt x="388551" y="9971"/>
                </a:lnTo>
                <a:lnTo>
                  <a:pt x="391528" y="6697"/>
                </a:lnTo>
                <a:lnTo>
                  <a:pt x="394504" y="3323"/>
                </a:lnTo>
                <a:lnTo>
                  <a:pt x="398722" y="1637"/>
                </a:lnTo>
                <a:lnTo>
                  <a:pt x="409139" y="1637"/>
                </a:lnTo>
                <a:lnTo>
                  <a:pt x="413108" y="3026"/>
                </a:lnTo>
                <a:lnTo>
                  <a:pt x="416085" y="5804"/>
                </a:lnTo>
                <a:lnTo>
                  <a:pt x="400210" y="5804"/>
                </a:lnTo>
                <a:lnTo>
                  <a:pt x="397332" y="6994"/>
                </a:lnTo>
                <a:lnTo>
                  <a:pt x="393165" y="11757"/>
                </a:lnTo>
                <a:lnTo>
                  <a:pt x="392024" y="15130"/>
                </a:lnTo>
                <a:lnTo>
                  <a:pt x="391826" y="19496"/>
                </a:lnTo>
                <a:lnTo>
                  <a:pt x="391826" y="20538"/>
                </a:lnTo>
                <a:close/>
              </a:path>
              <a:path w="594995" h="66039">
                <a:moveTo>
                  <a:pt x="420996" y="55512"/>
                </a:moveTo>
                <a:lnTo>
                  <a:pt x="385873" y="55512"/>
                </a:lnTo>
                <a:lnTo>
                  <a:pt x="385873" y="51543"/>
                </a:lnTo>
                <a:lnTo>
                  <a:pt x="406808" y="30856"/>
                </a:lnTo>
                <a:lnTo>
                  <a:pt x="410727" y="27781"/>
                </a:lnTo>
                <a:lnTo>
                  <a:pt x="414894" y="22820"/>
                </a:lnTo>
                <a:lnTo>
                  <a:pt x="415935" y="19942"/>
                </a:lnTo>
                <a:lnTo>
                  <a:pt x="415935" y="13394"/>
                </a:lnTo>
                <a:lnTo>
                  <a:pt x="414795" y="10765"/>
                </a:lnTo>
                <a:lnTo>
                  <a:pt x="412513" y="8780"/>
                </a:lnTo>
                <a:lnTo>
                  <a:pt x="410330" y="6796"/>
                </a:lnTo>
                <a:lnTo>
                  <a:pt x="407452" y="5804"/>
                </a:lnTo>
                <a:lnTo>
                  <a:pt x="416085" y="5804"/>
                </a:lnTo>
                <a:lnTo>
                  <a:pt x="419161" y="8483"/>
                </a:lnTo>
                <a:lnTo>
                  <a:pt x="420698" y="12104"/>
                </a:lnTo>
                <a:lnTo>
                  <a:pt x="420632" y="20538"/>
                </a:lnTo>
                <a:lnTo>
                  <a:pt x="400061" y="40084"/>
                </a:lnTo>
                <a:lnTo>
                  <a:pt x="396638" y="42614"/>
                </a:lnTo>
                <a:lnTo>
                  <a:pt x="392769" y="46880"/>
                </a:lnTo>
                <a:lnTo>
                  <a:pt x="391628" y="48964"/>
                </a:lnTo>
                <a:lnTo>
                  <a:pt x="391230" y="51047"/>
                </a:lnTo>
                <a:lnTo>
                  <a:pt x="420996" y="51047"/>
                </a:lnTo>
                <a:lnTo>
                  <a:pt x="420996" y="55512"/>
                </a:lnTo>
                <a:close/>
              </a:path>
              <a:path w="594995" h="66039">
                <a:moveTo>
                  <a:pt x="452014" y="56703"/>
                </a:moveTo>
                <a:lnTo>
                  <a:pt x="441100" y="56703"/>
                </a:lnTo>
                <a:lnTo>
                  <a:pt x="436685" y="55264"/>
                </a:lnTo>
                <a:lnTo>
                  <a:pt x="433312" y="52387"/>
                </a:lnTo>
                <a:lnTo>
                  <a:pt x="429938" y="49410"/>
                </a:lnTo>
                <a:lnTo>
                  <a:pt x="428294" y="45590"/>
                </a:lnTo>
                <a:lnTo>
                  <a:pt x="428347" y="37058"/>
                </a:lnTo>
                <a:lnTo>
                  <a:pt x="439115" y="26937"/>
                </a:lnTo>
                <a:lnTo>
                  <a:pt x="439115" y="26789"/>
                </a:lnTo>
                <a:lnTo>
                  <a:pt x="430335" y="10963"/>
                </a:lnTo>
                <a:lnTo>
                  <a:pt x="431873" y="7739"/>
                </a:lnTo>
                <a:lnTo>
                  <a:pt x="438124" y="2877"/>
                </a:lnTo>
                <a:lnTo>
                  <a:pt x="441993" y="1637"/>
                </a:lnTo>
                <a:lnTo>
                  <a:pt x="451122" y="1637"/>
                </a:lnTo>
                <a:lnTo>
                  <a:pt x="454941" y="2877"/>
                </a:lnTo>
                <a:lnTo>
                  <a:pt x="458017" y="5357"/>
                </a:lnTo>
                <a:lnTo>
                  <a:pt x="458612" y="5804"/>
                </a:lnTo>
                <a:lnTo>
                  <a:pt x="443383" y="5804"/>
                </a:lnTo>
                <a:lnTo>
                  <a:pt x="440703" y="6647"/>
                </a:lnTo>
                <a:lnTo>
                  <a:pt x="436338" y="10021"/>
                </a:lnTo>
                <a:lnTo>
                  <a:pt x="435295" y="12154"/>
                </a:lnTo>
                <a:lnTo>
                  <a:pt x="435246" y="18107"/>
                </a:lnTo>
                <a:lnTo>
                  <a:pt x="436239" y="20538"/>
                </a:lnTo>
                <a:lnTo>
                  <a:pt x="438223" y="22324"/>
                </a:lnTo>
                <a:lnTo>
                  <a:pt x="440306" y="24110"/>
                </a:lnTo>
                <a:lnTo>
                  <a:pt x="443035" y="25003"/>
                </a:lnTo>
                <a:lnTo>
                  <a:pt x="458397" y="25003"/>
                </a:lnTo>
                <a:lnTo>
                  <a:pt x="456925" y="25995"/>
                </a:lnTo>
                <a:lnTo>
                  <a:pt x="454148" y="26789"/>
                </a:lnTo>
                <a:lnTo>
                  <a:pt x="454148" y="26937"/>
                </a:lnTo>
                <a:lnTo>
                  <a:pt x="457620" y="27731"/>
                </a:lnTo>
                <a:lnTo>
                  <a:pt x="459797" y="29021"/>
                </a:lnTo>
                <a:lnTo>
                  <a:pt x="442291" y="29021"/>
                </a:lnTo>
                <a:lnTo>
                  <a:pt x="438967" y="30112"/>
                </a:lnTo>
                <a:lnTo>
                  <a:pt x="436586" y="32295"/>
                </a:lnTo>
                <a:lnTo>
                  <a:pt x="434204" y="34379"/>
                </a:lnTo>
                <a:lnTo>
                  <a:pt x="433056" y="37058"/>
                </a:lnTo>
                <a:lnTo>
                  <a:pt x="433014" y="44301"/>
                </a:lnTo>
                <a:lnTo>
                  <a:pt x="434254" y="47227"/>
                </a:lnTo>
                <a:lnTo>
                  <a:pt x="436852" y="49509"/>
                </a:lnTo>
                <a:lnTo>
                  <a:pt x="439215" y="51494"/>
                </a:lnTo>
                <a:lnTo>
                  <a:pt x="442489" y="52536"/>
                </a:lnTo>
                <a:lnTo>
                  <a:pt x="459628" y="52536"/>
                </a:lnTo>
                <a:lnTo>
                  <a:pt x="456429" y="55264"/>
                </a:lnTo>
                <a:lnTo>
                  <a:pt x="452014" y="56703"/>
                </a:lnTo>
                <a:close/>
              </a:path>
              <a:path w="594995" h="66039">
                <a:moveTo>
                  <a:pt x="458397" y="25003"/>
                </a:moveTo>
                <a:lnTo>
                  <a:pt x="450278" y="25003"/>
                </a:lnTo>
                <a:lnTo>
                  <a:pt x="453155" y="24110"/>
                </a:lnTo>
                <a:lnTo>
                  <a:pt x="457024" y="20438"/>
                </a:lnTo>
                <a:lnTo>
                  <a:pt x="457976" y="18107"/>
                </a:lnTo>
                <a:lnTo>
                  <a:pt x="458017" y="12154"/>
                </a:lnTo>
                <a:lnTo>
                  <a:pt x="456975" y="9921"/>
                </a:lnTo>
                <a:lnTo>
                  <a:pt x="454892" y="8334"/>
                </a:lnTo>
                <a:lnTo>
                  <a:pt x="452808" y="6647"/>
                </a:lnTo>
                <a:lnTo>
                  <a:pt x="450030" y="5804"/>
                </a:lnTo>
                <a:lnTo>
                  <a:pt x="458612" y="5804"/>
                </a:lnTo>
                <a:lnTo>
                  <a:pt x="461191" y="7739"/>
                </a:lnTo>
                <a:lnTo>
                  <a:pt x="462779" y="10963"/>
                </a:lnTo>
                <a:lnTo>
                  <a:pt x="462720" y="18107"/>
                </a:lnTo>
                <a:lnTo>
                  <a:pt x="462050" y="20339"/>
                </a:lnTo>
                <a:lnTo>
                  <a:pt x="461929" y="20538"/>
                </a:lnTo>
                <a:lnTo>
                  <a:pt x="459059" y="24556"/>
                </a:lnTo>
                <a:lnTo>
                  <a:pt x="458397" y="25003"/>
                </a:lnTo>
                <a:close/>
              </a:path>
              <a:path w="594995" h="66039">
                <a:moveTo>
                  <a:pt x="459628" y="52536"/>
                </a:moveTo>
                <a:lnTo>
                  <a:pt x="450724" y="52536"/>
                </a:lnTo>
                <a:lnTo>
                  <a:pt x="454048" y="51494"/>
                </a:lnTo>
                <a:lnTo>
                  <a:pt x="456529" y="49410"/>
                </a:lnTo>
                <a:lnTo>
                  <a:pt x="459009" y="47227"/>
                </a:lnTo>
                <a:lnTo>
                  <a:pt x="460249" y="44301"/>
                </a:lnTo>
                <a:lnTo>
                  <a:pt x="460161" y="37058"/>
                </a:lnTo>
                <a:lnTo>
                  <a:pt x="459009" y="34478"/>
                </a:lnTo>
                <a:lnTo>
                  <a:pt x="456529" y="32295"/>
                </a:lnTo>
                <a:lnTo>
                  <a:pt x="454148" y="30112"/>
                </a:lnTo>
                <a:lnTo>
                  <a:pt x="450824" y="29021"/>
                </a:lnTo>
                <a:lnTo>
                  <a:pt x="459797" y="29021"/>
                </a:lnTo>
                <a:lnTo>
                  <a:pt x="460299" y="29319"/>
                </a:lnTo>
                <a:lnTo>
                  <a:pt x="464069" y="34081"/>
                </a:lnTo>
                <a:lnTo>
                  <a:pt x="465012" y="37058"/>
                </a:lnTo>
                <a:lnTo>
                  <a:pt x="465012" y="45590"/>
                </a:lnTo>
                <a:lnTo>
                  <a:pt x="463276" y="49509"/>
                </a:lnTo>
                <a:lnTo>
                  <a:pt x="459628" y="52536"/>
                </a:lnTo>
                <a:close/>
              </a:path>
              <a:path w="594995" h="66039">
                <a:moveTo>
                  <a:pt x="474946" y="65930"/>
                </a:moveTo>
                <a:lnTo>
                  <a:pt x="474946" y="62656"/>
                </a:lnTo>
                <a:lnTo>
                  <a:pt x="475938" y="62259"/>
                </a:lnTo>
                <a:lnTo>
                  <a:pt x="476782" y="61366"/>
                </a:lnTo>
                <a:lnTo>
                  <a:pt x="477476" y="59977"/>
                </a:lnTo>
                <a:lnTo>
                  <a:pt x="478171" y="58687"/>
                </a:lnTo>
                <a:lnTo>
                  <a:pt x="478325" y="57993"/>
                </a:lnTo>
                <a:lnTo>
                  <a:pt x="478369" y="55512"/>
                </a:lnTo>
                <a:lnTo>
                  <a:pt x="475244" y="55512"/>
                </a:lnTo>
                <a:lnTo>
                  <a:pt x="475244" y="47476"/>
                </a:lnTo>
                <a:lnTo>
                  <a:pt x="481644" y="47476"/>
                </a:lnTo>
                <a:lnTo>
                  <a:pt x="481644" y="57993"/>
                </a:lnTo>
                <a:lnTo>
                  <a:pt x="481048" y="60076"/>
                </a:lnTo>
                <a:lnTo>
                  <a:pt x="479748" y="62259"/>
                </a:lnTo>
                <a:lnTo>
                  <a:pt x="478766" y="64045"/>
                </a:lnTo>
                <a:lnTo>
                  <a:pt x="477129" y="65335"/>
                </a:lnTo>
                <a:lnTo>
                  <a:pt x="474946" y="65930"/>
                </a:lnTo>
                <a:close/>
              </a:path>
              <a:path w="594995" h="66039">
                <a:moveTo>
                  <a:pt x="513269" y="56703"/>
                </a:moveTo>
                <a:lnTo>
                  <a:pt x="509102" y="56703"/>
                </a:lnTo>
                <a:lnTo>
                  <a:pt x="532616" y="0"/>
                </a:lnTo>
                <a:lnTo>
                  <a:pt x="536486" y="0"/>
                </a:lnTo>
                <a:lnTo>
                  <a:pt x="513269" y="56703"/>
                </a:lnTo>
                <a:close/>
              </a:path>
              <a:path w="594995" h="66039">
                <a:moveTo>
                  <a:pt x="565471" y="20538"/>
                </a:moveTo>
                <a:lnTo>
                  <a:pt x="560708" y="20538"/>
                </a:lnTo>
                <a:lnTo>
                  <a:pt x="560708" y="14337"/>
                </a:lnTo>
                <a:lnTo>
                  <a:pt x="562196" y="9971"/>
                </a:lnTo>
                <a:lnTo>
                  <a:pt x="565173" y="6697"/>
                </a:lnTo>
                <a:lnTo>
                  <a:pt x="568149" y="3323"/>
                </a:lnTo>
                <a:lnTo>
                  <a:pt x="572366" y="1637"/>
                </a:lnTo>
                <a:lnTo>
                  <a:pt x="582785" y="1637"/>
                </a:lnTo>
                <a:lnTo>
                  <a:pt x="586753" y="3026"/>
                </a:lnTo>
                <a:lnTo>
                  <a:pt x="589729" y="5804"/>
                </a:lnTo>
                <a:lnTo>
                  <a:pt x="573855" y="5804"/>
                </a:lnTo>
                <a:lnTo>
                  <a:pt x="570977" y="6994"/>
                </a:lnTo>
                <a:lnTo>
                  <a:pt x="566810" y="11757"/>
                </a:lnTo>
                <a:lnTo>
                  <a:pt x="565669" y="15130"/>
                </a:lnTo>
                <a:lnTo>
                  <a:pt x="565471" y="19496"/>
                </a:lnTo>
                <a:lnTo>
                  <a:pt x="565471" y="20538"/>
                </a:lnTo>
                <a:close/>
              </a:path>
              <a:path w="594995" h="66039">
                <a:moveTo>
                  <a:pt x="594641" y="55512"/>
                </a:moveTo>
                <a:lnTo>
                  <a:pt x="559518" y="55512"/>
                </a:lnTo>
                <a:lnTo>
                  <a:pt x="559518" y="51543"/>
                </a:lnTo>
                <a:lnTo>
                  <a:pt x="580453" y="30856"/>
                </a:lnTo>
                <a:lnTo>
                  <a:pt x="584371" y="27781"/>
                </a:lnTo>
                <a:lnTo>
                  <a:pt x="588539" y="22820"/>
                </a:lnTo>
                <a:lnTo>
                  <a:pt x="589581" y="19942"/>
                </a:lnTo>
                <a:lnTo>
                  <a:pt x="589581" y="13394"/>
                </a:lnTo>
                <a:lnTo>
                  <a:pt x="588440" y="10765"/>
                </a:lnTo>
                <a:lnTo>
                  <a:pt x="586157" y="8780"/>
                </a:lnTo>
                <a:lnTo>
                  <a:pt x="583975" y="6796"/>
                </a:lnTo>
                <a:lnTo>
                  <a:pt x="581098" y="5804"/>
                </a:lnTo>
                <a:lnTo>
                  <a:pt x="589729" y="5804"/>
                </a:lnTo>
                <a:lnTo>
                  <a:pt x="592806" y="8483"/>
                </a:lnTo>
                <a:lnTo>
                  <a:pt x="594343" y="12104"/>
                </a:lnTo>
                <a:lnTo>
                  <a:pt x="594277" y="20538"/>
                </a:lnTo>
                <a:lnTo>
                  <a:pt x="573706" y="40084"/>
                </a:lnTo>
                <a:lnTo>
                  <a:pt x="570283" y="42614"/>
                </a:lnTo>
                <a:lnTo>
                  <a:pt x="566413" y="46880"/>
                </a:lnTo>
                <a:lnTo>
                  <a:pt x="565272" y="48964"/>
                </a:lnTo>
                <a:lnTo>
                  <a:pt x="564876" y="51047"/>
                </a:lnTo>
                <a:lnTo>
                  <a:pt x="594641" y="51047"/>
                </a:lnTo>
                <a:lnTo>
                  <a:pt x="594641" y="5551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58610" y="284731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58110" y="2978218"/>
            <a:ext cx="635" cy="42545"/>
          </a:xfrm>
          <a:custGeom>
            <a:avLst/>
            <a:gdLst/>
            <a:ahLst/>
            <a:cxnLst/>
            <a:rect l="l" t="t" r="r" b="b"/>
            <a:pathLst>
              <a:path w="634" h="42544">
                <a:moveTo>
                  <a:pt x="0" y="41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38585" y="267674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38585" y="267674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4549" y="617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58610" y="2719069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78485" y="2697894"/>
            <a:ext cx="798830" cy="343535"/>
          </a:xfrm>
          <a:custGeom>
            <a:avLst/>
            <a:gdLst/>
            <a:ahLst/>
            <a:cxnLst/>
            <a:rect l="l" t="t" r="r" b="b"/>
            <a:pathLst>
              <a:path w="798829" h="343535">
                <a:moveTo>
                  <a:pt x="599" y="0"/>
                </a:moveTo>
                <a:lnTo>
                  <a:pt x="67028" y="780"/>
                </a:lnTo>
                <a:lnTo>
                  <a:pt x="133047" y="3062"/>
                </a:lnTo>
                <a:lnTo>
                  <a:pt x="198247" y="6758"/>
                </a:lnTo>
                <a:lnTo>
                  <a:pt x="262216" y="11779"/>
                </a:lnTo>
                <a:lnTo>
                  <a:pt x="324544" y="18037"/>
                </a:lnTo>
                <a:lnTo>
                  <a:pt x="384820" y="25444"/>
                </a:lnTo>
                <a:lnTo>
                  <a:pt x="442634" y="33911"/>
                </a:lnTo>
                <a:lnTo>
                  <a:pt x="497574" y="43349"/>
                </a:lnTo>
                <a:lnTo>
                  <a:pt x="549230" y="53671"/>
                </a:lnTo>
                <a:lnTo>
                  <a:pt x="597191" y="64788"/>
                </a:lnTo>
                <a:lnTo>
                  <a:pt x="641046" y="76612"/>
                </a:lnTo>
                <a:lnTo>
                  <a:pt x="680385" y="89055"/>
                </a:lnTo>
                <a:lnTo>
                  <a:pt x="743871" y="115442"/>
                </a:lnTo>
                <a:lnTo>
                  <a:pt x="784362" y="143242"/>
                </a:lnTo>
                <a:lnTo>
                  <a:pt x="798573" y="171749"/>
                </a:lnTo>
                <a:lnTo>
                  <a:pt x="794933" y="186047"/>
                </a:lnTo>
                <a:lnTo>
                  <a:pt x="767121" y="214289"/>
                </a:lnTo>
                <a:lnTo>
                  <a:pt x="714669" y="241471"/>
                </a:lnTo>
                <a:lnTo>
                  <a:pt x="640862" y="266886"/>
                </a:lnTo>
                <a:lnTo>
                  <a:pt x="596978" y="278710"/>
                </a:lnTo>
                <a:lnTo>
                  <a:pt x="548986" y="289827"/>
                </a:lnTo>
                <a:lnTo>
                  <a:pt x="497298" y="300149"/>
                </a:lnTo>
                <a:lnTo>
                  <a:pt x="442324" y="309588"/>
                </a:lnTo>
                <a:lnTo>
                  <a:pt x="384476" y="318054"/>
                </a:lnTo>
                <a:lnTo>
                  <a:pt x="324162" y="325461"/>
                </a:lnTo>
                <a:lnTo>
                  <a:pt x="261795" y="331719"/>
                </a:lnTo>
                <a:lnTo>
                  <a:pt x="197785" y="336740"/>
                </a:lnTo>
                <a:lnTo>
                  <a:pt x="132542" y="340436"/>
                </a:lnTo>
                <a:lnTo>
                  <a:pt x="66476" y="342718"/>
                </a:lnTo>
                <a:lnTo>
                  <a:pt x="0" y="3434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21661" y="241478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89"/>
                </a:lnTo>
                <a:lnTo>
                  <a:pt x="0" y="9268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21661" y="241478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89"/>
                </a:lnTo>
                <a:lnTo>
                  <a:pt x="0" y="9268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85414" y="2431283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21661" y="254544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21661" y="254544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85414" y="2561937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56810" y="2507345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56735" y="2638044"/>
            <a:ext cx="2540" cy="38735"/>
          </a:xfrm>
          <a:custGeom>
            <a:avLst/>
            <a:gdLst/>
            <a:ahLst/>
            <a:cxnLst/>
            <a:rect l="l" t="t" r="r" b="b"/>
            <a:pathLst>
              <a:path w="2540" h="38735">
                <a:moveTo>
                  <a:pt x="20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37160" y="2331845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37160" y="2331845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56810" y="2374280"/>
            <a:ext cx="635" cy="40640"/>
          </a:xfrm>
          <a:custGeom>
            <a:avLst/>
            <a:gdLst/>
            <a:ahLst/>
            <a:cxnLst/>
            <a:rect l="l" t="t" r="r" b="b"/>
            <a:pathLst>
              <a:path w="634" h="40639">
                <a:moveTo>
                  <a:pt x="0" y="404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77585" y="2352882"/>
            <a:ext cx="782955" cy="345440"/>
          </a:xfrm>
          <a:custGeom>
            <a:avLst/>
            <a:gdLst/>
            <a:ahLst/>
            <a:cxnLst/>
            <a:rect l="l" t="t" r="r" b="b"/>
            <a:pathLst>
              <a:path w="782954" h="345439">
                <a:moveTo>
                  <a:pt x="1499" y="345011"/>
                </a:moveTo>
                <a:lnTo>
                  <a:pt x="70320" y="344134"/>
                </a:lnTo>
                <a:lnTo>
                  <a:pt x="138668" y="341570"/>
                </a:lnTo>
                <a:lnTo>
                  <a:pt x="206064" y="337427"/>
                </a:lnTo>
                <a:lnTo>
                  <a:pt x="272033" y="331810"/>
                </a:lnTo>
                <a:lnTo>
                  <a:pt x="336095" y="324823"/>
                </a:lnTo>
                <a:lnTo>
                  <a:pt x="397773" y="316572"/>
                </a:lnTo>
                <a:lnTo>
                  <a:pt x="456591" y="307162"/>
                </a:lnTo>
                <a:lnTo>
                  <a:pt x="512070" y="296699"/>
                </a:lnTo>
                <a:lnTo>
                  <a:pt x="563732" y="285288"/>
                </a:lnTo>
                <a:lnTo>
                  <a:pt x="611101" y="273034"/>
                </a:lnTo>
                <a:lnTo>
                  <a:pt x="653699" y="260043"/>
                </a:lnTo>
                <a:lnTo>
                  <a:pt x="691048" y="246420"/>
                </a:lnTo>
                <a:lnTo>
                  <a:pt x="748090" y="217699"/>
                </a:lnTo>
                <a:lnTo>
                  <a:pt x="778406" y="187715"/>
                </a:lnTo>
                <a:lnTo>
                  <a:pt x="782348" y="172512"/>
                </a:lnTo>
                <a:lnTo>
                  <a:pt x="778340" y="157307"/>
                </a:lnTo>
                <a:lnTo>
                  <a:pt x="747889" y="127318"/>
                </a:lnTo>
                <a:lnTo>
                  <a:pt x="690708" y="98595"/>
                </a:lnTo>
                <a:lnTo>
                  <a:pt x="653286" y="84971"/>
                </a:lnTo>
                <a:lnTo>
                  <a:pt x="610612" y="71979"/>
                </a:lnTo>
                <a:lnTo>
                  <a:pt x="563164" y="59725"/>
                </a:lnTo>
                <a:lnTo>
                  <a:pt x="511418" y="48313"/>
                </a:lnTo>
                <a:lnTo>
                  <a:pt x="455853" y="37850"/>
                </a:lnTo>
                <a:lnTo>
                  <a:pt x="396944" y="28440"/>
                </a:lnTo>
                <a:lnTo>
                  <a:pt x="335169" y="20189"/>
                </a:lnTo>
                <a:lnTo>
                  <a:pt x="271005" y="13201"/>
                </a:lnTo>
                <a:lnTo>
                  <a:pt x="204929" y="7584"/>
                </a:lnTo>
                <a:lnTo>
                  <a:pt x="137418" y="3440"/>
                </a:lnTo>
                <a:lnTo>
                  <a:pt x="68949" y="877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21661" y="206983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21661" y="206983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85414" y="2086326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21661" y="220048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21661" y="220048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85414" y="2216990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56810" y="2162385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56810" y="2293145"/>
            <a:ext cx="635" cy="38735"/>
          </a:xfrm>
          <a:custGeom>
            <a:avLst/>
            <a:gdLst/>
            <a:ahLst/>
            <a:cxnLst/>
            <a:rect l="l" t="t" r="r" b="b"/>
            <a:pathLst>
              <a:path w="634" h="38735">
                <a:moveTo>
                  <a:pt x="5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37160" y="1991676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37160" y="1991675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56810" y="2033830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0" y="35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77660" y="2012795"/>
            <a:ext cx="799465" cy="340360"/>
          </a:xfrm>
          <a:custGeom>
            <a:avLst/>
            <a:gdLst/>
            <a:ahLst/>
            <a:cxnLst/>
            <a:rect l="l" t="t" r="r" b="b"/>
            <a:pathLst>
              <a:path w="799465" h="340360">
                <a:moveTo>
                  <a:pt x="0" y="340199"/>
                </a:moveTo>
                <a:lnTo>
                  <a:pt x="66547" y="339426"/>
                </a:lnTo>
                <a:lnTo>
                  <a:pt x="132682" y="337165"/>
                </a:lnTo>
                <a:lnTo>
                  <a:pt x="197993" y="333505"/>
                </a:lnTo>
                <a:lnTo>
                  <a:pt x="262071" y="328532"/>
                </a:lnTo>
                <a:lnTo>
                  <a:pt x="324503" y="322334"/>
                </a:lnTo>
                <a:lnTo>
                  <a:pt x="384878" y="314999"/>
                </a:lnTo>
                <a:lnTo>
                  <a:pt x="442787" y="306613"/>
                </a:lnTo>
                <a:lnTo>
                  <a:pt x="497817" y="297266"/>
                </a:lnTo>
                <a:lnTo>
                  <a:pt x="549558" y="287043"/>
                </a:lnTo>
                <a:lnTo>
                  <a:pt x="597598" y="276032"/>
                </a:lnTo>
                <a:lnTo>
                  <a:pt x="641528" y="264322"/>
                </a:lnTo>
                <a:lnTo>
                  <a:pt x="680935" y="251999"/>
                </a:lnTo>
                <a:lnTo>
                  <a:pt x="744539" y="225866"/>
                </a:lnTo>
                <a:lnTo>
                  <a:pt x="785123" y="198332"/>
                </a:lnTo>
                <a:lnTo>
                  <a:pt x="799398" y="170099"/>
                </a:lnTo>
                <a:lnTo>
                  <a:pt x="795779" y="155939"/>
                </a:lnTo>
                <a:lnTo>
                  <a:pt x="767990" y="127968"/>
                </a:lnTo>
                <a:lnTo>
                  <a:pt x="715537" y="101047"/>
                </a:lnTo>
                <a:lnTo>
                  <a:pt x="641712" y="75876"/>
                </a:lnTo>
                <a:lnTo>
                  <a:pt x="597812" y="64166"/>
                </a:lnTo>
                <a:lnTo>
                  <a:pt x="549802" y="53156"/>
                </a:lnTo>
                <a:lnTo>
                  <a:pt x="498093" y="42933"/>
                </a:lnTo>
                <a:lnTo>
                  <a:pt x="443096" y="33585"/>
                </a:lnTo>
                <a:lnTo>
                  <a:pt x="385223" y="25199"/>
                </a:lnTo>
                <a:lnTo>
                  <a:pt x="324884" y="17864"/>
                </a:lnTo>
                <a:lnTo>
                  <a:pt x="262491" y="11666"/>
                </a:lnTo>
                <a:lnTo>
                  <a:pt x="198455" y="6693"/>
                </a:lnTo>
                <a:lnTo>
                  <a:pt x="133187" y="3033"/>
                </a:lnTo>
                <a:lnTo>
                  <a:pt x="67098" y="772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58910" y="1935313"/>
            <a:ext cx="635" cy="60325"/>
          </a:xfrm>
          <a:custGeom>
            <a:avLst/>
            <a:gdLst/>
            <a:ahLst/>
            <a:cxnLst/>
            <a:rect l="l" t="t" r="r" b="b"/>
            <a:pathLst>
              <a:path w="634" h="60325">
                <a:moveTo>
                  <a:pt x="87" y="-4762"/>
                </a:moveTo>
                <a:lnTo>
                  <a:pt x="87" y="64912"/>
                </a:lnTo>
              </a:path>
            </a:pathLst>
          </a:custGeom>
          <a:ln w="96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43335" y="189208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0" y="43184"/>
                </a:lnTo>
                <a:lnTo>
                  <a:pt x="15849" y="0"/>
                </a:lnTo>
                <a:lnTo>
                  <a:pt x="31474" y="432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43335" y="189208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15849" y="0"/>
                </a:lnTo>
                <a:lnTo>
                  <a:pt x="0" y="43184"/>
                </a:lnTo>
                <a:lnTo>
                  <a:pt x="31474" y="432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7214312" y="1717009"/>
            <a:ext cx="95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259635" y="1752783"/>
            <a:ext cx="635" cy="73025"/>
          </a:xfrm>
          <a:custGeom>
            <a:avLst/>
            <a:gdLst/>
            <a:ahLst/>
            <a:cxnLst/>
            <a:rect l="l" t="t" r="r" b="b"/>
            <a:pathLst>
              <a:path w="634" h="73025">
                <a:moveTo>
                  <a:pt x="174" y="-4762"/>
                </a:moveTo>
                <a:lnTo>
                  <a:pt x="174" y="77212"/>
                </a:lnTo>
              </a:path>
            </a:pathLst>
          </a:custGeom>
          <a:ln w="98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44235" y="170955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0" y="43152"/>
                </a:lnTo>
                <a:lnTo>
                  <a:pt x="15949" y="0"/>
                </a:lnTo>
                <a:lnTo>
                  <a:pt x="31474" y="4329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44235" y="170955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15949" y="0"/>
                </a:lnTo>
                <a:lnTo>
                  <a:pt x="0" y="43152"/>
                </a:lnTo>
                <a:lnTo>
                  <a:pt x="31474" y="4329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25286" y="138813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25286" y="138813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989033" y="1404633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4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4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25286" y="151878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25286" y="151878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924847" y="1533353"/>
            <a:ext cx="669290" cy="77470"/>
          </a:xfrm>
          <a:custGeom>
            <a:avLst/>
            <a:gdLst/>
            <a:ahLst/>
            <a:cxnLst/>
            <a:rect l="l" t="t" r="r" b="b"/>
            <a:pathLst>
              <a:path w="669290" h="77469">
                <a:moveTo>
                  <a:pt x="7094" y="22472"/>
                </a:moveTo>
                <a:lnTo>
                  <a:pt x="1439" y="22472"/>
                </a:lnTo>
                <a:lnTo>
                  <a:pt x="1538" y="16321"/>
                </a:lnTo>
                <a:lnTo>
                  <a:pt x="3423" y="11360"/>
                </a:lnTo>
                <a:lnTo>
                  <a:pt x="10765" y="3819"/>
                </a:lnTo>
                <a:lnTo>
                  <a:pt x="15428" y="1934"/>
                </a:lnTo>
                <a:lnTo>
                  <a:pt x="26541" y="1934"/>
                </a:lnTo>
                <a:lnTo>
                  <a:pt x="31104" y="3323"/>
                </a:lnTo>
                <a:lnTo>
                  <a:pt x="35584" y="6697"/>
                </a:lnTo>
                <a:lnTo>
                  <a:pt x="16966" y="6697"/>
                </a:lnTo>
                <a:lnTo>
                  <a:pt x="13543" y="8036"/>
                </a:lnTo>
                <a:lnTo>
                  <a:pt x="8383" y="13394"/>
                </a:lnTo>
                <a:lnTo>
                  <a:pt x="7094" y="17164"/>
                </a:lnTo>
                <a:lnTo>
                  <a:pt x="7094" y="22472"/>
                </a:lnTo>
                <a:close/>
              </a:path>
              <a:path w="669290" h="77469">
                <a:moveTo>
                  <a:pt x="36052" y="61317"/>
                </a:moveTo>
                <a:lnTo>
                  <a:pt x="25697" y="61317"/>
                </a:lnTo>
                <a:lnTo>
                  <a:pt x="29468" y="60027"/>
                </a:lnTo>
                <a:lnTo>
                  <a:pt x="35619" y="54867"/>
                </a:lnTo>
                <a:lnTo>
                  <a:pt x="37157" y="51593"/>
                </a:lnTo>
                <a:lnTo>
                  <a:pt x="37157" y="43556"/>
                </a:lnTo>
                <a:lnTo>
                  <a:pt x="35817" y="40381"/>
                </a:lnTo>
                <a:lnTo>
                  <a:pt x="33139" y="38099"/>
                </a:lnTo>
                <a:lnTo>
                  <a:pt x="30459" y="35718"/>
                </a:lnTo>
                <a:lnTo>
                  <a:pt x="26789" y="34528"/>
                </a:lnTo>
                <a:lnTo>
                  <a:pt x="17512" y="34528"/>
                </a:lnTo>
                <a:lnTo>
                  <a:pt x="17512" y="29765"/>
                </a:lnTo>
                <a:lnTo>
                  <a:pt x="25796" y="29765"/>
                </a:lnTo>
                <a:lnTo>
                  <a:pt x="28674" y="28773"/>
                </a:lnTo>
                <a:lnTo>
                  <a:pt x="33535" y="24705"/>
                </a:lnTo>
                <a:lnTo>
                  <a:pt x="34776" y="21927"/>
                </a:lnTo>
                <a:lnTo>
                  <a:pt x="34776" y="14684"/>
                </a:lnTo>
                <a:lnTo>
                  <a:pt x="33535" y="11806"/>
                </a:lnTo>
                <a:lnTo>
                  <a:pt x="31055" y="9822"/>
                </a:lnTo>
                <a:lnTo>
                  <a:pt x="28574" y="7739"/>
                </a:lnTo>
                <a:lnTo>
                  <a:pt x="25301" y="6697"/>
                </a:lnTo>
                <a:lnTo>
                  <a:pt x="35584" y="6697"/>
                </a:lnTo>
                <a:lnTo>
                  <a:pt x="38546" y="8880"/>
                </a:lnTo>
                <a:lnTo>
                  <a:pt x="40431" y="12799"/>
                </a:lnTo>
                <a:lnTo>
                  <a:pt x="40431" y="21232"/>
                </a:lnTo>
                <a:lnTo>
                  <a:pt x="39488" y="24159"/>
                </a:lnTo>
                <a:lnTo>
                  <a:pt x="35817" y="29021"/>
                </a:lnTo>
                <a:lnTo>
                  <a:pt x="33287" y="30658"/>
                </a:lnTo>
                <a:lnTo>
                  <a:pt x="30014" y="31551"/>
                </a:lnTo>
                <a:lnTo>
                  <a:pt x="30014" y="31700"/>
                </a:lnTo>
                <a:lnTo>
                  <a:pt x="34280" y="32493"/>
                </a:lnTo>
                <a:lnTo>
                  <a:pt x="37455" y="34279"/>
                </a:lnTo>
                <a:lnTo>
                  <a:pt x="41622" y="39836"/>
                </a:lnTo>
                <a:lnTo>
                  <a:pt x="42664" y="43209"/>
                </a:lnTo>
                <a:lnTo>
                  <a:pt x="42664" y="52833"/>
                </a:lnTo>
                <a:lnTo>
                  <a:pt x="40629" y="57397"/>
                </a:lnTo>
                <a:lnTo>
                  <a:pt x="36052" y="61317"/>
                </a:lnTo>
                <a:close/>
              </a:path>
              <a:path w="669290" h="77469">
                <a:moveTo>
                  <a:pt x="27483" y="66079"/>
                </a:moveTo>
                <a:lnTo>
                  <a:pt x="15080" y="66079"/>
                </a:lnTo>
                <a:lnTo>
                  <a:pt x="9971" y="64343"/>
                </a:lnTo>
                <a:lnTo>
                  <a:pt x="5903" y="60870"/>
                </a:lnTo>
                <a:lnTo>
                  <a:pt x="1934" y="57298"/>
                </a:lnTo>
                <a:lnTo>
                  <a:pt x="112" y="52833"/>
                </a:lnTo>
                <a:lnTo>
                  <a:pt x="0" y="45144"/>
                </a:lnTo>
                <a:lnTo>
                  <a:pt x="99" y="44946"/>
                </a:lnTo>
                <a:lnTo>
                  <a:pt x="5754" y="44946"/>
                </a:lnTo>
                <a:lnTo>
                  <a:pt x="5754" y="50700"/>
                </a:lnTo>
                <a:lnTo>
                  <a:pt x="7143" y="54371"/>
                </a:lnTo>
                <a:lnTo>
                  <a:pt x="12699" y="59927"/>
                </a:lnTo>
                <a:lnTo>
                  <a:pt x="16470" y="61317"/>
                </a:lnTo>
                <a:lnTo>
                  <a:pt x="36052" y="61317"/>
                </a:lnTo>
                <a:lnTo>
                  <a:pt x="32593" y="64343"/>
                </a:lnTo>
                <a:lnTo>
                  <a:pt x="27483" y="66079"/>
                </a:lnTo>
                <a:close/>
              </a:path>
              <a:path w="669290" h="77469">
                <a:moveTo>
                  <a:pt x="53680" y="64740"/>
                </a:moveTo>
                <a:lnTo>
                  <a:pt x="46834" y="64740"/>
                </a:lnTo>
                <a:lnTo>
                  <a:pt x="64545" y="40927"/>
                </a:lnTo>
                <a:lnTo>
                  <a:pt x="48174" y="18901"/>
                </a:lnTo>
                <a:lnTo>
                  <a:pt x="55168" y="18901"/>
                </a:lnTo>
                <a:lnTo>
                  <a:pt x="68265" y="36313"/>
                </a:lnTo>
                <a:lnTo>
                  <a:pt x="74793" y="36313"/>
                </a:lnTo>
                <a:lnTo>
                  <a:pt x="71391" y="40778"/>
                </a:lnTo>
                <a:lnTo>
                  <a:pt x="74970" y="45541"/>
                </a:lnTo>
                <a:lnTo>
                  <a:pt x="67819" y="45541"/>
                </a:lnTo>
                <a:lnTo>
                  <a:pt x="53680" y="64740"/>
                </a:lnTo>
                <a:close/>
              </a:path>
              <a:path w="669290" h="77469">
                <a:moveTo>
                  <a:pt x="74793" y="36313"/>
                </a:moveTo>
                <a:lnTo>
                  <a:pt x="68265" y="36313"/>
                </a:lnTo>
                <a:lnTo>
                  <a:pt x="81065" y="18901"/>
                </a:lnTo>
                <a:lnTo>
                  <a:pt x="88060" y="18901"/>
                </a:lnTo>
                <a:lnTo>
                  <a:pt x="74793" y="36313"/>
                </a:lnTo>
                <a:close/>
              </a:path>
              <a:path w="669290" h="77469">
                <a:moveTo>
                  <a:pt x="89399" y="64740"/>
                </a:moveTo>
                <a:lnTo>
                  <a:pt x="82255" y="64740"/>
                </a:lnTo>
                <a:lnTo>
                  <a:pt x="67819" y="45541"/>
                </a:lnTo>
                <a:lnTo>
                  <a:pt x="74970" y="45541"/>
                </a:lnTo>
                <a:lnTo>
                  <a:pt x="89399" y="64740"/>
                </a:lnTo>
                <a:close/>
              </a:path>
              <a:path w="669290" h="77469">
                <a:moveTo>
                  <a:pt x="99241" y="22472"/>
                </a:moveTo>
                <a:lnTo>
                  <a:pt x="93586" y="22472"/>
                </a:lnTo>
                <a:lnTo>
                  <a:pt x="93685" y="16321"/>
                </a:lnTo>
                <a:lnTo>
                  <a:pt x="95570" y="11360"/>
                </a:lnTo>
                <a:lnTo>
                  <a:pt x="102912" y="3819"/>
                </a:lnTo>
                <a:lnTo>
                  <a:pt x="107576" y="1934"/>
                </a:lnTo>
                <a:lnTo>
                  <a:pt x="118688" y="1934"/>
                </a:lnTo>
                <a:lnTo>
                  <a:pt x="123252" y="3323"/>
                </a:lnTo>
                <a:lnTo>
                  <a:pt x="127732" y="6697"/>
                </a:lnTo>
                <a:lnTo>
                  <a:pt x="109114" y="6697"/>
                </a:lnTo>
                <a:lnTo>
                  <a:pt x="105691" y="8036"/>
                </a:lnTo>
                <a:lnTo>
                  <a:pt x="100531" y="13394"/>
                </a:lnTo>
                <a:lnTo>
                  <a:pt x="99241" y="17164"/>
                </a:lnTo>
                <a:lnTo>
                  <a:pt x="99241" y="22472"/>
                </a:lnTo>
                <a:close/>
              </a:path>
              <a:path w="669290" h="77469">
                <a:moveTo>
                  <a:pt x="128199" y="61317"/>
                </a:moveTo>
                <a:lnTo>
                  <a:pt x="117844" y="61317"/>
                </a:lnTo>
                <a:lnTo>
                  <a:pt x="121615" y="60027"/>
                </a:lnTo>
                <a:lnTo>
                  <a:pt x="127767" y="54867"/>
                </a:lnTo>
                <a:lnTo>
                  <a:pt x="129305" y="51593"/>
                </a:lnTo>
                <a:lnTo>
                  <a:pt x="129305" y="43556"/>
                </a:lnTo>
                <a:lnTo>
                  <a:pt x="127965" y="40381"/>
                </a:lnTo>
                <a:lnTo>
                  <a:pt x="125286" y="38099"/>
                </a:lnTo>
                <a:lnTo>
                  <a:pt x="122607" y="35718"/>
                </a:lnTo>
                <a:lnTo>
                  <a:pt x="118936" y="34528"/>
                </a:lnTo>
                <a:lnTo>
                  <a:pt x="109660" y="34528"/>
                </a:lnTo>
                <a:lnTo>
                  <a:pt x="109660" y="29765"/>
                </a:lnTo>
                <a:lnTo>
                  <a:pt x="117944" y="29765"/>
                </a:lnTo>
                <a:lnTo>
                  <a:pt x="120821" y="28773"/>
                </a:lnTo>
                <a:lnTo>
                  <a:pt x="125683" y="24705"/>
                </a:lnTo>
                <a:lnTo>
                  <a:pt x="126924" y="21927"/>
                </a:lnTo>
                <a:lnTo>
                  <a:pt x="126924" y="14684"/>
                </a:lnTo>
                <a:lnTo>
                  <a:pt x="125683" y="11806"/>
                </a:lnTo>
                <a:lnTo>
                  <a:pt x="123202" y="9822"/>
                </a:lnTo>
                <a:lnTo>
                  <a:pt x="120722" y="7739"/>
                </a:lnTo>
                <a:lnTo>
                  <a:pt x="117448" y="6697"/>
                </a:lnTo>
                <a:lnTo>
                  <a:pt x="127732" y="6697"/>
                </a:lnTo>
                <a:lnTo>
                  <a:pt x="130694" y="8880"/>
                </a:lnTo>
                <a:lnTo>
                  <a:pt x="132579" y="12799"/>
                </a:lnTo>
                <a:lnTo>
                  <a:pt x="132579" y="21232"/>
                </a:lnTo>
                <a:lnTo>
                  <a:pt x="131636" y="24159"/>
                </a:lnTo>
                <a:lnTo>
                  <a:pt x="127965" y="29021"/>
                </a:lnTo>
                <a:lnTo>
                  <a:pt x="125435" y="30658"/>
                </a:lnTo>
                <a:lnTo>
                  <a:pt x="122161" y="31551"/>
                </a:lnTo>
                <a:lnTo>
                  <a:pt x="122161" y="31700"/>
                </a:lnTo>
                <a:lnTo>
                  <a:pt x="126427" y="32493"/>
                </a:lnTo>
                <a:lnTo>
                  <a:pt x="129602" y="34279"/>
                </a:lnTo>
                <a:lnTo>
                  <a:pt x="133769" y="39836"/>
                </a:lnTo>
                <a:lnTo>
                  <a:pt x="134811" y="43209"/>
                </a:lnTo>
                <a:lnTo>
                  <a:pt x="134811" y="52833"/>
                </a:lnTo>
                <a:lnTo>
                  <a:pt x="132777" y="57397"/>
                </a:lnTo>
                <a:lnTo>
                  <a:pt x="128199" y="61317"/>
                </a:lnTo>
                <a:close/>
              </a:path>
              <a:path w="669290" h="77469">
                <a:moveTo>
                  <a:pt x="119630" y="66079"/>
                </a:moveTo>
                <a:lnTo>
                  <a:pt x="107229" y="66079"/>
                </a:lnTo>
                <a:lnTo>
                  <a:pt x="102119" y="64343"/>
                </a:lnTo>
                <a:lnTo>
                  <a:pt x="98051" y="60870"/>
                </a:lnTo>
                <a:lnTo>
                  <a:pt x="94082" y="57298"/>
                </a:lnTo>
                <a:lnTo>
                  <a:pt x="92259" y="52833"/>
                </a:lnTo>
                <a:lnTo>
                  <a:pt x="92147" y="45144"/>
                </a:lnTo>
                <a:lnTo>
                  <a:pt x="92246" y="44946"/>
                </a:lnTo>
                <a:lnTo>
                  <a:pt x="97902" y="44946"/>
                </a:lnTo>
                <a:lnTo>
                  <a:pt x="97902" y="50700"/>
                </a:lnTo>
                <a:lnTo>
                  <a:pt x="99291" y="54371"/>
                </a:lnTo>
                <a:lnTo>
                  <a:pt x="104847" y="59927"/>
                </a:lnTo>
                <a:lnTo>
                  <a:pt x="108618" y="61317"/>
                </a:lnTo>
                <a:lnTo>
                  <a:pt x="128199" y="61317"/>
                </a:lnTo>
                <a:lnTo>
                  <a:pt x="124741" y="64343"/>
                </a:lnTo>
                <a:lnTo>
                  <a:pt x="119630" y="66079"/>
                </a:lnTo>
                <a:close/>
              </a:path>
              <a:path w="669290" h="77469">
                <a:moveTo>
                  <a:pt x="193284" y="66079"/>
                </a:moveTo>
                <a:lnTo>
                  <a:pt x="181774" y="66079"/>
                </a:lnTo>
                <a:lnTo>
                  <a:pt x="176516" y="63797"/>
                </a:lnTo>
                <a:lnTo>
                  <a:pt x="172448" y="59233"/>
                </a:lnTo>
                <a:lnTo>
                  <a:pt x="168479" y="54669"/>
                </a:lnTo>
                <a:lnTo>
                  <a:pt x="166495" y="48865"/>
                </a:lnTo>
                <a:lnTo>
                  <a:pt x="166495" y="34776"/>
                </a:lnTo>
                <a:lnTo>
                  <a:pt x="168479" y="28971"/>
                </a:lnTo>
                <a:lnTo>
                  <a:pt x="176416" y="19843"/>
                </a:lnTo>
                <a:lnTo>
                  <a:pt x="181675" y="17561"/>
                </a:lnTo>
                <a:lnTo>
                  <a:pt x="193581" y="17561"/>
                </a:lnTo>
                <a:lnTo>
                  <a:pt x="197848" y="18950"/>
                </a:lnTo>
                <a:lnTo>
                  <a:pt x="201725" y="22324"/>
                </a:lnTo>
                <a:lnTo>
                  <a:pt x="183362" y="22324"/>
                </a:lnTo>
                <a:lnTo>
                  <a:pt x="179443" y="24209"/>
                </a:lnTo>
                <a:lnTo>
                  <a:pt x="176467" y="27979"/>
                </a:lnTo>
                <a:lnTo>
                  <a:pt x="173589" y="31749"/>
                </a:lnTo>
                <a:lnTo>
                  <a:pt x="172150" y="36363"/>
                </a:lnTo>
                <a:lnTo>
                  <a:pt x="172150" y="47277"/>
                </a:lnTo>
                <a:lnTo>
                  <a:pt x="173589" y="51891"/>
                </a:lnTo>
                <a:lnTo>
                  <a:pt x="176467" y="55661"/>
                </a:lnTo>
                <a:lnTo>
                  <a:pt x="179443" y="59431"/>
                </a:lnTo>
                <a:lnTo>
                  <a:pt x="183362" y="61317"/>
                </a:lnTo>
                <a:lnTo>
                  <a:pt x="201037" y="61317"/>
                </a:lnTo>
                <a:lnTo>
                  <a:pt x="197501" y="64541"/>
                </a:lnTo>
                <a:lnTo>
                  <a:pt x="193284" y="66079"/>
                </a:lnTo>
                <a:close/>
              </a:path>
              <a:path w="669290" h="77469">
                <a:moveTo>
                  <a:pt x="206828" y="33337"/>
                </a:moveTo>
                <a:lnTo>
                  <a:pt x="201172" y="33337"/>
                </a:lnTo>
                <a:lnTo>
                  <a:pt x="200378" y="29666"/>
                </a:lnTo>
                <a:lnTo>
                  <a:pt x="198890" y="26937"/>
                </a:lnTo>
                <a:lnTo>
                  <a:pt x="196708" y="25151"/>
                </a:lnTo>
                <a:lnTo>
                  <a:pt x="194524" y="23266"/>
                </a:lnTo>
                <a:lnTo>
                  <a:pt x="191696" y="22324"/>
                </a:lnTo>
                <a:lnTo>
                  <a:pt x="201725" y="22324"/>
                </a:lnTo>
                <a:lnTo>
                  <a:pt x="204297" y="24506"/>
                </a:lnTo>
                <a:lnTo>
                  <a:pt x="206232" y="28376"/>
                </a:lnTo>
                <a:lnTo>
                  <a:pt x="206828" y="33337"/>
                </a:lnTo>
                <a:close/>
              </a:path>
              <a:path w="669290" h="77469">
                <a:moveTo>
                  <a:pt x="201037" y="61317"/>
                </a:moveTo>
                <a:lnTo>
                  <a:pt x="191597" y="61317"/>
                </a:lnTo>
                <a:lnTo>
                  <a:pt x="194524" y="60126"/>
                </a:lnTo>
                <a:lnTo>
                  <a:pt x="197005" y="57745"/>
                </a:lnTo>
                <a:lnTo>
                  <a:pt x="199584" y="55363"/>
                </a:lnTo>
                <a:lnTo>
                  <a:pt x="201122" y="52238"/>
                </a:lnTo>
                <a:lnTo>
                  <a:pt x="201619" y="48368"/>
                </a:lnTo>
                <a:lnTo>
                  <a:pt x="207125" y="48368"/>
                </a:lnTo>
                <a:lnTo>
                  <a:pt x="206332" y="54024"/>
                </a:lnTo>
                <a:lnTo>
                  <a:pt x="204247" y="58390"/>
                </a:lnTo>
                <a:lnTo>
                  <a:pt x="201037" y="61317"/>
                </a:lnTo>
                <a:close/>
              </a:path>
              <a:path w="669290" h="77469">
                <a:moveTo>
                  <a:pt x="238806" y="66079"/>
                </a:moveTo>
                <a:lnTo>
                  <a:pt x="227892" y="66079"/>
                </a:lnTo>
                <a:lnTo>
                  <a:pt x="222634" y="63797"/>
                </a:lnTo>
                <a:lnTo>
                  <a:pt x="218565" y="59233"/>
                </a:lnTo>
                <a:lnTo>
                  <a:pt x="214596" y="54669"/>
                </a:lnTo>
                <a:lnTo>
                  <a:pt x="212612" y="48865"/>
                </a:lnTo>
                <a:lnTo>
                  <a:pt x="212612" y="34776"/>
                </a:lnTo>
                <a:lnTo>
                  <a:pt x="214596" y="28971"/>
                </a:lnTo>
                <a:lnTo>
                  <a:pt x="222534" y="19843"/>
                </a:lnTo>
                <a:lnTo>
                  <a:pt x="227792" y="17561"/>
                </a:lnTo>
                <a:lnTo>
                  <a:pt x="240889" y="17561"/>
                </a:lnTo>
                <a:lnTo>
                  <a:pt x="246148" y="19843"/>
                </a:lnTo>
                <a:lnTo>
                  <a:pt x="248305" y="22324"/>
                </a:lnTo>
                <a:lnTo>
                  <a:pt x="229430" y="22324"/>
                </a:lnTo>
                <a:lnTo>
                  <a:pt x="225561" y="24209"/>
                </a:lnTo>
                <a:lnTo>
                  <a:pt x="222470" y="28128"/>
                </a:lnTo>
                <a:lnTo>
                  <a:pt x="219707" y="31749"/>
                </a:lnTo>
                <a:lnTo>
                  <a:pt x="218267" y="36363"/>
                </a:lnTo>
                <a:lnTo>
                  <a:pt x="218267" y="47277"/>
                </a:lnTo>
                <a:lnTo>
                  <a:pt x="219707" y="51891"/>
                </a:lnTo>
                <a:lnTo>
                  <a:pt x="222584" y="55661"/>
                </a:lnTo>
                <a:lnTo>
                  <a:pt x="225561" y="59431"/>
                </a:lnTo>
                <a:lnTo>
                  <a:pt x="229479" y="61317"/>
                </a:lnTo>
                <a:lnTo>
                  <a:pt x="248299" y="61317"/>
                </a:lnTo>
                <a:lnTo>
                  <a:pt x="246098" y="62805"/>
                </a:lnTo>
                <a:lnTo>
                  <a:pt x="242725" y="64988"/>
                </a:lnTo>
                <a:lnTo>
                  <a:pt x="238806" y="66079"/>
                </a:lnTo>
                <a:close/>
              </a:path>
              <a:path w="669290" h="77469">
                <a:moveTo>
                  <a:pt x="248299" y="61317"/>
                </a:moveTo>
                <a:lnTo>
                  <a:pt x="239203" y="61317"/>
                </a:lnTo>
                <a:lnTo>
                  <a:pt x="243072" y="59431"/>
                </a:lnTo>
                <a:lnTo>
                  <a:pt x="248926" y="51792"/>
                </a:lnTo>
                <a:lnTo>
                  <a:pt x="250382" y="47277"/>
                </a:lnTo>
                <a:lnTo>
                  <a:pt x="250382" y="36363"/>
                </a:lnTo>
                <a:lnTo>
                  <a:pt x="248926" y="31898"/>
                </a:lnTo>
                <a:lnTo>
                  <a:pt x="245839" y="27979"/>
                </a:lnTo>
                <a:lnTo>
                  <a:pt x="243072" y="24258"/>
                </a:lnTo>
                <a:lnTo>
                  <a:pt x="239154" y="22324"/>
                </a:lnTo>
                <a:lnTo>
                  <a:pt x="248305" y="22324"/>
                </a:lnTo>
                <a:lnTo>
                  <a:pt x="254086" y="28971"/>
                </a:lnTo>
                <a:lnTo>
                  <a:pt x="256070" y="34776"/>
                </a:lnTo>
                <a:lnTo>
                  <a:pt x="256070" y="46087"/>
                </a:lnTo>
                <a:lnTo>
                  <a:pt x="255226" y="50105"/>
                </a:lnTo>
                <a:lnTo>
                  <a:pt x="253540" y="53875"/>
                </a:lnTo>
                <a:lnTo>
                  <a:pt x="251952" y="57546"/>
                </a:lnTo>
                <a:lnTo>
                  <a:pt x="249472" y="60523"/>
                </a:lnTo>
                <a:lnTo>
                  <a:pt x="248299" y="61317"/>
                </a:lnTo>
                <a:close/>
              </a:path>
              <a:path w="669290" h="77469">
                <a:moveTo>
                  <a:pt x="273517" y="26789"/>
                </a:moveTo>
                <a:lnTo>
                  <a:pt x="270063" y="26789"/>
                </a:lnTo>
                <a:lnTo>
                  <a:pt x="271155" y="24110"/>
                </a:lnTo>
                <a:lnTo>
                  <a:pt x="273040" y="21927"/>
                </a:lnTo>
                <a:lnTo>
                  <a:pt x="275719" y="20240"/>
                </a:lnTo>
                <a:lnTo>
                  <a:pt x="278398" y="18454"/>
                </a:lnTo>
                <a:lnTo>
                  <a:pt x="281424" y="17561"/>
                </a:lnTo>
                <a:lnTo>
                  <a:pt x="290651" y="17561"/>
                </a:lnTo>
                <a:lnTo>
                  <a:pt x="294868" y="19000"/>
                </a:lnTo>
                <a:lnTo>
                  <a:pt x="297863" y="22324"/>
                </a:lnTo>
                <a:lnTo>
                  <a:pt x="281275" y="22324"/>
                </a:lnTo>
                <a:lnTo>
                  <a:pt x="278596" y="23068"/>
                </a:lnTo>
                <a:lnTo>
                  <a:pt x="276314" y="24556"/>
                </a:lnTo>
                <a:lnTo>
                  <a:pt x="274131" y="26044"/>
                </a:lnTo>
                <a:lnTo>
                  <a:pt x="273517" y="26789"/>
                </a:lnTo>
                <a:close/>
              </a:path>
              <a:path w="669290" h="77469">
                <a:moveTo>
                  <a:pt x="269915" y="64740"/>
                </a:moveTo>
                <a:lnTo>
                  <a:pt x="264259" y="64740"/>
                </a:lnTo>
                <a:lnTo>
                  <a:pt x="264259" y="18901"/>
                </a:lnTo>
                <a:lnTo>
                  <a:pt x="269915" y="18901"/>
                </a:lnTo>
                <a:lnTo>
                  <a:pt x="269915" y="26789"/>
                </a:lnTo>
                <a:lnTo>
                  <a:pt x="273517" y="26789"/>
                </a:lnTo>
                <a:lnTo>
                  <a:pt x="272494" y="28029"/>
                </a:lnTo>
                <a:lnTo>
                  <a:pt x="271402" y="30509"/>
                </a:lnTo>
                <a:lnTo>
                  <a:pt x="270411" y="32990"/>
                </a:lnTo>
                <a:lnTo>
                  <a:pt x="269915" y="35470"/>
                </a:lnTo>
                <a:lnTo>
                  <a:pt x="269915" y="64740"/>
                </a:lnTo>
                <a:close/>
              </a:path>
              <a:path w="669290" h="77469">
                <a:moveTo>
                  <a:pt x="301466" y="64740"/>
                </a:moveTo>
                <a:lnTo>
                  <a:pt x="295960" y="64740"/>
                </a:lnTo>
                <a:lnTo>
                  <a:pt x="295960" y="31352"/>
                </a:lnTo>
                <a:lnTo>
                  <a:pt x="294967" y="28029"/>
                </a:lnTo>
                <a:lnTo>
                  <a:pt x="292983" y="25747"/>
                </a:lnTo>
                <a:lnTo>
                  <a:pt x="291097" y="23465"/>
                </a:lnTo>
                <a:lnTo>
                  <a:pt x="288221" y="22324"/>
                </a:lnTo>
                <a:lnTo>
                  <a:pt x="297863" y="22324"/>
                </a:lnTo>
                <a:lnTo>
                  <a:pt x="300127" y="24754"/>
                </a:lnTo>
                <a:lnTo>
                  <a:pt x="301466" y="29071"/>
                </a:lnTo>
                <a:lnTo>
                  <a:pt x="301466" y="64740"/>
                </a:lnTo>
                <a:close/>
              </a:path>
              <a:path w="669290" h="77469">
                <a:moveTo>
                  <a:pt x="330585" y="64740"/>
                </a:moveTo>
                <a:lnTo>
                  <a:pt x="324632" y="64740"/>
                </a:lnTo>
                <a:lnTo>
                  <a:pt x="306921" y="18901"/>
                </a:lnTo>
                <a:lnTo>
                  <a:pt x="313172" y="18901"/>
                </a:lnTo>
                <a:lnTo>
                  <a:pt x="327608" y="59084"/>
                </a:lnTo>
                <a:lnTo>
                  <a:pt x="332697" y="59084"/>
                </a:lnTo>
                <a:lnTo>
                  <a:pt x="330585" y="64740"/>
                </a:lnTo>
                <a:close/>
              </a:path>
              <a:path w="669290" h="77469">
                <a:moveTo>
                  <a:pt x="332697" y="59084"/>
                </a:moveTo>
                <a:lnTo>
                  <a:pt x="327757" y="59084"/>
                </a:lnTo>
                <a:lnTo>
                  <a:pt x="341896" y="18901"/>
                </a:lnTo>
                <a:lnTo>
                  <a:pt x="347700" y="18901"/>
                </a:lnTo>
                <a:lnTo>
                  <a:pt x="332697" y="59084"/>
                </a:lnTo>
                <a:close/>
              </a:path>
              <a:path w="669290" h="77469">
                <a:moveTo>
                  <a:pt x="356086" y="76943"/>
                </a:moveTo>
                <a:lnTo>
                  <a:pt x="356086" y="73074"/>
                </a:lnTo>
                <a:lnTo>
                  <a:pt x="357376" y="72578"/>
                </a:lnTo>
                <a:lnTo>
                  <a:pt x="358367" y="71536"/>
                </a:lnTo>
                <a:lnTo>
                  <a:pt x="359063" y="69949"/>
                </a:lnTo>
                <a:lnTo>
                  <a:pt x="359856" y="68460"/>
                </a:lnTo>
                <a:lnTo>
                  <a:pt x="360253" y="66873"/>
                </a:lnTo>
                <a:lnTo>
                  <a:pt x="360253" y="64740"/>
                </a:lnTo>
                <a:lnTo>
                  <a:pt x="356532" y="64740"/>
                </a:lnTo>
                <a:lnTo>
                  <a:pt x="356532" y="55363"/>
                </a:lnTo>
                <a:lnTo>
                  <a:pt x="363974" y="55363"/>
                </a:lnTo>
                <a:lnTo>
                  <a:pt x="363974" y="67617"/>
                </a:lnTo>
                <a:lnTo>
                  <a:pt x="363279" y="70048"/>
                </a:lnTo>
                <a:lnTo>
                  <a:pt x="361890" y="72330"/>
                </a:lnTo>
                <a:lnTo>
                  <a:pt x="360600" y="74612"/>
                </a:lnTo>
                <a:lnTo>
                  <a:pt x="358666" y="76150"/>
                </a:lnTo>
                <a:lnTo>
                  <a:pt x="356086" y="76943"/>
                </a:lnTo>
                <a:close/>
              </a:path>
              <a:path w="669290" h="77469">
                <a:moveTo>
                  <a:pt x="407094" y="35569"/>
                </a:moveTo>
                <a:lnTo>
                  <a:pt x="402332" y="35569"/>
                </a:lnTo>
                <a:lnTo>
                  <a:pt x="408434" y="3422"/>
                </a:lnTo>
                <a:lnTo>
                  <a:pt x="439538" y="3422"/>
                </a:lnTo>
                <a:lnTo>
                  <a:pt x="439538" y="8483"/>
                </a:lnTo>
                <a:lnTo>
                  <a:pt x="412303" y="8483"/>
                </a:lnTo>
                <a:lnTo>
                  <a:pt x="408285" y="29170"/>
                </a:lnTo>
                <a:lnTo>
                  <a:pt x="408434" y="29319"/>
                </a:lnTo>
                <a:lnTo>
                  <a:pt x="414746" y="29319"/>
                </a:lnTo>
                <a:lnTo>
                  <a:pt x="413196" y="30063"/>
                </a:lnTo>
                <a:lnTo>
                  <a:pt x="410815" y="31253"/>
                </a:lnTo>
                <a:lnTo>
                  <a:pt x="408780" y="33089"/>
                </a:lnTo>
                <a:lnTo>
                  <a:pt x="407094" y="35569"/>
                </a:lnTo>
                <a:close/>
              </a:path>
              <a:path w="669290" h="77469">
                <a:moveTo>
                  <a:pt x="414746" y="29319"/>
                </a:moveTo>
                <a:lnTo>
                  <a:pt x="408434" y="29319"/>
                </a:lnTo>
                <a:lnTo>
                  <a:pt x="410120" y="27433"/>
                </a:lnTo>
                <a:lnTo>
                  <a:pt x="412104" y="25995"/>
                </a:lnTo>
                <a:lnTo>
                  <a:pt x="416669" y="24010"/>
                </a:lnTo>
                <a:lnTo>
                  <a:pt x="419100" y="23514"/>
                </a:lnTo>
                <a:lnTo>
                  <a:pt x="428029" y="23514"/>
                </a:lnTo>
                <a:lnTo>
                  <a:pt x="433089" y="25499"/>
                </a:lnTo>
                <a:lnTo>
                  <a:pt x="435728" y="28277"/>
                </a:lnTo>
                <a:lnTo>
                  <a:pt x="418256" y="28277"/>
                </a:lnTo>
                <a:lnTo>
                  <a:pt x="415676" y="28872"/>
                </a:lnTo>
                <a:lnTo>
                  <a:pt x="414746" y="29319"/>
                </a:lnTo>
                <a:close/>
              </a:path>
              <a:path w="669290" h="77469">
                <a:moveTo>
                  <a:pt x="434892" y="61317"/>
                </a:moveTo>
                <a:lnTo>
                  <a:pt x="425846" y="61317"/>
                </a:lnTo>
                <a:lnTo>
                  <a:pt x="429517" y="59679"/>
                </a:lnTo>
                <a:lnTo>
                  <a:pt x="432395" y="56405"/>
                </a:lnTo>
                <a:lnTo>
                  <a:pt x="435371" y="53131"/>
                </a:lnTo>
                <a:lnTo>
                  <a:pt x="436860" y="49113"/>
                </a:lnTo>
                <a:lnTo>
                  <a:pt x="436860" y="39687"/>
                </a:lnTo>
                <a:lnTo>
                  <a:pt x="435322" y="35867"/>
                </a:lnTo>
                <a:lnTo>
                  <a:pt x="432246" y="32890"/>
                </a:lnTo>
                <a:lnTo>
                  <a:pt x="429269" y="29815"/>
                </a:lnTo>
                <a:lnTo>
                  <a:pt x="425499" y="28277"/>
                </a:lnTo>
                <a:lnTo>
                  <a:pt x="435728" y="28277"/>
                </a:lnTo>
                <a:lnTo>
                  <a:pt x="440630" y="33436"/>
                </a:lnTo>
                <a:lnTo>
                  <a:pt x="442515" y="38595"/>
                </a:lnTo>
                <a:lnTo>
                  <a:pt x="442515" y="50899"/>
                </a:lnTo>
                <a:lnTo>
                  <a:pt x="440432" y="55909"/>
                </a:lnTo>
                <a:lnTo>
                  <a:pt x="434892" y="61317"/>
                </a:lnTo>
                <a:close/>
              </a:path>
              <a:path w="669290" h="77469">
                <a:moveTo>
                  <a:pt x="426987" y="66079"/>
                </a:moveTo>
                <a:lnTo>
                  <a:pt x="415279" y="66079"/>
                </a:lnTo>
                <a:lnTo>
                  <a:pt x="410517" y="64392"/>
                </a:lnTo>
                <a:lnTo>
                  <a:pt x="402778" y="57645"/>
                </a:lnTo>
                <a:lnTo>
                  <a:pt x="400744" y="52933"/>
                </a:lnTo>
                <a:lnTo>
                  <a:pt x="400545" y="46880"/>
                </a:lnTo>
                <a:lnTo>
                  <a:pt x="406052" y="46880"/>
                </a:lnTo>
                <a:lnTo>
                  <a:pt x="406250" y="51246"/>
                </a:lnTo>
                <a:lnTo>
                  <a:pt x="407739" y="54768"/>
                </a:lnTo>
                <a:lnTo>
                  <a:pt x="410517" y="57447"/>
                </a:lnTo>
                <a:lnTo>
                  <a:pt x="413394" y="60027"/>
                </a:lnTo>
                <a:lnTo>
                  <a:pt x="417016" y="61317"/>
                </a:lnTo>
                <a:lnTo>
                  <a:pt x="434892" y="61317"/>
                </a:lnTo>
                <a:lnTo>
                  <a:pt x="432097" y="64045"/>
                </a:lnTo>
                <a:lnTo>
                  <a:pt x="426987" y="66079"/>
                </a:lnTo>
                <a:close/>
              </a:path>
              <a:path w="669290" h="77469">
                <a:moveTo>
                  <a:pt x="477344" y="64740"/>
                </a:moveTo>
                <a:lnTo>
                  <a:pt x="471689" y="64740"/>
                </a:lnTo>
                <a:lnTo>
                  <a:pt x="471689" y="18603"/>
                </a:lnTo>
                <a:lnTo>
                  <a:pt x="455317" y="18603"/>
                </a:lnTo>
                <a:lnTo>
                  <a:pt x="455317" y="14585"/>
                </a:lnTo>
                <a:lnTo>
                  <a:pt x="460378" y="14485"/>
                </a:lnTo>
                <a:lnTo>
                  <a:pt x="463900" y="14039"/>
                </a:lnTo>
                <a:lnTo>
                  <a:pt x="465884" y="13245"/>
                </a:lnTo>
                <a:lnTo>
                  <a:pt x="467968" y="12451"/>
                </a:lnTo>
                <a:lnTo>
                  <a:pt x="469506" y="11211"/>
                </a:lnTo>
                <a:lnTo>
                  <a:pt x="470498" y="9524"/>
                </a:lnTo>
                <a:lnTo>
                  <a:pt x="471589" y="7838"/>
                </a:lnTo>
                <a:lnTo>
                  <a:pt x="472334" y="5506"/>
                </a:lnTo>
                <a:lnTo>
                  <a:pt x="472730" y="2530"/>
                </a:lnTo>
                <a:lnTo>
                  <a:pt x="477344" y="2530"/>
                </a:lnTo>
                <a:lnTo>
                  <a:pt x="477344" y="64740"/>
                </a:lnTo>
                <a:close/>
              </a:path>
              <a:path w="669290" h="77469">
                <a:moveTo>
                  <a:pt x="506369" y="24110"/>
                </a:moveTo>
                <a:lnTo>
                  <a:pt x="500862" y="24110"/>
                </a:lnTo>
                <a:lnTo>
                  <a:pt x="500862" y="16767"/>
                </a:lnTo>
                <a:lnTo>
                  <a:pt x="502549" y="11608"/>
                </a:lnTo>
                <a:lnTo>
                  <a:pt x="505923" y="7739"/>
                </a:lnTo>
                <a:lnTo>
                  <a:pt x="509395" y="3869"/>
                </a:lnTo>
                <a:lnTo>
                  <a:pt x="514307" y="1934"/>
                </a:lnTo>
                <a:lnTo>
                  <a:pt x="526510" y="1934"/>
                </a:lnTo>
                <a:lnTo>
                  <a:pt x="531173" y="3522"/>
                </a:lnTo>
                <a:lnTo>
                  <a:pt x="534646" y="6697"/>
                </a:lnTo>
                <a:lnTo>
                  <a:pt x="516142" y="6697"/>
                </a:lnTo>
                <a:lnTo>
                  <a:pt x="512719" y="8135"/>
                </a:lnTo>
                <a:lnTo>
                  <a:pt x="507857" y="13791"/>
                </a:lnTo>
                <a:lnTo>
                  <a:pt x="506568" y="17710"/>
                </a:lnTo>
                <a:lnTo>
                  <a:pt x="506369" y="22770"/>
                </a:lnTo>
                <a:lnTo>
                  <a:pt x="506369" y="24110"/>
                </a:lnTo>
                <a:close/>
              </a:path>
              <a:path w="669290" h="77469">
                <a:moveTo>
                  <a:pt x="540301" y="64740"/>
                </a:moveTo>
                <a:lnTo>
                  <a:pt x="499374" y="64740"/>
                </a:lnTo>
                <a:lnTo>
                  <a:pt x="499374" y="60175"/>
                </a:lnTo>
                <a:lnTo>
                  <a:pt x="523732" y="36065"/>
                </a:lnTo>
                <a:lnTo>
                  <a:pt x="528246" y="32493"/>
                </a:lnTo>
                <a:lnTo>
                  <a:pt x="530628" y="29616"/>
                </a:lnTo>
                <a:lnTo>
                  <a:pt x="533108" y="26739"/>
                </a:lnTo>
                <a:lnTo>
                  <a:pt x="534349" y="23365"/>
                </a:lnTo>
                <a:lnTo>
                  <a:pt x="534349" y="15726"/>
                </a:lnTo>
                <a:lnTo>
                  <a:pt x="533058" y="12650"/>
                </a:lnTo>
                <a:lnTo>
                  <a:pt x="527900" y="7887"/>
                </a:lnTo>
                <a:lnTo>
                  <a:pt x="524575" y="6697"/>
                </a:lnTo>
                <a:lnTo>
                  <a:pt x="534646" y="6697"/>
                </a:lnTo>
                <a:lnTo>
                  <a:pt x="538218" y="9872"/>
                </a:lnTo>
                <a:lnTo>
                  <a:pt x="540004" y="14138"/>
                </a:lnTo>
                <a:lnTo>
                  <a:pt x="539888" y="24110"/>
                </a:lnTo>
                <a:lnTo>
                  <a:pt x="538665" y="27781"/>
                </a:lnTo>
                <a:lnTo>
                  <a:pt x="533406" y="35222"/>
                </a:lnTo>
                <a:lnTo>
                  <a:pt x="528594" y="39191"/>
                </a:lnTo>
                <a:lnTo>
                  <a:pt x="515993" y="46831"/>
                </a:lnTo>
                <a:lnTo>
                  <a:pt x="512074" y="49758"/>
                </a:lnTo>
                <a:lnTo>
                  <a:pt x="507510" y="54719"/>
                </a:lnTo>
                <a:lnTo>
                  <a:pt x="506121" y="57149"/>
                </a:lnTo>
                <a:lnTo>
                  <a:pt x="505625" y="59531"/>
                </a:lnTo>
                <a:lnTo>
                  <a:pt x="540301" y="59531"/>
                </a:lnTo>
                <a:lnTo>
                  <a:pt x="540301" y="64740"/>
                </a:lnTo>
                <a:close/>
              </a:path>
              <a:path w="669290" h="77469">
                <a:moveTo>
                  <a:pt x="553700" y="76943"/>
                </a:moveTo>
                <a:lnTo>
                  <a:pt x="553700" y="73074"/>
                </a:lnTo>
                <a:lnTo>
                  <a:pt x="554990" y="72578"/>
                </a:lnTo>
                <a:lnTo>
                  <a:pt x="555981" y="71536"/>
                </a:lnTo>
                <a:lnTo>
                  <a:pt x="556677" y="69949"/>
                </a:lnTo>
                <a:lnTo>
                  <a:pt x="557470" y="68460"/>
                </a:lnTo>
                <a:lnTo>
                  <a:pt x="557867" y="66873"/>
                </a:lnTo>
                <a:lnTo>
                  <a:pt x="557867" y="64740"/>
                </a:lnTo>
                <a:lnTo>
                  <a:pt x="554146" y="64740"/>
                </a:lnTo>
                <a:lnTo>
                  <a:pt x="554146" y="55363"/>
                </a:lnTo>
                <a:lnTo>
                  <a:pt x="561588" y="55363"/>
                </a:lnTo>
                <a:lnTo>
                  <a:pt x="561588" y="67617"/>
                </a:lnTo>
                <a:lnTo>
                  <a:pt x="560893" y="70048"/>
                </a:lnTo>
                <a:lnTo>
                  <a:pt x="559504" y="72330"/>
                </a:lnTo>
                <a:lnTo>
                  <a:pt x="558214" y="74612"/>
                </a:lnTo>
                <a:lnTo>
                  <a:pt x="556279" y="76150"/>
                </a:lnTo>
                <a:lnTo>
                  <a:pt x="553700" y="76943"/>
                </a:lnTo>
                <a:close/>
              </a:path>
              <a:path w="669290" h="77469">
                <a:moveTo>
                  <a:pt x="598457" y="66079"/>
                </a:moveTo>
                <a:lnTo>
                  <a:pt x="593694" y="66079"/>
                </a:lnTo>
                <a:lnTo>
                  <a:pt x="621079" y="0"/>
                </a:lnTo>
                <a:lnTo>
                  <a:pt x="625693" y="0"/>
                </a:lnTo>
                <a:lnTo>
                  <a:pt x="598457" y="66079"/>
                </a:lnTo>
                <a:close/>
              </a:path>
              <a:path w="669290" h="77469">
                <a:moveTo>
                  <a:pt x="634742" y="24110"/>
                </a:moveTo>
                <a:lnTo>
                  <a:pt x="629236" y="24110"/>
                </a:lnTo>
                <a:lnTo>
                  <a:pt x="629236" y="16767"/>
                </a:lnTo>
                <a:lnTo>
                  <a:pt x="630922" y="11608"/>
                </a:lnTo>
                <a:lnTo>
                  <a:pt x="634296" y="7739"/>
                </a:lnTo>
                <a:lnTo>
                  <a:pt x="637768" y="3869"/>
                </a:lnTo>
                <a:lnTo>
                  <a:pt x="642680" y="1934"/>
                </a:lnTo>
                <a:lnTo>
                  <a:pt x="654884" y="1934"/>
                </a:lnTo>
                <a:lnTo>
                  <a:pt x="659547" y="3522"/>
                </a:lnTo>
                <a:lnTo>
                  <a:pt x="663019" y="6697"/>
                </a:lnTo>
                <a:lnTo>
                  <a:pt x="644515" y="6697"/>
                </a:lnTo>
                <a:lnTo>
                  <a:pt x="641092" y="8135"/>
                </a:lnTo>
                <a:lnTo>
                  <a:pt x="636230" y="13791"/>
                </a:lnTo>
                <a:lnTo>
                  <a:pt x="634940" y="17710"/>
                </a:lnTo>
                <a:lnTo>
                  <a:pt x="634742" y="22770"/>
                </a:lnTo>
                <a:lnTo>
                  <a:pt x="634742" y="24110"/>
                </a:lnTo>
                <a:close/>
              </a:path>
              <a:path w="669290" h="77469">
                <a:moveTo>
                  <a:pt x="668675" y="64740"/>
                </a:moveTo>
                <a:lnTo>
                  <a:pt x="627747" y="64740"/>
                </a:lnTo>
                <a:lnTo>
                  <a:pt x="627747" y="60175"/>
                </a:lnTo>
                <a:lnTo>
                  <a:pt x="652105" y="36065"/>
                </a:lnTo>
                <a:lnTo>
                  <a:pt x="656620" y="32493"/>
                </a:lnTo>
                <a:lnTo>
                  <a:pt x="659002" y="29616"/>
                </a:lnTo>
                <a:lnTo>
                  <a:pt x="661482" y="26739"/>
                </a:lnTo>
                <a:lnTo>
                  <a:pt x="662722" y="23365"/>
                </a:lnTo>
                <a:lnTo>
                  <a:pt x="662722" y="15726"/>
                </a:lnTo>
                <a:lnTo>
                  <a:pt x="661432" y="12650"/>
                </a:lnTo>
                <a:lnTo>
                  <a:pt x="656273" y="7887"/>
                </a:lnTo>
                <a:lnTo>
                  <a:pt x="652948" y="6697"/>
                </a:lnTo>
                <a:lnTo>
                  <a:pt x="663019" y="6697"/>
                </a:lnTo>
                <a:lnTo>
                  <a:pt x="666591" y="9872"/>
                </a:lnTo>
                <a:lnTo>
                  <a:pt x="668377" y="14138"/>
                </a:lnTo>
                <a:lnTo>
                  <a:pt x="668261" y="24110"/>
                </a:lnTo>
                <a:lnTo>
                  <a:pt x="667038" y="27781"/>
                </a:lnTo>
                <a:lnTo>
                  <a:pt x="661779" y="35222"/>
                </a:lnTo>
                <a:lnTo>
                  <a:pt x="656967" y="39191"/>
                </a:lnTo>
                <a:lnTo>
                  <a:pt x="644366" y="46831"/>
                </a:lnTo>
                <a:lnTo>
                  <a:pt x="640447" y="49758"/>
                </a:lnTo>
                <a:lnTo>
                  <a:pt x="635883" y="54719"/>
                </a:lnTo>
                <a:lnTo>
                  <a:pt x="634494" y="57149"/>
                </a:lnTo>
                <a:lnTo>
                  <a:pt x="633998" y="59531"/>
                </a:lnTo>
                <a:lnTo>
                  <a:pt x="668675" y="59531"/>
                </a:lnTo>
                <a:lnTo>
                  <a:pt x="668675" y="64740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260435" y="148068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39985" y="165333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239985" y="165333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60235" y="1611634"/>
            <a:ext cx="635" cy="41910"/>
          </a:xfrm>
          <a:custGeom>
            <a:avLst/>
            <a:gdLst/>
            <a:ahLst/>
            <a:cxnLst/>
            <a:rect l="l" t="t" r="r" b="b"/>
            <a:pathLst>
              <a:path w="634" h="41910">
                <a:moveTo>
                  <a:pt x="149" y="-4762"/>
                </a:moveTo>
                <a:lnTo>
                  <a:pt x="149" y="46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239985" y="131010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39985" y="131010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260135" y="1352432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464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280485" y="1331254"/>
            <a:ext cx="779780" cy="343535"/>
          </a:xfrm>
          <a:custGeom>
            <a:avLst/>
            <a:gdLst/>
            <a:ahLst/>
            <a:cxnLst/>
            <a:rect l="l" t="t" r="r" b="b"/>
            <a:pathLst>
              <a:path w="779779" h="343535">
                <a:moveTo>
                  <a:pt x="0" y="0"/>
                </a:moveTo>
                <a:lnTo>
                  <a:pt x="68673" y="873"/>
                </a:lnTo>
                <a:lnTo>
                  <a:pt x="136869" y="3422"/>
                </a:lnTo>
                <a:lnTo>
                  <a:pt x="204113" y="7544"/>
                </a:lnTo>
                <a:lnTo>
                  <a:pt x="269930" y="13132"/>
                </a:lnTo>
                <a:lnTo>
                  <a:pt x="333843" y="20083"/>
                </a:lnTo>
                <a:lnTo>
                  <a:pt x="395377" y="28291"/>
                </a:lnTo>
                <a:lnTo>
                  <a:pt x="454056" y="37652"/>
                </a:lnTo>
                <a:lnTo>
                  <a:pt x="509406" y="48060"/>
                </a:lnTo>
                <a:lnTo>
                  <a:pt x="560949" y="59411"/>
                </a:lnTo>
                <a:lnTo>
                  <a:pt x="608212" y="71601"/>
                </a:lnTo>
                <a:lnTo>
                  <a:pt x="650717" y="84524"/>
                </a:lnTo>
                <a:lnTo>
                  <a:pt x="687990" y="98076"/>
                </a:lnTo>
                <a:lnTo>
                  <a:pt x="744936" y="126647"/>
                </a:lnTo>
                <a:lnTo>
                  <a:pt x="775246" y="156475"/>
                </a:lnTo>
                <a:lnTo>
                  <a:pt x="779223" y="171599"/>
                </a:lnTo>
                <a:lnTo>
                  <a:pt x="775272" y="186723"/>
                </a:lnTo>
                <a:lnTo>
                  <a:pt x="745017" y="216551"/>
                </a:lnTo>
                <a:lnTo>
                  <a:pt x="688126" y="245122"/>
                </a:lnTo>
                <a:lnTo>
                  <a:pt x="650883" y="258674"/>
                </a:lnTo>
                <a:lnTo>
                  <a:pt x="608407" y="271597"/>
                </a:lnTo>
                <a:lnTo>
                  <a:pt x="561177" y="283787"/>
                </a:lnTo>
                <a:lnTo>
                  <a:pt x="509666" y="295138"/>
                </a:lnTo>
                <a:lnTo>
                  <a:pt x="454351" y="305547"/>
                </a:lnTo>
                <a:lnTo>
                  <a:pt x="395708" y="314907"/>
                </a:lnTo>
                <a:lnTo>
                  <a:pt x="334213" y="323115"/>
                </a:lnTo>
                <a:lnTo>
                  <a:pt x="270341" y="330066"/>
                </a:lnTo>
                <a:lnTo>
                  <a:pt x="204567" y="335654"/>
                </a:lnTo>
                <a:lnTo>
                  <a:pt x="137369" y="339776"/>
                </a:lnTo>
                <a:lnTo>
                  <a:pt x="69221" y="342326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23461" y="104815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23461" y="104815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987223" y="1064658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4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4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23461" y="117881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23461" y="117881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987223" y="1195312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4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4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258610" y="11407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258735" y="1271404"/>
            <a:ext cx="1905" cy="38735"/>
          </a:xfrm>
          <a:custGeom>
            <a:avLst/>
            <a:gdLst/>
            <a:ahLst/>
            <a:cxnLst/>
            <a:rect l="l" t="t" r="r" b="b"/>
            <a:pathLst>
              <a:path w="1904" h="38734">
                <a:moveTo>
                  <a:pt x="14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238585" y="9652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238585" y="9652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4549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258610" y="1007655"/>
            <a:ext cx="635" cy="40640"/>
          </a:xfrm>
          <a:custGeom>
            <a:avLst/>
            <a:gdLst/>
            <a:ahLst/>
            <a:cxnLst/>
            <a:rect l="l" t="t" r="r" b="b"/>
            <a:pathLst>
              <a:path w="634" h="40640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278985" y="986255"/>
            <a:ext cx="781050" cy="345440"/>
          </a:xfrm>
          <a:custGeom>
            <a:avLst/>
            <a:gdLst/>
            <a:ahLst/>
            <a:cxnLst/>
            <a:rect l="l" t="t" r="r" b="b"/>
            <a:pathLst>
              <a:path w="781050" h="345440">
                <a:moveTo>
                  <a:pt x="1499" y="344999"/>
                </a:moveTo>
                <a:lnTo>
                  <a:pt x="70197" y="344121"/>
                </a:lnTo>
                <a:lnTo>
                  <a:pt x="138422" y="341558"/>
                </a:lnTo>
                <a:lnTo>
                  <a:pt x="205698" y="337415"/>
                </a:lnTo>
                <a:lnTo>
                  <a:pt x="271548" y="331797"/>
                </a:lnTo>
                <a:lnTo>
                  <a:pt x="335495" y="324810"/>
                </a:lnTo>
                <a:lnTo>
                  <a:pt x="397063" y="316559"/>
                </a:lnTo>
                <a:lnTo>
                  <a:pt x="455775" y="307149"/>
                </a:lnTo>
                <a:lnTo>
                  <a:pt x="511154" y="296686"/>
                </a:lnTo>
                <a:lnTo>
                  <a:pt x="562724" y="285275"/>
                </a:lnTo>
                <a:lnTo>
                  <a:pt x="610008" y="273022"/>
                </a:lnTo>
                <a:lnTo>
                  <a:pt x="652530" y="260031"/>
                </a:lnTo>
                <a:lnTo>
                  <a:pt x="689812" y="246408"/>
                </a:lnTo>
                <a:lnTo>
                  <a:pt x="746751" y="217687"/>
                </a:lnTo>
                <a:lnTo>
                  <a:pt x="777013" y="187702"/>
                </a:lnTo>
                <a:lnTo>
                  <a:pt x="780948" y="172499"/>
                </a:lnTo>
                <a:lnTo>
                  <a:pt x="776947" y="157296"/>
                </a:lnTo>
                <a:lnTo>
                  <a:pt x="746551" y="127311"/>
                </a:lnTo>
                <a:lnTo>
                  <a:pt x="689472" y="98591"/>
                </a:lnTo>
                <a:lnTo>
                  <a:pt x="652116" y="84968"/>
                </a:lnTo>
                <a:lnTo>
                  <a:pt x="609519" y="71977"/>
                </a:lnTo>
                <a:lnTo>
                  <a:pt x="562156" y="59723"/>
                </a:lnTo>
                <a:lnTo>
                  <a:pt x="510503" y="48312"/>
                </a:lnTo>
                <a:lnTo>
                  <a:pt x="455037" y="37849"/>
                </a:lnTo>
                <a:lnTo>
                  <a:pt x="396233" y="28439"/>
                </a:lnTo>
                <a:lnTo>
                  <a:pt x="334569" y="20188"/>
                </a:lnTo>
                <a:lnTo>
                  <a:pt x="270520" y="13201"/>
                </a:lnTo>
                <a:lnTo>
                  <a:pt x="204562" y="7583"/>
                </a:lnTo>
                <a:lnTo>
                  <a:pt x="137172" y="3440"/>
                </a:lnTo>
                <a:lnTo>
                  <a:pt x="68826" y="877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23461" y="70320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823461" y="70320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987223" y="719707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4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4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823461" y="83386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823461" y="83386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987223" y="850362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4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4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258610" y="79576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258535" y="926518"/>
            <a:ext cx="635" cy="38735"/>
          </a:xfrm>
          <a:custGeom>
            <a:avLst/>
            <a:gdLst/>
            <a:ahLst/>
            <a:cxnLst/>
            <a:rect l="l" t="t" r="r" b="b"/>
            <a:pathLst>
              <a:path w="634" h="38734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279085" y="634468"/>
            <a:ext cx="781050" cy="352425"/>
          </a:xfrm>
          <a:custGeom>
            <a:avLst/>
            <a:gdLst/>
            <a:ahLst/>
            <a:cxnLst/>
            <a:rect l="l" t="t" r="r" b="b"/>
            <a:pathLst>
              <a:path w="781050" h="352425">
                <a:moveTo>
                  <a:pt x="0" y="351899"/>
                </a:moveTo>
                <a:lnTo>
                  <a:pt x="68817" y="351003"/>
                </a:lnTo>
                <a:lnTo>
                  <a:pt x="137154" y="348389"/>
                </a:lnTo>
                <a:lnTo>
                  <a:pt x="204536" y="344163"/>
                </a:lnTo>
                <a:lnTo>
                  <a:pt x="270485" y="338433"/>
                </a:lnTo>
                <a:lnTo>
                  <a:pt x="334526" y="331306"/>
                </a:lnTo>
                <a:lnTo>
                  <a:pt x="396183" y="322890"/>
                </a:lnTo>
                <a:lnTo>
                  <a:pt x="454978" y="313292"/>
                </a:lnTo>
                <a:lnTo>
                  <a:pt x="510438" y="302620"/>
                </a:lnTo>
                <a:lnTo>
                  <a:pt x="562084" y="290981"/>
                </a:lnTo>
                <a:lnTo>
                  <a:pt x="609441" y="278482"/>
                </a:lnTo>
                <a:lnTo>
                  <a:pt x="652033" y="265231"/>
                </a:lnTo>
                <a:lnTo>
                  <a:pt x="689383" y="251336"/>
                </a:lnTo>
                <a:lnTo>
                  <a:pt x="746455" y="222041"/>
                </a:lnTo>
                <a:lnTo>
                  <a:pt x="776847" y="191456"/>
                </a:lnTo>
                <a:lnTo>
                  <a:pt x="780848" y="175949"/>
                </a:lnTo>
                <a:lnTo>
                  <a:pt x="776913" y="160442"/>
                </a:lnTo>
                <a:lnTo>
                  <a:pt x="746656" y="129858"/>
                </a:lnTo>
                <a:lnTo>
                  <a:pt x="689724" y="100563"/>
                </a:lnTo>
                <a:lnTo>
                  <a:pt x="652446" y="86667"/>
                </a:lnTo>
                <a:lnTo>
                  <a:pt x="609930" y="73416"/>
                </a:lnTo>
                <a:lnTo>
                  <a:pt x="562652" y="60918"/>
                </a:lnTo>
                <a:lnTo>
                  <a:pt x="511089" y="49278"/>
                </a:lnTo>
                <a:lnTo>
                  <a:pt x="455717" y="38606"/>
                </a:lnTo>
                <a:lnTo>
                  <a:pt x="397012" y="29008"/>
                </a:lnTo>
                <a:lnTo>
                  <a:pt x="335452" y="20592"/>
                </a:lnTo>
                <a:lnTo>
                  <a:pt x="271513" y="13465"/>
                </a:lnTo>
                <a:lnTo>
                  <a:pt x="205671" y="7735"/>
                </a:lnTo>
                <a:lnTo>
                  <a:pt x="138404" y="3509"/>
                </a:lnTo>
                <a:lnTo>
                  <a:pt x="70188" y="895"/>
                </a:ln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240010" y="613341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240010" y="613341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4549" y="6194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258610" y="655506"/>
            <a:ext cx="1905" cy="48260"/>
          </a:xfrm>
          <a:custGeom>
            <a:avLst/>
            <a:gdLst/>
            <a:ahLst/>
            <a:cxnLst/>
            <a:rect l="l" t="t" r="r" b="b"/>
            <a:pathLst>
              <a:path w="1904" h="48259">
                <a:moveTo>
                  <a:pt x="0" y="47699"/>
                </a:move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60410" y="565971"/>
            <a:ext cx="0" cy="52705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0"/>
                </a:moveTo>
                <a:lnTo>
                  <a:pt x="0" y="5213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825311" y="47327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825311" y="47327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181236" y="489178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347154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142" name="object 142"/>
          <p:cNvSpPr txBox="1"/>
          <p:nvPr/>
        </p:nvSpPr>
        <p:spPr>
          <a:xfrm>
            <a:off x="4744184" y="2425812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4259841" y="1551089"/>
            <a:ext cx="1406647" cy="1875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5709803" y="2317722"/>
            <a:ext cx="113665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  <a:tabLst>
                <a:tab pos="1123315" algn="l"/>
              </a:tabLst>
            </a:pPr>
            <a:r>
              <a:rPr sz="1400" spc="-5" dirty="0">
                <a:latin typeface="Arial"/>
                <a:cs typeface="Arial"/>
              </a:rPr>
              <a:t>identity 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885188" y="1506461"/>
            <a:ext cx="631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F(x)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601515" y="2387960"/>
            <a:ext cx="340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F(x)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820384" y="1282814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702515" y="1286199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686765" y="124297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686765" y="124297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4134914" y="3442461"/>
            <a:ext cx="1181100" cy="40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ctr">
              <a:lnSpc>
                <a:spcPts val="149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90"/>
              </a:lnSpc>
            </a:pPr>
            <a:r>
              <a:rPr sz="1400" spc="-5" dirty="0">
                <a:latin typeface="Arial"/>
                <a:cs typeface="Arial"/>
              </a:rPr>
              <a:t>Residual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04998" y="1110444"/>
            <a:ext cx="22593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Full ResNet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architecture: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65948" y="1358094"/>
            <a:ext cx="2521585" cy="225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indent="-295910">
              <a:lnSpc>
                <a:spcPct val="100000"/>
              </a:lnSpc>
              <a:spcBef>
                <a:spcPts val="100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Stack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residual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blocks</a:t>
            </a:r>
            <a:endParaRPr sz="1600">
              <a:latin typeface="Arial"/>
              <a:cs typeface="Arial"/>
            </a:endParaRPr>
          </a:p>
          <a:p>
            <a:pPr marL="308610" marR="5080" indent="-295910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Every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residual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block</a:t>
            </a:r>
            <a:r>
              <a:rPr sz="16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has  two 3x3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endParaRPr sz="1600">
              <a:latin typeface="Arial"/>
              <a:cs typeface="Arial"/>
            </a:endParaRPr>
          </a:p>
          <a:p>
            <a:pPr marL="308610" marR="52705" indent="-295910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Periodically, double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#</a:t>
            </a:r>
            <a:r>
              <a:rPr sz="16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of  filters and downsample 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spatially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using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stride 2  (/2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in each</a:t>
            </a:r>
            <a:r>
              <a:rPr sz="16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dimension)</a:t>
            </a:r>
            <a:endParaRPr sz="1600">
              <a:latin typeface="Arial"/>
              <a:cs typeface="Arial"/>
            </a:endParaRPr>
          </a:p>
          <a:p>
            <a:pPr marL="308610" marR="107950" indent="-295910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Additional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r>
              <a:rPr sz="16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at  the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beginning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181312" y="1244997"/>
            <a:ext cx="219075" cy="2825115"/>
          </a:xfrm>
          <a:custGeom>
            <a:avLst/>
            <a:gdLst/>
            <a:ahLst/>
            <a:cxnLst/>
            <a:rect l="l" t="t" r="r" b="b"/>
            <a:pathLst>
              <a:path w="219075" h="2825115">
                <a:moveTo>
                  <a:pt x="0" y="2824794"/>
                </a:moveTo>
                <a:lnTo>
                  <a:pt x="69122" y="2823866"/>
                </a:lnTo>
                <a:lnTo>
                  <a:pt x="129156" y="2821280"/>
                </a:lnTo>
                <a:lnTo>
                  <a:pt x="176500" y="2817336"/>
                </a:lnTo>
                <a:lnTo>
                  <a:pt x="207549" y="2812333"/>
                </a:lnTo>
                <a:lnTo>
                  <a:pt x="218699" y="2806569"/>
                </a:lnTo>
                <a:lnTo>
                  <a:pt x="218699" y="18224"/>
                </a:lnTo>
                <a:lnTo>
                  <a:pt x="181954" y="8112"/>
                </a:lnTo>
                <a:lnTo>
                  <a:pt x="121334" y="3061"/>
                </a:lnTo>
                <a:lnTo>
                  <a:pt x="42863" y="353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7785034" y="4200758"/>
            <a:ext cx="1113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345" algn="l"/>
              </a:tabLst>
            </a:pPr>
            <a:r>
              <a:rPr sz="1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00" spc="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Beginning</a:t>
            </a:r>
            <a:endParaRPr sz="1000">
              <a:latin typeface="Arial"/>
              <a:cs typeface="Arial"/>
            </a:endParaRPr>
          </a:p>
          <a:p>
            <a:pPr marL="521334">
              <a:lnSpc>
                <a:spcPct val="100000"/>
              </a:lnSpc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0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7711284" y="4284166"/>
            <a:ext cx="105624" cy="81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58" name="object 1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72</a:t>
            </a:fld>
            <a:endParaRPr sz="2000"/>
          </a:p>
        </p:txBody>
      </p:sp>
      <p:sp>
        <p:nvSpPr>
          <p:cNvPr id="159" name="object 15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60" name="object 1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4386" y="44030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24386" y="44030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70130" y="4418923"/>
            <a:ext cx="182872" cy="80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36" y="20299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7535" y="20299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7035" y="217565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59" h="66675">
                <a:moveTo>
                  <a:pt x="43637" y="60870"/>
                </a:moveTo>
                <a:lnTo>
                  <a:pt x="31006" y="60870"/>
                </a:lnTo>
                <a:lnTo>
                  <a:pt x="34875" y="59729"/>
                </a:lnTo>
                <a:lnTo>
                  <a:pt x="38249" y="57447"/>
                </a:lnTo>
                <a:lnTo>
                  <a:pt x="41722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1" y="38844"/>
                </a:lnTo>
                <a:lnTo>
                  <a:pt x="31105" y="36760"/>
                </a:lnTo>
                <a:lnTo>
                  <a:pt x="22870" y="34776"/>
                </a:lnTo>
                <a:lnTo>
                  <a:pt x="17959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5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1" y="1785"/>
                </a:lnTo>
                <a:lnTo>
                  <a:pt x="16818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6" y="5060"/>
                </a:lnTo>
                <a:lnTo>
                  <a:pt x="19000" y="5060"/>
                </a:lnTo>
                <a:lnTo>
                  <a:pt x="15081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8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3" y="37355"/>
                </a:lnTo>
                <a:lnTo>
                  <a:pt x="48170" y="40034"/>
                </a:lnTo>
                <a:lnTo>
                  <a:pt x="49560" y="43556"/>
                </a:lnTo>
                <a:lnTo>
                  <a:pt x="49560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59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1" y="11509"/>
                </a:lnTo>
                <a:lnTo>
                  <a:pt x="32743" y="6349"/>
                </a:lnTo>
                <a:lnTo>
                  <a:pt x="28724" y="5060"/>
                </a:lnTo>
                <a:lnTo>
                  <a:pt x="40266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59" h="66675">
                <a:moveTo>
                  <a:pt x="33338" y="66079"/>
                </a:moveTo>
                <a:lnTo>
                  <a:pt x="17463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2" y="43904"/>
                </a:lnTo>
                <a:lnTo>
                  <a:pt x="6102" y="49906"/>
                </a:lnTo>
                <a:lnTo>
                  <a:pt x="7839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90" y="64392"/>
                </a:lnTo>
                <a:lnTo>
                  <a:pt x="33338" y="66079"/>
                </a:lnTo>
                <a:close/>
              </a:path>
              <a:path w="314959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1" y="54669"/>
                </a:lnTo>
                <a:lnTo>
                  <a:pt x="55817" y="48865"/>
                </a:lnTo>
                <a:lnTo>
                  <a:pt x="55817" y="34776"/>
                </a:lnTo>
                <a:lnTo>
                  <a:pt x="57801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2" y="19843"/>
                </a:lnTo>
                <a:lnTo>
                  <a:pt x="91509" y="22324"/>
                </a:lnTo>
                <a:lnTo>
                  <a:pt x="72634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4" y="61317"/>
                </a:lnTo>
                <a:lnTo>
                  <a:pt x="91502" y="61317"/>
                </a:lnTo>
                <a:lnTo>
                  <a:pt x="89303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59" h="66675">
                <a:moveTo>
                  <a:pt x="91502" y="61317"/>
                </a:moveTo>
                <a:lnTo>
                  <a:pt x="82407" y="61317"/>
                </a:lnTo>
                <a:lnTo>
                  <a:pt x="86277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4" y="27979"/>
                </a:lnTo>
                <a:lnTo>
                  <a:pt x="86277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5" y="34776"/>
                </a:lnTo>
                <a:lnTo>
                  <a:pt x="99275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7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59" h="66675">
                <a:moveTo>
                  <a:pt x="116244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2" y="6201"/>
                </a:lnTo>
                <a:lnTo>
                  <a:pt x="115153" y="2331"/>
                </a:lnTo>
                <a:lnTo>
                  <a:pt x="117981" y="1339"/>
                </a:lnTo>
                <a:lnTo>
                  <a:pt x="124033" y="1339"/>
                </a:lnTo>
                <a:lnTo>
                  <a:pt x="125570" y="1438"/>
                </a:lnTo>
                <a:lnTo>
                  <a:pt x="126365" y="1637"/>
                </a:lnTo>
                <a:lnTo>
                  <a:pt x="126365" y="5953"/>
                </a:lnTo>
                <a:lnTo>
                  <a:pt x="120163" y="5953"/>
                </a:lnTo>
                <a:lnTo>
                  <a:pt x="118576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4" y="10417"/>
                </a:lnTo>
                <a:lnTo>
                  <a:pt x="116244" y="18901"/>
                </a:lnTo>
                <a:close/>
              </a:path>
              <a:path w="314959" h="66675">
                <a:moveTo>
                  <a:pt x="139535" y="18901"/>
                </a:moveTo>
                <a:lnTo>
                  <a:pt x="133880" y="18901"/>
                </a:lnTo>
                <a:lnTo>
                  <a:pt x="133880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59" h="66675">
                <a:moveTo>
                  <a:pt x="126365" y="6548"/>
                </a:moveTo>
                <a:lnTo>
                  <a:pt x="125670" y="6349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3" y="5953"/>
                </a:lnTo>
                <a:lnTo>
                  <a:pt x="126365" y="5953"/>
                </a:lnTo>
                <a:lnTo>
                  <a:pt x="126365" y="6548"/>
                </a:lnTo>
                <a:close/>
              </a:path>
              <a:path w="314959" h="66675">
                <a:moveTo>
                  <a:pt x="125174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4" y="18901"/>
                </a:lnTo>
                <a:lnTo>
                  <a:pt x="125174" y="23663"/>
                </a:lnTo>
                <a:close/>
              </a:path>
              <a:path w="314959" h="66675">
                <a:moveTo>
                  <a:pt x="148763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3" y="18901"/>
                </a:lnTo>
                <a:lnTo>
                  <a:pt x="148763" y="23663"/>
                </a:lnTo>
                <a:close/>
              </a:path>
              <a:path w="314959" h="66675">
                <a:moveTo>
                  <a:pt x="116244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4" y="23663"/>
                </a:lnTo>
                <a:lnTo>
                  <a:pt x="116244" y="64740"/>
                </a:lnTo>
                <a:close/>
              </a:path>
              <a:path w="314959" h="66675">
                <a:moveTo>
                  <a:pt x="147175" y="65186"/>
                </a:moveTo>
                <a:lnTo>
                  <a:pt x="140081" y="65186"/>
                </a:lnTo>
                <a:lnTo>
                  <a:pt x="137452" y="64492"/>
                </a:lnTo>
                <a:lnTo>
                  <a:pt x="135963" y="63102"/>
                </a:lnTo>
                <a:lnTo>
                  <a:pt x="134574" y="61713"/>
                </a:lnTo>
                <a:lnTo>
                  <a:pt x="133975" y="59531"/>
                </a:lnTo>
                <a:lnTo>
                  <a:pt x="133880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9" y="60225"/>
                </a:lnTo>
                <a:lnTo>
                  <a:pt x="142760" y="60572"/>
                </a:lnTo>
                <a:lnTo>
                  <a:pt x="148763" y="60572"/>
                </a:lnTo>
                <a:lnTo>
                  <a:pt x="148763" y="65037"/>
                </a:lnTo>
                <a:lnTo>
                  <a:pt x="147969" y="65136"/>
                </a:lnTo>
                <a:lnTo>
                  <a:pt x="147175" y="65186"/>
                </a:lnTo>
                <a:close/>
              </a:path>
              <a:path w="314959" h="66675">
                <a:moveTo>
                  <a:pt x="148763" y="60572"/>
                </a:moveTo>
                <a:lnTo>
                  <a:pt x="146233" y="60572"/>
                </a:lnTo>
                <a:lnTo>
                  <a:pt x="148763" y="60275"/>
                </a:lnTo>
                <a:lnTo>
                  <a:pt x="148763" y="60572"/>
                </a:lnTo>
                <a:close/>
              </a:path>
              <a:path w="314959" h="66675">
                <a:moveTo>
                  <a:pt x="166066" y="26640"/>
                </a:moveTo>
                <a:lnTo>
                  <a:pt x="162254" y="26640"/>
                </a:lnTo>
                <a:lnTo>
                  <a:pt x="163842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6" y="18305"/>
                </a:lnTo>
                <a:lnTo>
                  <a:pt x="173912" y="17561"/>
                </a:lnTo>
                <a:lnTo>
                  <a:pt x="180461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30" y="22324"/>
                </a:lnTo>
                <a:lnTo>
                  <a:pt x="168207" y="23861"/>
                </a:lnTo>
                <a:lnTo>
                  <a:pt x="166066" y="26640"/>
                </a:lnTo>
                <a:close/>
              </a:path>
              <a:path w="314959" h="66675">
                <a:moveTo>
                  <a:pt x="194550" y="26491"/>
                </a:moveTo>
                <a:lnTo>
                  <a:pt x="190382" y="26491"/>
                </a:lnTo>
                <a:lnTo>
                  <a:pt x="191819" y="23713"/>
                </a:lnTo>
                <a:lnTo>
                  <a:pt x="191916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5" y="18355"/>
                </a:lnTo>
                <a:lnTo>
                  <a:pt x="201842" y="17561"/>
                </a:lnTo>
                <a:lnTo>
                  <a:pt x="210177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3" y="23713"/>
                </a:lnTo>
                <a:lnTo>
                  <a:pt x="194550" y="26491"/>
                </a:lnTo>
                <a:close/>
              </a:path>
              <a:path w="314959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5" y="18901"/>
                </a:lnTo>
                <a:lnTo>
                  <a:pt x="162105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59" h="66675">
                <a:moveTo>
                  <a:pt x="191424" y="64740"/>
                </a:moveTo>
                <a:lnTo>
                  <a:pt x="185769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8" y="25300"/>
                </a:lnTo>
                <a:lnTo>
                  <a:pt x="181800" y="23316"/>
                </a:lnTo>
                <a:lnTo>
                  <a:pt x="179369" y="22324"/>
                </a:lnTo>
                <a:lnTo>
                  <a:pt x="188522" y="22324"/>
                </a:lnTo>
                <a:lnTo>
                  <a:pt x="189452" y="23564"/>
                </a:lnTo>
                <a:lnTo>
                  <a:pt x="189566" y="23861"/>
                </a:lnTo>
                <a:lnTo>
                  <a:pt x="190382" y="26491"/>
                </a:lnTo>
                <a:lnTo>
                  <a:pt x="194550" y="26491"/>
                </a:lnTo>
                <a:lnTo>
                  <a:pt x="192466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59" h="66675">
                <a:moveTo>
                  <a:pt x="220148" y="64740"/>
                </a:moveTo>
                <a:lnTo>
                  <a:pt x="214641" y="64740"/>
                </a:lnTo>
                <a:lnTo>
                  <a:pt x="214532" y="29269"/>
                </a:lnTo>
                <a:lnTo>
                  <a:pt x="213749" y="26789"/>
                </a:lnTo>
                <a:lnTo>
                  <a:pt x="211963" y="25003"/>
                </a:lnTo>
                <a:lnTo>
                  <a:pt x="210276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59" h="66675">
                <a:moveTo>
                  <a:pt x="235969" y="32890"/>
                </a:moveTo>
                <a:lnTo>
                  <a:pt x="230314" y="32890"/>
                </a:lnTo>
                <a:lnTo>
                  <a:pt x="230612" y="27930"/>
                </a:lnTo>
                <a:lnTo>
                  <a:pt x="232348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3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7" y="22324"/>
                </a:lnTo>
                <a:lnTo>
                  <a:pt x="244403" y="22324"/>
                </a:lnTo>
                <a:lnTo>
                  <a:pt x="241426" y="23217"/>
                </a:lnTo>
                <a:lnTo>
                  <a:pt x="239243" y="25003"/>
                </a:lnTo>
                <a:lnTo>
                  <a:pt x="237160" y="26789"/>
                </a:lnTo>
                <a:lnTo>
                  <a:pt x="236069" y="29418"/>
                </a:lnTo>
                <a:lnTo>
                  <a:pt x="235969" y="32890"/>
                </a:lnTo>
                <a:close/>
              </a:path>
              <a:path w="314959" h="66675">
                <a:moveTo>
                  <a:pt x="247627" y="66079"/>
                </a:moveTo>
                <a:lnTo>
                  <a:pt x="239194" y="66079"/>
                </a:lnTo>
                <a:lnTo>
                  <a:pt x="235424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3" y="42713"/>
                </a:lnTo>
                <a:lnTo>
                  <a:pt x="236069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2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6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7" y="22324"/>
                </a:lnTo>
                <a:lnTo>
                  <a:pt x="264495" y="23911"/>
                </a:lnTo>
                <a:lnTo>
                  <a:pt x="265884" y="27433"/>
                </a:lnTo>
                <a:lnTo>
                  <a:pt x="265884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1" y="42763"/>
                </a:lnTo>
                <a:lnTo>
                  <a:pt x="244899" y="43457"/>
                </a:lnTo>
                <a:lnTo>
                  <a:pt x="241327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7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4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59" h="66675">
                <a:moveTo>
                  <a:pt x="257103" y="61317"/>
                </a:moveTo>
                <a:lnTo>
                  <a:pt x="248867" y="61317"/>
                </a:lnTo>
                <a:lnTo>
                  <a:pt x="252638" y="59977"/>
                </a:lnTo>
                <a:lnTo>
                  <a:pt x="258690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4" y="39736"/>
                </a:lnTo>
                <a:lnTo>
                  <a:pt x="265884" y="56703"/>
                </a:lnTo>
                <a:lnTo>
                  <a:pt x="260526" y="56703"/>
                </a:lnTo>
                <a:lnTo>
                  <a:pt x="258244" y="60175"/>
                </a:lnTo>
                <a:lnTo>
                  <a:pt x="257103" y="61317"/>
                </a:lnTo>
                <a:close/>
              </a:path>
              <a:path w="314959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4" y="56703"/>
                </a:lnTo>
                <a:lnTo>
                  <a:pt x="265884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59" h="66675">
                <a:moveTo>
                  <a:pt x="270795" y="59977"/>
                </a:moveTo>
                <a:lnTo>
                  <a:pt x="270051" y="59977"/>
                </a:lnTo>
                <a:lnTo>
                  <a:pt x="270597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59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7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6" y="36313"/>
                </a:lnTo>
                <a:lnTo>
                  <a:pt x="296374" y="40778"/>
                </a:lnTo>
                <a:lnTo>
                  <a:pt x="299953" y="45541"/>
                </a:lnTo>
                <a:lnTo>
                  <a:pt x="292802" y="45541"/>
                </a:lnTo>
                <a:lnTo>
                  <a:pt x="278663" y="64740"/>
                </a:lnTo>
                <a:close/>
              </a:path>
              <a:path w="314959" h="66675">
                <a:moveTo>
                  <a:pt x="299776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3" y="18901"/>
                </a:lnTo>
                <a:lnTo>
                  <a:pt x="299776" y="36313"/>
                </a:lnTo>
                <a:close/>
              </a:path>
              <a:path w="314959" h="66675">
                <a:moveTo>
                  <a:pt x="314382" y="64740"/>
                </a:moveTo>
                <a:lnTo>
                  <a:pt x="307238" y="64740"/>
                </a:lnTo>
                <a:lnTo>
                  <a:pt x="292802" y="45541"/>
                </a:lnTo>
                <a:lnTo>
                  <a:pt x="299953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4361" y="378329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24360" y="378329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2835" y="3799794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22586" y="426774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22585" y="426774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36251" y="4282290"/>
            <a:ext cx="642620" cy="77470"/>
          </a:xfrm>
          <a:custGeom>
            <a:avLst/>
            <a:gdLst/>
            <a:ahLst/>
            <a:cxnLst/>
            <a:rect l="l" t="t" r="r" b="b"/>
            <a:pathLst>
              <a:path w="642620" h="77470">
                <a:moveTo>
                  <a:pt x="14882" y="64740"/>
                </a:moveTo>
                <a:lnTo>
                  <a:pt x="8781" y="64740"/>
                </a:lnTo>
                <a:lnTo>
                  <a:pt x="9619" y="56945"/>
                </a:lnTo>
                <a:lnTo>
                  <a:pt x="28593" y="15431"/>
                </a:lnTo>
                <a:lnTo>
                  <a:pt x="34379" y="8483"/>
                </a:lnTo>
                <a:lnTo>
                  <a:pt x="0" y="8483"/>
                </a:lnTo>
                <a:lnTo>
                  <a:pt x="0" y="3422"/>
                </a:lnTo>
                <a:lnTo>
                  <a:pt x="40034" y="3422"/>
                </a:lnTo>
                <a:lnTo>
                  <a:pt x="40034" y="8483"/>
                </a:lnTo>
                <a:lnTo>
                  <a:pt x="34677" y="14585"/>
                </a:lnTo>
                <a:lnTo>
                  <a:pt x="29914" y="20984"/>
                </a:lnTo>
                <a:lnTo>
                  <a:pt x="15672" y="56954"/>
                </a:lnTo>
                <a:lnTo>
                  <a:pt x="14882" y="64740"/>
                </a:lnTo>
                <a:close/>
              </a:path>
              <a:path w="642620" h="77470">
                <a:moveTo>
                  <a:pt x="51944" y="64740"/>
                </a:moveTo>
                <a:lnTo>
                  <a:pt x="45098" y="64740"/>
                </a:lnTo>
                <a:lnTo>
                  <a:pt x="62808" y="40927"/>
                </a:lnTo>
                <a:lnTo>
                  <a:pt x="46438" y="18901"/>
                </a:lnTo>
                <a:lnTo>
                  <a:pt x="53433" y="18901"/>
                </a:lnTo>
                <a:lnTo>
                  <a:pt x="66530" y="36313"/>
                </a:lnTo>
                <a:lnTo>
                  <a:pt x="73057" y="36313"/>
                </a:lnTo>
                <a:lnTo>
                  <a:pt x="69655" y="40778"/>
                </a:lnTo>
                <a:lnTo>
                  <a:pt x="73234" y="45541"/>
                </a:lnTo>
                <a:lnTo>
                  <a:pt x="66083" y="45541"/>
                </a:lnTo>
                <a:lnTo>
                  <a:pt x="51944" y="64740"/>
                </a:lnTo>
                <a:close/>
              </a:path>
              <a:path w="642620" h="77470">
                <a:moveTo>
                  <a:pt x="73057" y="36313"/>
                </a:moveTo>
                <a:lnTo>
                  <a:pt x="66530" y="36313"/>
                </a:lnTo>
                <a:lnTo>
                  <a:pt x="79328" y="18901"/>
                </a:lnTo>
                <a:lnTo>
                  <a:pt x="86323" y="18901"/>
                </a:lnTo>
                <a:lnTo>
                  <a:pt x="73057" y="36313"/>
                </a:lnTo>
                <a:close/>
              </a:path>
              <a:path w="642620" h="77470">
                <a:moveTo>
                  <a:pt x="87663" y="64740"/>
                </a:moveTo>
                <a:lnTo>
                  <a:pt x="80519" y="64740"/>
                </a:lnTo>
                <a:lnTo>
                  <a:pt x="66083" y="45541"/>
                </a:lnTo>
                <a:lnTo>
                  <a:pt x="73234" y="45541"/>
                </a:lnTo>
                <a:lnTo>
                  <a:pt x="87663" y="64740"/>
                </a:lnTo>
                <a:close/>
              </a:path>
              <a:path w="642620" h="77470">
                <a:moveTo>
                  <a:pt x="107030" y="64740"/>
                </a:moveTo>
                <a:lnTo>
                  <a:pt x="100928" y="64740"/>
                </a:lnTo>
                <a:lnTo>
                  <a:pt x="101767" y="56945"/>
                </a:lnTo>
                <a:lnTo>
                  <a:pt x="120741" y="15431"/>
                </a:lnTo>
                <a:lnTo>
                  <a:pt x="126526" y="8483"/>
                </a:lnTo>
                <a:lnTo>
                  <a:pt x="92147" y="8483"/>
                </a:lnTo>
                <a:lnTo>
                  <a:pt x="92147" y="3422"/>
                </a:lnTo>
                <a:lnTo>
                  <a:pt x="132181" y="3422"/>
                </a:lnTo>
                <a:lnTo>
                  <a:pt x="132181" y="8483"/>
                </a:lnTo>
                <a:lnTo>
                  <a:pt x="126824" y="14585"/>
                </a:lnTo>
                <a:lnTo>
                  <a:pt x="122062" y="20984"/>
                </a:lnTo>
                <a:lnTo>
                  <a:pt x="107819" y="56954"/>
                </a:lnTo>
                <a:lnTo>
                  <a:pt x="107030" y="64740"/>
                </a:lnTo>
                <a:close/>
              </a:path>
              <a:path w="642620" h="77470">
                <a:moveTo>
                  <a:pt x="191548" y="66079"/>
                </a:moveTo>
                <a:lnTo>
                  <a:pt x="180039" y="66079"/>
                </a:lnTo>
                <a:lnTo>
                  <a:pt x="174780" y="63797"/>
                </a:lnTo>
                <a:lnTo>
                  <a:pt x="170712" y="59233"/>
                </a:lnTo>
                <a:lnTo>
                  <a:pt x="166743" y="54669"/>
                </a:lnTo>
                <a:lnTo>
                  <a:pt x="164759" y="48865"/>
                </a:lnTo>
                <a:lnTo>
                  <a:pt x="164759" y="34776"/>
                </a:lnTo>
                <a:lnTo>
                  <a:pt x="166743" y="28971"/>
                </a:lnTo>
                <a:lnTo>
                  <a:pt x="174681" y="19843"/>
                </a:lnTo>
                <a:lnTo>
                  <a:pt x="179939" y="17561"/>
                </a:lnTo>
                <a:lnTo>
                  <a:pt x="191845" y="17561"/>
                </a:lnTo>
                <a:lnTo>
                  <a:pt x="196112" y="18950"/>
                </a:lnTo>
                <a:lnTo>
                  <a:pt x="199988" y="22324"/>
                </a:lnTo>
                <a:lnTo>
                  <a:pt x="181626" y="22324"/>
                </a:lnTo>
                <a:lnTo>
                  <a:pt x="177707" y="24209"/>
                </a:lnTo>
                <a:lnTo>
                  <a:pt x="174731" y="27979"/>
                </a:lnTo>
                <a:lnTo>
                  <a:pt x="171853" y="31749"/>
                </a:lnTo>
                <a:lnTo>
                  <a:pt x="170414" y="36363"/>
                </a:lnTo>
                <a:lnTo>
                  <a:pt x="170414" y="47277"/>
                </a:lnTo>
                <a:lnTo>
                  <a:pt x="171853" y="51891"/>
                </a:lnTo>
                <a:lnTo>
                  <a:pt x="174731" y="55661"/>
                </a:lnTo>
                <a:lnTo>
                  <a:pt x="177707" y="59431"/>
                </a:lnTo>
                <a:lnTo>
                  <a:pt x="181626" y="61317"/>
                </a:lnTo>
                <a:lnTo>
                  <a:pt x="199301" y="61317"/>
                </a:lnTo>
                <a:lnTo>
                  <a:pt x="195765" y="64541"/>
                </a:lnTo>
                <a:lnTo>
                  <a:pt x="191548" y="66079"/>
                </a:lnTo>
                <a:close/>
              </a:path>
              <a:path w="642620" h="77470">
                <a:moveTo>
                  <a:pt x="205091" y="33337"/>
                </a:moveTo>
                <a:lnTo>
                  <a:pt x="199435" y="33337"/>
                </a:lnTo>
                <a:lnTo>
                  <a:pt x="198642" y="29666"/>
                </a:lnTo>
                <a:lnTo>
                  <a:pt x="197153" y="26937"/>
                </a:lnTo>
                <a:lnTo>
                  <a:pt x="194971" y="25151"/>
                </a:lnTo>
                <a:lnTo>
                  <a:pt x="192788" y="23266"/>
                </a:lnTo>
                <a:lnTo>
                  <a:pt x="189960" y="22324"/>
                </a:lnTo>
                <a:lnTo>
                  <a:pt x="199988" y="22324"/>
                </a:lnTo>
                <a:lnTo>
                  <a:pt x="202561" y="24506"/>
                </a:lnTo>
                <a:lnTo>
                  <a:pt x="204496" y="28376"/>
                </a:lnTo>
                <a:lnTo>
                  <a:pt x="205091" y="33337"/>
                </a:lnTo>
                <a:close/>
              </a:path>
              <a:path w="642620" h="77470">
                <a:moveTo>
                  <a:pt x="199301" y="61317"/>
                </a:moveTo>
                <a:lnTo>
                  <a:pt x="189861" y="61317"/>
                </a:lnTo>
                <a:lnTo>
                  <a:pt x="192788" y="60126"/>
                </a:lnTo>
                <a:lnTo>
                  <a:pt x="195268" y="57745"/>
                </a:lnTo>
                <a:lnTo>
                  <a:pt x="197848" y="55363"/>
                </a:lnTo>
                <a:lnTo>
                  <a:pt x="199386" y="52238"/>
                </a:lnTo>
                <a:lnTo>
                  <a:pt x="199882" y="48368"/>
                </a:lnTo>
                <a:lnTo>
                  <a:pt x="205389" y="48368"/>
                </a:lnTo>
                <a:lnTo>
                  <a:pt x="204595" y="54024"/>
                </a:lnTo>
                <a:lnTo>
                  <a:pt x="202511" y="58390"/>
                </a:lnTo>
                <a:lnTo>
                  <a:pt x="199301" y="61317"/>
                </a:lnTo>
                <a:close/>
              </a:path>
              <a:path w="642620" h="77470">
                <a:moveTo>
                  <a:pt x="237070" y="66079"/>
                </a:moveTo>
                <a:lnTo>
                  <a:pt x="226156" y="66079"/>
                </a:lnTo>
                <a:lnTo>
                  <a:pt x="220897" y="63797"/>
                </a:lnTo>
                <a:lnTo>
                  <a:pt x="216829" y="59233"/>
                </a:lnTo>
                <a:lnTo>
                  <a:pt x="212860" y="54669"/>
                </a:lnTo>
                <a:lnTo>
                  <a:pt x="210876" y="48865"/>
                </a:lnTo>
                <a:lnTo>
                  <a:pt x="210876" y="34776"/>
                </a:lnTo>
                <a:lnTo>
                  <a:pt x="212860" y="28971"/>
                </a:lnTo>
                <a:lnTo>
                  <a:pt x="220798" y="19843"/>
                </a:lnTo>
                <a:lnTo>
                  <a:pt x="226056" y="17561"/>
                </a:lnTo>
                <a:lnTo>
                  <a:pt x="239153" y="17561"/>
                </a:lnTo>
                <a:lnTo>
                  <a:pt x="244411" y="19843"/>
                </a:lnTo>
                <a:lnTo>
                  <a:pt x="246569" y="22324"/>
                </a:lnTo>
                <a:lnTo>
                  <a:pt x="227693" y="22324"/>
                </a:lnTo>
                <a:lnTo>
                  <a:pt x="223824" y="24209"/>
                </a:lnTo>
                <a:lnTo>
                  <a:pt x="220734" y="28128"/>
                </a:lnTo>
                <a:lnTo>
                  <a:pt x="217970" y="31749"/>
                </a:lnTo>
                <a:lnTo>
                  <a:pt x="216531" y="36363"/>
                </a:lnTo>
                <a:lnTo>
                  <a:pt x="216531" y="47277"/>
                </a:lnTo>
                <a:lnTo>
                  <a:pt x="217970" y="51891"/>
                </a:lnTo>
                <a:lnTo>
                  <a:pt x="220848" y="55661"/>
                </a:lnTo>
                <a:lnTo>
                  <a:pt x="223824" y="59431"/>
                </a:lnTo>
                <a:lnTo>
                  <a:pt x="227743" y="61317"/>
                </a:lnTo>
                <a:lnTo>
                  <a:pt x="246562" y="61317"/>
                </a:lnTo>
                <a:lnTo>
                  <a:pt x="244362" y="62805"/>
                </a:lnTo>
                <a:lnTo>
                  <a:pt x="240988" y="64988"/>
                </a:lnTo>
                <a:lnTo>
                  <a:pt x="237070" y="66079"/>
                </a:lnTo>
                <a:close/>
              </a:path>
              <a:path w="642620" h="77470">
                <a:moveTo>
                  <a:pt x="246562" y="61317"/>
                </a:moveTo>
                <a:lnTo>
                  <a:pt x="237467" y="61317"/>
                </a:lnTo>
                <a:lnTo>
                  <a:pt x="241336" y="59431"/>
                </a:lnTo>
                <a:lnTo>
                  <a:pt x="247190" y="51792"/>
                </a:lnTo>
                <a:lnTo>
                  <a:pt x="248646" y="47277"/>
                </a:lnTo>
                <a:lnTo>
                  <a:pt x="248645" y="36363"/>
                </a:lnTo>
                <a:lnTo>
                  <a:pt x="247190" y="31898"/>
                </a:lnTo>
                <a:lnTo>
                  <a:pt x="244103" y="27979"/>
                </a:lnTo>
                <a:lnTo>
                  <a:pt x="241336" y="24258"/>
                </a:lnTo>
                <a:lnTo>
                  <a:pt x="237417" y="22324"/>
                </a:lnTo>
                <a:lnTo>
                  <a:pt x="246569" y="22324"/>
                </a:lnTo>
                <a:lnTo>
                  <a:pt x="252350" y="28971"/>
                </a:lnTo>
                <a:lnTo>
                  <a:pt x="254334" y="34776"/>
                </a:lnTo>
                <a:lnTo>
                  <a:pt x="254334" y="46087"/>
                </a:lnTo>
                <a:lnTo>
                  <a:pt x="253491" y="50105"/>
                </a:lnTo>
                <a:lnTo>
                  <a:pt x="251804" y="53875"/>
                </a:lnTo>
                <a:lnTo>
                  <a:pt x="250216" y="57546"/>
                </a:lnTo>
                <a:lnTo>
                  <a:pt x="247736" y="60523"/>
                </a:lnTo>
                <a:lnTo>
                  <a:pt x="246562" y="61317"/>
                </a:lnTo>
                <a:close/>
              </a:path>
              <a:path w="642620" h="77470">
                <a:moveTo>
                  <a:pt x="271781" y="26789"/>
                </a:moveTo>
                <a:lnTo>
                  <a:pt x="268327" y="26789"/>
                </a:lnTo>
                <a:lnTo>
                  <a:pt x="269418" y="24110"/>
                </a:lnTo>
                <a:lnTo>
                  <a:pt x="271303" y="21927"/>
                </a:lnTo>
                <a:lnTo>
                  <a:pt x="273983" y="20240"/>
                </a:lnTo>
                <a:lnTo>
                  <a:pt x="276661" y="18454"/>
                </a:lnTo>
                <a:lnTo>
                  <a:pt x="279687" y="17561"/>
                </a:lnTo>
                <a:lnTo>
                  <a:pt x="288915" y="17561"/>
                </a:lnTo>
                <a:lnTo>
                  <a:pt x="293132" y="19000"/>
                </a:lnTo>
                <a:lnTo>
                  <a:pt x="296127" y="22324"/>
                </a:lnTo>
                <a:lnTo>
                  <a:pt x="279539" y="22324"/>
                </a:lnTo>
                <a:lnTo>
                  <a:pt x="276859" y="23068"/>
                </a:lnTo>
                <a:lnTo>
                  <a:pt x="274578" y="24556"/>
                </a:lnTo>
                <a:lnTo>
                  <a:pt x="272395" y="26044"/>
                </a:lnTo>
                <a:lnTo>
                  <a:pt x="271781" y="26789"/>
                </a:lnTo>
                <a:close/>
              </a:path>
              <a:path w="642620" h="77470">
                <a:moveTo>
                  <a:pt x="268178" y="64740"/>
                </a:moveTo>
                <a:lnTo>
                  <a:pt x="262522" y="64740"/>
                </a:lnTo>
                <a:lnTo>
                  <a:pt x="262522" y="18901"/>
                </a:lnTo>
                <a:lnTo>
                  <a:pt x="268178" y="18901"/>
                </a:lnTo>
                <a:lnTo>
                  <a:pt x="268178" y="26789"/>
                </a:lnTo>
                <a:lnTo>
                  <a:pt x="271781" y="26789"/>
                </a:lnTo>
                <a:lnTo>
                  <a:pt x="270758" y="28029"/>
                </a:lnTo>
                <a:lnTo>
                  <a:pt x="269666" y="30509"/>
                </a:lnTo>
                <a:lnTo>
                  <a:pt x="268674" y="32990"/>
                </a:lnTo>
                <a:lnTo>
                  <a:pt x="268178" y="35470"/>
                </a:lnTo>
                <a:lnTo>
                  <a:pt x="268178" y="64740"/>
                </a:lnTo>
                <a:close/>
              </a:path>
              <a:path w="642620" h="77470">
                <a:moveTo>
                  <a:pt x="299730" y="64740"/>
                </a:moveTo>
                <a:lnTo>
                  <a:pt x="294223" y="64740"/>
                </a:lnTo>
                <a:lnTo>
                  <a:pt x="294223" y="31352"/>
                </a:lnTo>
                <a:lnTo>
                  <a:pt x="293231" y="28029"/>
                </a:lnTo>
                <a:lnTo>
                  <a:pt x="291247" y="25747"/>
                </a:lnTo>
                <a:lnTo>
                  <a:pt x="289361" y="23465"/>
                </a:lnTo>
                <a:lnTo>
                  <a:pt x="286484" y="22324"/>
                </a:lnTo>
                <a:lnTo>
                  <a:pt x="296127" y="22324"/>
                </a:lnTo>
                <a:lnTo>
                  <a:pt x="298390" y="24754"/>
                </a:lnTo>
                <a:lnTo>
                  <a:pt x="299730" y="29071"/>
                </a:lnTo>
                <a:lnTo>
                  <a:pt x="299730" y="64740"/>
                </a:lnTo>
                <a:close/>
              </a:path>
              <a:path w="642620" h="77470">
                <a:moveTo>
                  <a:pt x="328849" y="64740"/>
                </a:moveTo>
                <a:lnTo>
                  <a:pt x="322895" y="64740"/>
                </a:lnTo>
                <a:lnTo>
                  <a:pt x="305185" y="18901"/>
                </a:lnTo>
                <a:lnTo>
                  <a:pt x="311436" y="18901"/>
                </a:lnTo>
                <a:lnTo>
                  <a:pt x="325872" y="59084"/>
                </a:lnTo>
                <a:lnTo>
                  <a:pt x="330960" y="59084"/>
                </a:lnTo>
                <a:lnTo>
                  <a:pt x="328849" y="64740"/>
                </a:lnTo>
                <a:close/>
              </a:path>
              <a:path w="642620" h="77470">
                <a:moveTo>
                  <a:pt x="330960" y="59084"/>
                </a:moveTo>
                <a:lnTo>
                  <a:pt x="326021" y="59084"/>
                </a:lnTo>
                <a:lnTo>
                  <a:pt x="340159" y="18901"/>
                </a:lnTo>
                <a:lnTo>
                  <a:pt x="345964" y="18901"/>
                </a:lnTo>
                <a:lnTo>
                  <a:pt x="330960" y="59084"/>
                </a:lnTo>
                <a:close/>
              </a:path>
              <a:path w="642620" h="77470">
                <a:moveTo>
                  <a:pt x="354350" y="76943"/>
                </a:moveTo>
                <a:lnTo>
                  <a:pt x="354350" y="73074"/>
                </a:lnTo>
                <a:lnTo>
                  <a:pt x="355639" y="72578"/>
                </a:lnTo>
                <a:lnTo>
                  <a:pt x="356631" y="71536"/>
                </a:lnTo>
                <a:lnTo>
                  <a:pt x="357326" y="69949"/>
                </a:lnTo>
                <a:lnTo>
                  <a:pt x="358120" y="68460"/>
                </a:lnTo>
                <a:lnTo>
                  <a:pt x="358517" y="66873"/>
                </a:lnTo>
                <a:lnTo>
                  <a:pt x="358517" y="64740"/>
                </a:lnTo>
                <a:lnTo>
                  <a:pt x="354796" y="64740"/>
                </a:lnTo>
                <a:lnTo>
                  <a:pt x="354796" y="55363"/>
                </a:lnTo>
                <a:lnTo>
                  <a:pt x="362237" y="55363"/>
                </a:lnTo>
                <a:lnTo>
                  <a:pt x="362237" y="67617"/>
                </a:lnTo>
                <a:lnTo>
                  <a:pt x="361543" y="70048"/>
                </a:lnTo>
                <a:lnTo>
                  <a:pt x="360153" y="72330"/>
                </a:lnTo>
                <a:lnTo>
                  <a:pt x="358864" y="74612"/>
                </a:lnTo>
                <a:lnTo>
                  <a:pt x="356929" y="76150"/>
                </a:lnTo>
                <a:lnTo>
                  <a:pt x="354350" y="76943"/>
                </a:lnTo>
                <a:close/>
              </a:path>
              <a:path w="642620" h="77470">
                <a:moveTo>
                  <a:pt x="426888" y="66079"/>
                </a:moveTo>
                <a:lnTo>
                  <a:pt x="412898" y="66079"/>
                </a:lnTo>
                <a:lnTo>
                  <a:pt x="407292" y="63499"/>
                </a:lnTo>
                <a:lnTo>
                  <a:pt x="399107" y="24060"/>
                </a:lnTo>
                <a:lnTo>
                  <a:pt x="400992" y="16569"/>
                </a:lnTo>
                <a:lnTo>
                  <a:pt x="408533" y="4861"/>
                </a:lnTo>
                <a:lnTo>
                  <a:pt x="414039" y="1934"/>
                </a:lnTo>
                <a:lnTo>
                  <a:pt x="427037" y="1934"/>
                </a:lnTo>
                <a:lnTo>
                  <a:pt x="431501" y="3373"/>
                </a:lnTo>
                <a:lnTo>
                  <a:pt x="435187" y="6697"/>
                </a:lnTo>
                <a:lnTo>
                  <a:pt x="416222" y="6697"/>
                </a:lnTo>
                <a:lnTo>
                  <a:pt x="411956" y="9128"/>
                </a:lnTo>
                <a:lnTo>
                  <a:pt x="409078" y="13989"/>
                </a:lnTo>
                <a:lnTo>
                  <a:pt x="406201" y="18752"/>
                </a:lnTo>
                <a:lnTo>
                  <a:pt x="404846" y="25201"/>
                </a:lnTo>
                <a:lnTo>
                  <a:pt x="404763" y="34528"/>
                </a:lnTo>
                <a:lnTo>
                  <a:pt x="409113" y="34528"/>
                </a:lnTo>
                <a:lnTo>
                  <a:pt x="407243" y="36462"/>
                </a:lnTo>
                <a:lnTo>
                  <a:pt x="405804" y="40431"/>
                </a:lnTo>
                <a:lnTo>
                  <a:pt x="405804" y="50353"/>
                </a:lnTo>
                <a:lnTo>
                  <a:pt x="407144" y="54272"/>
                </a:lnTo>
                <a:lnTo>
                  <a:pt x="409822" y="57149"/>
                </a:lnTo>
                <a:lnTo>
                  <a:pt x="412601" y="59927"/>
                </a:lnTo>
                <a:lnTo>
                  <a:pt x="416420" y="61317"/>
                </a:lnTo>
                <a:lnTo>
                  <a:pt x="434677" y="61317"/>
                </a:lnTo>
                <a:lnTo>
                  <a:pt x="431898" y="64095"/>
                </a:lnTo>
                <a:lnTo>
                  <a:pt x="426888" y="66079"/>
                </a:lnTo>
                <a:close/>
              </a:path>
              <a:path w="642620" h="77470">
                <a:moveTo>
                  <a:pt x="440332" y="18305"/>
                </a:moveTo>
                <a:lnTo>
                  <a:pt x="434825" y="18305"/>
                </a:lnTo>
                <a:lnTo>
                  <a:pt x="434329" y="14833"/>
                </a:lnTo>
                <a:lnTo>
                  <a:pt x="432940" y="12055"/>
                </a:lnTo>
                <a:lnTo>
                  <a:pt x="430658" y="9971"/>
                </a:lnTo>
                <a:lnTo>
                  <a:pt x="428376" y="7788"/>
                </a:lnTo>
                <a:lnTo>
                  <a:pt x="425449" y="6697"/>
                </a:lnTo>
                <a:lnTo>
                  <a:pt x="435187" y="6697"/>
                </a:lnTo>
                <a:lnTo>
                  <a:pt x="437851" y="9028"/>
                </a:lnTo>
                <a:lnTo>
                  <a:pt x="439736" y="13047"/>
                </a:lnTo>
                <a:lnTo>
                  <a:pt x="440332" y="18305"/>
                </a:lnTo>
                <a:close/>
              </a:path>
              <a:path w="642620" h="77470">
                <a:moveTo>
                  <a:pt x="409113" y="34528"/>
                </a:moveTo>
                <a:lnTo>
                  <a:pt x="404911" y="34528"/>
                </a:lnTo>
                <a:lnTo>
                  <a:pt x="406399" y="31352"/>
                </a:lnTo>
                <a:lnTo>
                  <a:pt x="408632" y="28872"/>
                </a:lnTo>
                <a:lnTo>
                  <a:pt x="411608" y="27086"/>
                </a:lnTo>
                <a:lnTo>
                  <a:pt x="414684" y="25201"/>
                </a:lnTo>
                <a:lnTo>
                  <a:pt x="417959" y="24258"/>
                </a:lnTo>
                <a:lnTo>
                  <a:pt x="427484" y="24258"/>
                </a:lnTo>
                <a:lnTo>
                  <a:pt x="432395" y="26193"/>
                </a:lnTo>
                <a:lnTo>
                  <a:pt x="435150" y="29021"/>
                </a:lnTo>
                <a:lnTo>
                  <a:pt x="416718" y="29021"/>
                </a:lnTo>
                <a:lnTo>
                  <a:pt x="412997" y="30509"/>
                </a:lnTo>
                <a:lnTo>
                  <a:pt x="409113" y="34528"/>
                </a:lnTo>
                <a:close/>
              </a:path>
              <a:path w="642620" h="77470">
                <a:moveTo>
                  <a:pt x="434677" y="61317"/>
                </a:moveTo>
                <a:lnTo>
                  <a:pt x="425648" y="61317"/>
                </a:lnTo>
                <a:lnTo>
                  <a:pt x="429220" y="59779"/>
                </a:lnTo>
                <a:lnTo>
                  <a:pt x="434875" y="53528"/>
                </a:lnTo>
                <a:lnTo>
                  <a:pt x="436314" y="49758"/>
                </a:lnTo>
                <a:lnTo>
                  <a:pt x="436244" y="40431"/>
                </a:lnTo>
                <a:lnTo>
                  <a:pt x="434924" y="36710"/>
                </a:lnTo>
                <a:lnTo>
                  <a:pt x="432147" y="33635"/>
                </a:lnTo>
                <a:lnTo>
                  <a:pt x="429468" y="30559"/>
                </a:lnTo>
                <a:lnTo>
                  <a:pt x="425846" y="29021"/>
                </a:lnTo>
                <a:lnTo>
                  <a:pt x="435150" y="29021"/>
                </a:lnTo>
                <a:lnTo>
                  <a:pt x="436661" y="30559"/>
                </a:lnTo>
                <a:lnTo>
                  <a:pt x="440035" y="33932"/>
                </a:lnTo>
                <a:lnTo>
                  <a:pt x="441969" y="38893"/>
                </a:lnTo>
                <a:lnTo>
                  <a:pt x="441969" y="51097"/>
                </a:lnTo>
                <a:lnTo>
                  <a:pt x="439936" y="56157"/>
                </a:lnTo>
                <a:lnTo>
                  <a:pt x="435867" y="60126"/>
                </a:lnTo>
                <a:lnTo>
                  <a:pt x="434677" y="61317"/>
                </a:lnTo>
                <a:close/>
              </a:path>
              <a:path w="642620" h="77470">
                <a:moveTo>
                  <a:pt x="490788" y="49261"/>
                </a:moveTo>
                <a:lnTo>
                  <a:pt x="447628" y="49261"/>
                </a:lnTo>
                <a:lnTo>
                  <a:pt x="447628" y="43904"/>
                </a:lnTo>
                <a:lnTo>
                  <a:pt x="476351" y="2530"/>
                </a:lnTo>
                <a:lnTo>
                  <a:pt x="481412" y="2530"/>
                </a:lnTo>
                <a:lnTo>
                  <a:pt x="481412" y="10715"/>
                </a:lnTo>
                <a:lnTo>
                  <a:pt x="476203" y="10715"/>
                </a:lnTo>
                <a:lnTo>
                  <a:pt x="452689" y="44499"/>
                </a:lnTo>
                <a:lnTo>
                  <a:pt x="490788" y="44499"/>
                </a:lnTo>
                <a:lnTo>
                  <a:pt x="490788" y="49261"/>
                </a:lnTo>
                <a:close/>
              </a:path>
              <a:path w="642620" h="77470">
                <a:moveTo>
                  <a:pt x="481412" y="44499"/>
                </a:moveTo>
                <a:lnTo>
                  <a:pt x="476351" y="44499"/>
                </a:lnTo>
                <a:lnTo>
                  <a:pt x="476351" y="10715"/>
                </a:lnTo>
                <a:lnTo>
                  <a:pt x="481412" y="10715"/>
                </a:lnTo>
                <a:lnTo>
                  <a:pt x="481412" y="44499"/>
                </a:lnTo>
                <a:close/>
              </a:path>
              <a:path w="642620" h="77470">
                <a:moveTo>
                  <a:pt x="481412" y="64740"/>
                </a:moveTo>
                <a:lnTo>
                  <a:pt x="476351" y="64740"/>
                </a:lnTo>
                <a:lnTo>
                  <a:pt x="476351" y="49261"/>
                </a:lnTo>
                <a:lnTo>
                  <a:pt x="481412" y="49261"/>
                </a:lnTo>
                <a:lnTo>
                  <a:pt x="481412" y="64740"/>
                </a:lnTo>
                <a:close/>
              </a:path>
              <a:path w="642620" h="77470">
                <a:moveTo>
                  <a:pt x="502549" y="76943"/>
                </a:moveTo>
                <a:lnTo>
                  <a:pt x="502549" y="73074"/>
                </a:lnTo>
                <a:lnTo>
                  <a:pt x="503839" y="72578"/>
                </a:lnTo>
                <a:lnTo>
                  <a:pt x="504831" y="71536"/>
                </a:lnTo>
                <a:lnTo>
                  <a:pt x="505525" y="69949"/>
                </a:lnTo>
                <a:lnTo>
                  <a:pt x="506320" y="68460"/>
                </a:lnTo>
                <a:lnTo>
                  <a:pt x="506716" y="66873"/>
                </a:lnTo>
                <a:lnTo>
                  <a:pt x="506716" y="64740"/>
                </a:lnTo>
                <a:lnTo>
                  <a:pt x="502996" y="64740"/>
                </a:lnTo>
                <a:lnTo>
                  <a:pt x="502996" y="55363"/>
                </a:lnTo>
                <a:lnTo>
                  <a:pt x="510437" y="55363"/>
                </a:lnTo>
                <a:lnTo>
                  <a:pt x="510437" y="67617"/>
                </a:lnTo>
                <a:lnTo>
                  <a:pt x="509742" y="70048"/>
                </a:lnTo>
                <a:lnTo>
                  <a:pt x="508353" y="72330"/>
                </a:lnTo>
                <a:lnTo>
                  <a:pt x="507064" y="74612"/>
                </a:lnTo>
                <a:lnTo>
                  <a:pt x="505129" y="76150"/>
                </a:lnTo>
                <a:lnTo>
                  <a:pt x="502549" y="76943"/>
                </a:lnTo>
                <a:close/>
              </a:path>
              <a:path w="642620" h="77470">
                <a:moveTo>
                  <a:pt x="547307" y="66079"/>
                </a:moveTo>
                <a:lnTo>
                  <a:pt x="542544" y="66079"/>
                </a:lnTo>
                <a:lnTo>
                  <a:pt x="569929" y="0"/>
                </a:lnTo>
                <a:lnTo>
                  <a:pt x="574542" y="0"/>
                </a:lnTo>
                <a:lnTo>
                  <a:pt x="547307" y="66079"/>
                </a:lnTo>
                <a:close/>
              </a:path>
              <a:path w="642620" h="77470">
                <a:moveTo>
                  <a:pt x="608277" y="24110"/>
                </a:moveTo>
                <a:lnTo>
                  <a:pt x="602771" y="24110"/>
                </a:lnTo>
                <a:lnTo>
                  <a:pt x="602771" y="16767"/>
                </a:lnTo>
                <a:lnTo>
                  <a:pt x="604457" y="11608"/>
                </a:lnTo>
                <a:lnTo>
                  <a:pt x="607830" y="7739"/>
                </a:lnTo>
                <a:lnTo>
                  <a:pt x="611303" y="3869"/>
                </a:lnTo>
                <a:lnTo>
                  <a:pt x="616214" y="1934"/>
                </a:lnTo>
                <a:lnTo>
                  <a:pt x="628419" y="1934"/>
                </a:lnTo>
                <a:lnTo>
                  <a:pt x="633081" y="3522"/>
                </a:lnTo>
                <a:lnTo>
                  <a:pt x="636554" y="6697"/>
                </a:lnTo>
                <a:lnTo>
                  <a:pt x="618050" y="6697"/>
                </a:lnTo>
                <a:lnTo>
                  <a:pt x="614627" y="8135"/>
                </a:lnTo>
                <a:lnTo>
                  <a:pt x="609765" y="13791"/>
                </a:lnTo>
                <a:lnTo>
                  <a:pt x="608475" y="17710"/>
                </a:lnTo>
                <a:lnTo>
                  <a:pt x="608277" y="22770"/>
                </a:lnTo>
                <a:lnTo>
                  <a:pt x="608277" y="24110"/>
                </a:lnTo>
                <a:close/>
              </a:path>
              <a:path w="642620" h="77470">
                <a:moveTo>
                  <a:pt x="642210" y="64740"/>
                </a:moveTo>
                <a:lnTo>
                  <a:pt x="601282" y="64740"/>
                </a:lnTo>
                <a:lnTo>
                  <a:pt x="601282" y="60175"/>
                </a:lnTo>
                <a:lnTo>
                  <a:pt x="625640" y="36065"/>
                </a:lnTo>
                <a:lnTo>
                  <a:pt x="630155" y="32493"/>
                </a:lnTo>
                <a:lnTo>
                  <a:pt x="632536" y="29616"/>
                </a:lnTo>
                <a:lnTo>
                  <a:pt x="635017" y="26739"/>
                </a:lnTo>
                <a:lnTo>
                  <a:pt x="636257" y="23365"/>
                </a:lnTo>
                <a:lnTo>
                  <a:pt x="636257" y="15726"/>
                </a:lnTo>
                <a:lnTo>
                  <a:pt x="634967" y="12650"/>
                </a:lnTo>
                <a:lnTo>
                  <a:pt x="629807" y="7887"/>
                </a:lnTo>
                <a:lnTo>
                  <a:pt x="626483" y="6697"/>
                </a:lnTo>
                <a:lnTo>
                  <a:pt x="636554" y="6697"/>
                </a:lnTo>
                <a:lnTo>
                  <a:pt x="640126" y="9872"/>
                </a:lnTo>
                <a:lnTo>
                  <a:pt x="641912" y="14138"/>
                </a:lnTo>
                <a:lnTo>
                  <a:pt x="641796" y="24110"/>
                </a:lnTo>
                <a:lnTo>
                  <a:pt x="640573" y="27781"/>
                </a:lnTo>
                <a:lnTo>
                  <a:pt x="635314" y="35222"/>
                </a:lnTo>
                <a:lnTo>
                  <a:pt x="630502" y="39191"/>
                </a:lnTo>
                <a:lnTo>
                  <a:pt x="617901" y="46831"/>
                </a:lnTo>
                <a:lnTo>
                  <a:pt x="613982" y="49758"/>
                </a:lnTo>
                <a:lnTo>
                  <a:pt x="609418" y="54719"/>
                </a:lnTo>
                <a:lnTo>
                  <a:pt x="608029" y="57149"/>
                </a:lnTo>
                <a:lnTo>
                  <a:pt x="607533" y="59531"/>
                </a:lnTo>
                <a:lnTo>
                  <a:pt x="642210" y="59531"/>
                </a:lnTo>
                <a:lnTo>
                  <a:pt x="642210" y="6474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23086" y="33829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23086" y="33829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8314" y="352863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1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1" y="6548"/>
                </a:lnTo>
                <a:lnTo>
                  <a:pt x="6101" y="29319"/>
                </a:lnTo>
                <a:lnTo>
                  <a:pt x="36462" y="29319"/>
                </a:lnTo>
                <a:lnTo>
                  <a:pt x="36462" y="34528"/>
                </a:lnTo>
                <a:lnTo>
                  <a:pt x="6101" y="34528"/>
                </a:lnTo>
                <a:lnTo>
                  <a:pt x="6101" y="64740"/>
                </a:lnTo>
                <a:close/>
              </a:path>
              <a:path w="323850" h="66675">
                <a:moveTo>
                  <a:pt x="81902" y="66079"/>
                </a:moveTo>
                <a:lnTo>
                  <a:pt x="65432" y="66079"/>
                </a:lnTo>
                <a:lnTo>
                  <a:pt x="58139" y="63003"/>
                </a:lnTo>
                <a:lnTo>
                  <a:pt x="52781" y="56852"/>
                </a:lnTo>
                <a:lnTo>
                  <a:pt x="47423" y="50601"/>
                </a:lnTo>
                <a:lnTo>
                  <a:pt x="44745" y="42663"/>
                </a:lnTo>
                <a:lnTo>
                  <a:pt x="44745" y="23316"/>
                </a:lnTo>
                <a:lnTo>
                  <a:pt x="47473" y="15378"/>
                </a:lnTo>
                <a:lnTo>
                  <a:pt x="58388" y="3075"/>
                </a:lnTo>
                <a:lnTo>
                  <a:pt x="65630" y="0"/>
                </a:lnTo>
                <a:lnTo>
                  <a:pt x="81109" y="0"/>
                </a:lnTo>
                <a:lnTo>
                  <a:pt x="86714" y="1835"/>
                </a:lnTo>
                <a:lnTo>
                  <a:pt x="90897" y="5060"/>
                </a:lnTo>
                <a:lnTo>
                  <a:pt x="67317" y="5060"/>
                </a:lnTo>
                <a:lnTo>
                  <a:pt x="61463" y="7689"/>
                </a:lnTo>
                <a:lnTo>
                  <a:pt x="57098" y="12947"/>
                </a:lnTo>
                <a:lnTo>
                  <a:pt x="52831" y="18206"/>
                </a:lnTo>
                <a:lnTo>
                  <a:pt x="50698" y="24903"/>
                </a:lnTo>
                <a:lnTo>
                  <a:pt x="50698" y="41076"/>
                </a:lnTo>
                <a:lnTo>
                  <a:pt x="52781" y="47724"/>
                </a:lnTo>
                <a:lnTo>
                  <a:pt x="56948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3" y="60870"/>
                </a:lnTo>
                <a:lnTo>
                  <a:pt x="87855" y="63847"/>
                </a:lnTo>
                <a:lnTo>
                  <a:pt x="81902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6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0" y="6399"/>
                </a:lnTo>
                <a:lnTo>
                  <a:pt x="79323" y="5060"/>
                </a:lnTo>
                <a:lnTo>
                  <a:pt x="90897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3" y="60870"/>
                </a:moveTo>
                <a:lnTo>
                  <a:pt x="80116" y="60870"/>
                </a:lnTo>
                <a:lnTo>
                  <a:pt x="84680" y="59034"/>
                </a:lnTo>
                <a:lnTo>
                  <a:pt x="92121" y="51593"/>
                </a:lnTo>
                <a:lnTo>
                  <a:pt x="94354" y="46682"/>
                </a:lnTo>
                <a:lnTo>
                  <a:pt x="95048" y="40629"/>
                </a:lnTo>
                <a:lnTo>
                  <a:pt x="101001" y="40629"/>
                </a:lnTo>
                <a:lnTo>
                  <a:pt x="100109" y="48567"/>
                </a:lnTo>
                <a:lnTo>
                  <a:pt x="97281" y="54818"/>
                </a:lnTo>
                <a:lnTo>
                  <a:pt x="90963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0" y="64740"/>
                </a:lnTo>
                <a:lnTo>
                  <a:pt x="153570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59" y="14485"/>
                </a:lnTo>
                <a:lnTo>
                  <a:pt x="145781" y="14039"/>
                </a:lnTo>
                <a:lnTo>
                  <a:pt x="147765" y="13245"/>
                </a:lnTo>
                <a:lnTo>
                  <a:pt x="149849" y="12451"/>
                </a:lnTo>
                <a:lnTo>
                  <a:pt x="151388" y="11211"/>
                </a:lnTo>
                <a:lnTo>
                  <a:pt x="152379" y="9524"/>
                </a:lnTo>
                <a:lnTo>
                  <a:pt x="153471" y="7838"/>
                </a:lnTo>
                <a:lnTo>
                  <a:pt x="154215" y="5506"/>
                </a:lnTo>
                <a:lnTo>
                  <a:pt x="154612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0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4" y="58042"/>
                </a:lnTo>
                <a:lnTo>
                  <a:pt x="182793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3" y="15329"/>
                </a:lnTo>
                <a:lnTo>
                  <a:pt x="186464" y="9971"/>
                </a:lnTo>
                <a:lnTo>
                  <a:pt x="190234" y="4613"/>
                </a:lnTo>
                <a:lnTo>
                  <a:pt x="195643" y="1934"/>
                </a:lnTo>
                <a:lnTo>
                  <a:pt x="209830" y="1934"/>
                </a:lnTo>
                <a:lnTo>
                  <a:pt x="215237" y="4663"/>
                </a:lnTo>
                <a:lnTo>
                  <a:pt x="216606" y="6697"/>
                </a:lnTo>
                <a:lnTo>
                  <a:pt x="197378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3" y="24804"/>
                </a:lnTo>
                <a:lnTo>
                  <a:pt x="186613" y="43060"/>
                </a:lnTo>
                <a:lnTo>
                  <a:pt x="187953" y="49906"/>
                </a:lnTo>
                <a:lnTo>
                  <a:pt x="193311" y="59034"/>
                </a:lnTo>
                <a:lnTo>
                  <a:pt x="197329" y="61317"/>
                </a:lnTo>
                <a:lnTo>
                  <a:pt x="216665" y="61317"/>
                </a:lnTo>
                <a:lnTo>
                  <a:pt x="215237" y="63400"/>
                </a:lnTo>
                <a:lnTo>
                  <a:pt x="209830" y="66079"/>
                </a:lnTo>
                <a:close/>
              </a:path>
              <a:path w="323850" h="66675">
                <a:moveTo>
                  <a:pt x="216665" y="61317"/>
                </a:moveTo>
                <a:lnTo>
                  <a:pt x="208044" y="61317"/>
                </a:lnTo>
                <a:lnTo>
                  <a:pt x="212063" y="59034"/>
                </a:lnTo>
                <a:lnTo>
                  <a:pt x="217421" y="49906"/>
                </a:lnTo>
                <a:lnTo>
                  <a:pt x="218760" y="43060"/>
                </a:lnTo>
                <a:lnTo>
                  <a:pt x="218740" y="24804"/>
                </a:lnTo>
                <a:lnTo>
                  <a:pt x="217421" y="18107"/>
                </a:lnTo>
                <a:lnTo>
                  <a:pt x="212063" y="8979"/>
                </a:lnTo>
                <a:lnTo>
                  <a:pt x="207995" y="6697"/>
                </a:lnTo>
                <a:lnTo>
                  <a:pt x="216606" y="6697"/>
                </a:lnTo>
                <a:lnTo>
                  <a:pt x="222580" y="15577"/>
                </a:lnTo>
                <a:lnTo>
                  <a:pt x="224381" y="23365"/>
                </a:lnTo>
                <a:lnTo>
                  <a:pt x="224404" y="44697"/>
                </a:lnTo>
                <a:lnTo>
                  <a:pt x="222580" y="52685"/>
                </a:lnTo>
                <a:lnTo>
                  <a:pt x="216665" y="61317"/>
                </a:lnTo>
                <a:close/>
              </a:path>
              <a:path w="323850" h="66675">
                <a:moveTo>
                  <a:pt x="259245" y="66079"/>
                </a:moveTo>
                <a:lnTo>
                  <a:pt x="245056" y="66079"/>
                </a:lnTo>
                <a:lnTo>
                  <a:pt x="239649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49" y="4613"/>
                </a:lnTo>
                <a:lnTo>
                  <a:pt x="245056" y="1934"/>
                </a:lnTo>
                <a:lnTo>
                  <a:pt x="259245" y="1934"/>
                </a:lnTo>
                <a:lnTo>
                  <a:pt x="264652" y="4663"/>
                </a:lnTo>
                <a:lnTo>
                  <a:pt x="266020" y="6697"/>
                </a:lnTo>
                <a:lnTo>
                  <a:pt x="246793" y="6697"/>
                </a:lnTo>
                <a:lnTo>
                  <a:pt x="242824" y="8979"/>
                </a:lnTo>
                <a:lnTo>
                  <a:pt x="240046" y="13543"/>
                </a:lnTo>
                <a:lnTo>
                  <a:pt x="237367" y="18008"/>
                </a:lnTo>
                <a:lnTo>
                  <a:pt x="236028" y="24804"/>
                </a:lnTo>
                <a:lnTo>
                  <a:pt x="236028" y="43060"/>
                </a:lnTo>
                <a:lnTo>
                  <a:pt x="237367" y="49906"/>
                </a:lnTo>
                <a:lnTo>
                  <a:pt x="242725" y="59034"/>
                </a:lnTo>
                <a:lnTo>
                  <a:pt x="246743" y="61317"/>
                </a:lnTo>
                <a:lnTo>
                  <a:pt x="266080" y="61317"/>
                </a:lnTo>
                <a:lnTo>
                  <a:pt x="264652" y="63400"/>
                </a:lnTo>
                <a:lnTo>
                  <a:pt x="259245" y="66079"/>
                </a:lnTo>
                <a:close/>
              </a:path>
              <a:path w="323850" h="66675">
                <a:moveTo>
                  <a:pt x="266080" y="61317"/>
                </a:moveTo>
                <a:lnTo>
                  <a:pt x="257459" y="61317"/>
                </a:lnTo>
                <a:lnTo>
                  <a:pt x="261477" y="59034"/>
                </a:lnTo>
                <a:lnTo>
                  <a:pt x="266835" y="49906"/>
                </a:lnTo>
                <a:lnTo>
                  <a:pt x="268174" y="43060"/>
                </a:lnTo>
                <a:lnTo>
                  <a:pt x="268155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09" y="6697"/>
                </a:lnTo>
                <a:lnTo>
                  <a:pt x="266020" y="6697"/>
                </a:lnTo>
                <a:lnTo>
                  <a:pt x="271994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4" y="52685"/>
                </a:lnTo>
                <a:lnTo>
                  <a:pt x="266080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1" y="66079"/>
                </a:lnTo>
                <a:lnTo>
                  <a:pt x="289064" y="63400"/>
                </a:lnTo>
                <a:lnTo>
                  <a:pt x="285293" y="58042"/>
                </a:lnTo>
                <a:lnTo>
                  <a:pt x="281622" y="52685"/>
                </a:lnTo>
                <a:lnTo>
                  <a:pt x="279786" y="44697"/>
                </a:lnTo>
                <a:lnTo>
                  <a:pt x="279786" y="23365"/>
                </a:lnTo>
                <a:lnTo>
                  <a:pt x="281622" y="15329"/>
                </a:lnTo>
                <a:lnTo>
                  <a:pt x="285293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8" y="8979"/>
                </a:lnTo>
                <a:lnTo>
                  <a:pt x="289460" y="13543"/>
                </a:lnTo>
                <a:lnTo>
                  <a:pt x="286781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1" y="49906"/>
                </a:lnTo>
                <a:lnTo>
                  <a:pt x="292139" y="59034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1" y="59034"/>
                </a:lnTo>
                <a:lnTo>
                  <a:pt x="316249" y="49906"/>
                </a:lnTo>
                <a:lnTo>
                  <a:pt x="317589" y="43060"/>
                </a:lnTo>
                <a:lnTo>
                  <a:pt x="317569" y="24804"/>
                </a:lnTo>
                <a:lnTo>
                  <a:pt x="316249" y="18107"/>
                </a:lnTo>
                <a:lnTo>
                  <a:pt x="310891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09" y="15577"/>
                </a:lnTo>
                <a:lnTo>
                  <a:pt x="323210" y="23365"/>
                </a:lnTo>
                <a:lnTo>
                  <a:pt x="323233" y="44697"/>
                </a:lnTo>
                <a:lnTo>
                  <a:pt x="321409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24361" y="41328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4360" y="41328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80302" y="4148728"/>
            <a:ext cx="159407" cy="64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24361" y="391394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24360" y="391394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2835" y="3930448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9510" y="387584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39285" y="4048492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39285" y="4048492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4574" y="619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59510" y="4090816"/>
            <a:ext cx="0" cy="42545"/>
          </a:xfrm>
          <a:custGeom>
            <a:avLst/>
            <a:gdLst/>
            <a:ahLst/>
            <a:cxnLst/>
            <a:rect l="l" t="t" r="r" b="b"/>
            <a:pathLst>
              <a:path h="42545">
                <a:moveTo>
                  <a:pt x="0" y="419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59535" y="4006491"/>
            <a:ext cx="0" cy="42545"/>
          </a:xfrm>
          <a:custGeom>
            <a:avLst/>
            <a:gdLst/>
            <a:ahLst/>
            <a:cxnLst/>
            <a:rect l="l" t="t" r="r" b="b"/>
            <a:pathLst>
              <a:path h="42545">
                <a:moveTo>
                  <a:pt x="0" y="419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39285" y="3705267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39285" y="3705267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49" y="6199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59510" y="374759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35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79785" y="3726417"/>
            <a:ext cx="797560" cy="343535"/>
          </a:xfrm>
          <a:custGeom>
            <a:avLst/>
            <a:gdLst/>
            <a:ahLst/>
            <a:cxnLst/>
            <a:rect l="l" t="t" r="r" b="b"/>
            <a:pathLst>
              <a:path w="797559" h="343535">
                <a:moveTo>
                  <a:pt x="0" y="0"/>
                </a:moveTo>
                <a:lnTo>
                  <a:pt x="66368" y="779"/>
                </a:lnTo>
                <a:lnTo>
                  <a:pt x="132326" y="3060"/>
                </a:lnTo>
                <a:lnTo>
                  <a:pt x="197463" y="6752"/>
                </a:lnTo>
                <a:lnTo>
                  <a:pt x="261369" y="11769"/>
                </a:lnTo>
                <a:lnTo>
                  <a:pt x="323635" y="18022"/>
                </a:lnTo>
                <a:lnTo>
                  <a:pt x="383850" y="25422"/>
                </a:lnTo>
                <a:lnTo>
                  <a:pt x="441604" y="33881"/>
                </a:lnTo>
                <a:lnTo>
                  <a:pt x="496488" y="43311"/>
                </a:lnTo>
                <a:lnTo>
                  <a:pt x="548092" y="53624"/>
                </a:lnTo>
                <a:lnTo>
                  <a:pt x="596006" y="64732"/>
                </a:lnTo>
                <a:lnTo>
                  <a:pt x="639819" y="76546"/>
                </a:lnTo>
                <a:lnTo>
                  <a:pt x="679122" y="88977"/>
                </a:lnTo>
                <a:lnTo>
                  <a:pt x="742559" y="115341"/>
                </a:lnTo>
                <a:lnTo>
                  <a:pt x="783035" y="143117"/>
                </a:lnTo>
                <a:lnTo>
                  <a:pt x="797273" y="171599"/>
                </a:lnTo>
                <a:lnTo>
                  <a:pt x="793664" y="185884"/>
                </a:lnTo>
                <a:lnTo>
                  <a:pt x="765947" y="214102"/>
                </a:lnTo>
                <a:lnTo>
                  <a:pt x="713634" y="241260"/>
                </a:lnTo>
                <a:lnTo>
                  <a:pt x="640003" y="266653"/>
                </a:lnTo>
                <a:lnTo>
                  <a:pt x="596219" y="278466"/>
                </a:lnTo>
                <a:lnTo>
                  <a:pt x="548336" y="289574"/>
                </a:lnTo>
                <a:lnTo>
                  <a:pt x="496764" y="299887"/>
                </a:lnTo>
                <a:lnTo>
                  <a:pt x="441913" y="309317"/>
                </a:lnTo>
                <a:lnTo>
                  <a:pt x="384194" y="317777"/>
                </a:lnTo>
                <a:lnTo>
                  <a:pt x="324016" y="325177"/>
                </a:lnTo>
                <a:lnTo>
                  <a:pt x="261790" y="331429"/>
                </a:lnTo>
                <a:lnTo>
                  <a:pt x="197925" y="336446"/>
                </a:lnTo>
                <a:lnTo>
                  <a:pt x="132831" y="340139"/>
                </a:lnTo>
                <a:lnTo>
                  <a:pt x="66919" y="342419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2561" y="34433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22561" y="34433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11026" y="3459819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22561" y="357396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22561" y="357396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11026" y="3590473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57710" y="3535867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57735" y="3666567"/>
            <a:ext cx="1905" cy="38735"/>
          </a:xfrm>
          <a:custGeom>
            <a:avLst/>
            <a:gdLst/>
            <a:ahLst/>
            <a:cxnLst/>
            <a:rect l="l" t="t" r="r" b="b"/>
            <a:pathLst>
              <a:path w="1904" h="38735">
                <a:moveTo>
                  <a:pt x="17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37860" y="3360393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7860" y="3360393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57710" y="3402818"/>
            <a:ext cx="635" cy="40640"/>
          </a:xfrm>
          <a:custGeom>
            <a:avLst/>
            <a:gdLst/>
            <a:ahLst/>
            <a:cxnLst/>
            <a:rect l="l" t="t" r="r" b="b"/>
            <a:pathLst>
              <a:path w="634" h="40639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8285" y="3381418"/>
            <a:ext cx="798830" cy="345440"/>
          </a:xfrm>
          <a:custGeom>
            <a:avLst/>
            <a:gdLst/>
            <a:ahLst/>
            <a:cxnLst/>
            <a:rect l="l" t="t" r="r" b="b"/>
            <a:pathLst>
              <a:path w="798829" h="345439">
                <a:moveTo>
                  <a:pt x="1499" y="344999"/>
                </a:moveTo>
                <a:lnTo>
                  <a:pt x="67870" y="344215"/>
                </a:lnTo>
                <a:lnTo>
                  <a:pt x="133835" y="341923"/>
                </a:lnTo>
                <a:lnTo>
                  <a:pt x="198982" y="338211"/>
                </a:lnTo>
                <a:lnTo>
                  <a:pt x="262901" y="333168"/>
                </a:lnTo>
                <a:lnTo>
                  <a:pt x="325181" y="326882"/>
                </a:lnTo>
                <a:lnTo>
                  <a:pt x="385411" y="319443"/>
                </a:lnTo>
                <a:lnTo>
                  <a:pt x="443180" y="310940"/>
                </a:lnTo>
                <a:lnTo>
                  <a:pt x="498079" y="301460"/>
                </a:lnTo>
                <a:lnTo>
                  <a:pt x="549695" y="291093"/>
                </a:lnTo>
                <a:lnTo>
                  <a:pt x="597619" y="279927"/>
                </a:lnTo>
                <a:lnTo>
                  <a:pt x="641439" y="268051"/>
                </a:lnTo>
                <a:lnTo>
                  <a:pt x="680744" y="255555"/>
                </a:lnTo>
                <a:lnTo>
                  <a:pt x="744169" y="229053"/>
                </a:lnTo>
                <a:lnTo>
                  <a:pt x="784608" y="201131"/>
                </a:lnTo>
                <a:lnTo>
                  <a:pt x="798773" y="172499"/>
                </a:lnTo>
                <a:lnTo>
                  <a:pt x="795117" y="158139"/>
                </a:lnTo>
                <a:lnTo>
                  <a:pt x="767278" y="129774"/>
                </a:lnTo>
                <a:lnTo>
                  <a:pt x="714804" y="102473"/>
                </a:lnTo>
                <a:lnTo>
                  <a:pt x="640979" y="76947"/>
                </a:lnTo>
                <a:lnTo>
                  <a:pt x="597086" y="65071"/>
                </a:lnTo>
                <a:lnTo>
                  <a:pt x="549086" y="53906"/>
                </a:lnTo>
                <a:lnTo>
                  <a:pt x="497390" y="43539"/>
                </a:lnTo>
                <a:lnTo>
                  <a:pt x="442407" y="34059"/>
                </a:lnTo>
                <a:lnTo>
                  <a:pt x="384550" y="25555"/>
                </a:lnTo>
                <a:lnTo>
                  <a:pt x="324227" y="18116"/>
                </a:lnTo>
                <a:lnTo>
                  <a:pt x="261849" y="11831"/>
                </a:lnTo>
                <a:lnTo>
                  <a:pt x="197827" y="6788"/>
                </a:lnTo>
                <a:lnTo>
                  <a:pt x="132571" y="3076"/>
                </a:lnTo>
                <a:lnTo>
                  <a:pt x="66492" y="783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22561" y="309836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22561" y="309836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11026" y="3114872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22561" y="32290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22561" y="32290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11026" y="3245526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59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59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5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5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59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59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59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59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5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59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59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5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59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59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5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59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59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59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59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59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59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59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59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59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59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59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59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57710" y="319091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57810" y="3321693"/>
            <a:ext cx="635" cy="38735"/>
          </a:xfrm>
          <a:custGeom>
            <a:avLst/>
            <a:gdLst/>
            <a:ahLst/>
            <a:cxnLst/>
            <a:rect l="l" t="t" r="r" b="b"/>
            <a:pathLst>
              <a:path w="634" h="38735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37860" y="30202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37860" y="30202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57710" y="3062368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7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78360" y="3041343"/>
            <a:ext cx="781685" cy="340360"/>
          </a:xfrm>
          <a:custGeom>
            <a:avLst/>
            <a:gdLst/>
            <a:ahLst/>
            <a:cxnLst/>
            <a:rect l="l" t="t" r="r" b="b"/>
            <a:pathLst>
              <a:path w="781684" h="340360">
                <a:moveTo>
                  <a:pt x="0" y="340199"/>
                </a:moveTo>
                <a:lnTo>
                  <a:pt x="68884" y="339333"/>
                </a:lnTo>
                <a:lnTo>
                  <a:pt x="137289" y="336806"/>
                </a:lnTo>
                <a:lnTo>
                  <a:pt x="204738" y="332720"/>
                </a:lnTo>
                <a:lnTo>
                  <a:pt x="270754" y="327181"/>
                </a:lnTo>
                <a:lnTo>
                  <a:pt x="334860" y="320291"/>
                </a:lnTo>
                <a:lnTo>
                  <a:pt x="396580" y="312155"/>
                </a:lnTo>
                <a:lnTo>
                  <a:pt x="455436" y="302876"/>
                </a:lnTo>
                <a:lnTo>
                  <a:pt x="510952" y="292558"/>
                </a:lnTo>
                <a:lnTo>
                  <a:pt x="562650" y="281306"/>
                </a:lnTo>
                <a:lnTo>
                  <a:pt x="610053" y="269223"/>
                </a:lnTo>
                <a:lnTo>
                  <a:pt x="652686" y="256413"/>
                </a:lnTo>
                <a:lnTo>
                  <a:pt x="690070" y="242979"/>
                </a:lnTo>
                <a:lnTo>
                  <a:pt x="747185" y="214658"/>
                </a:lnTo>
                <a:lnTo>
                  <a:pt x="777584" y="185091"/>
                </a:lnTo>
                <a:lnTo>
                  <a:pt x="781573" y="170099"/>
                </a:lnTo>
                <a:lnTo>
                  <a:pt x="777611" y="155108"/>
                </a:lnTo>
                <a:lnTo>
                  <a:pt x="747265" y="125540"/>
                </a:lnTo>
                <a:lnTo>
                  <a:pt x="690206" y="97219"/>
                </a:lnTo>
                <a:lnTo>
                  <a:pt x="652851" y="83786"/>
                </a:lnTo>
                <a:lnTo>
                  <a:pt x="610249" y="70975"/>
                </a:lnTo>
                <a:lnTo>
                  <a:pt x="562877" y="58892"/>
                </a:lnTo>
                <a:lnTo>
                  <a:pt x="511212" y="47640"/>
                </a:lnTo>
                <a:lnTo>
                  <a:pt x="455731" y="37322"/>
                </a:lnTo>
                <a:lnTo>
                  <a:pt x="396912" y="28044"/>
                </a:lnTo>
                <a:lnTo>
                  <a:pt x="335231" y="19907"/>
                </a:lnTo>
                <a:lnTo>
                  <a:pt x="271165" y="13018"/>
                </a:lnTo>
                <a:lnTo>
                  <a:pt x="205192" y="7478"/>
                </a:lnTo>
                <a:lnTo>
                  <a:pt x="137789" y="3392"/>
                </a:lnTo>
                <a:lnTo>
                  <a:pt x="69432" y="865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23461" y="275476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23461" y="275476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87223" y="2771258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23461" y="288541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23461" y="288541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60272" y="2901776"/>
            <a:ext cx="594995" cy="66040"/>
          </a:xfrm>
          <a:custGeom>
            <a:avLst/>
            <a:gdLst/>
            <a:ahLst/>
            <a:cxnLst/>
            <a:rect l="l" t="t" r="r" b="b"/>
            <a:pathLst>
              <a:path w="594995" h="66039">
                <a:moveTo>
                  <a:pt x="6101" y="19198"/>
                </a:moveTo>
                <a:lnTo>
                  <a:pt x="1190" y="19198"/>
                </a:lnTo>
                <a:lnTo>
                  <a:pt x="1289" y="13940"/>
                </a:lnTo>
                <a:lnTo>
                  <a:pt x="2877" y="9723"/>
                </a:lnTo>
                <a:lnTo>
                  <a:pt x="9127" y="3274"/>
                </a:lnTo>
                <a:lnTo>
                  <a:pt x="13195" y="1637"/>
                </a:lnTo>
                <a:lnTo>
                  <a:pt x="22720" y="1637"/>
                </a:lnTo>
                <a:lnTo>
                  <a:pt x="26589" y="2827"/>
                </a:lnTo>
                <a:lnTo>
                  <a:pt x="30584" y="5804"/>
                </a:lnTo>
                <a:lnTo>
                  <a:pt x="14485" y="5804"/>
                </a:lnTo>
                <a:lnTo>
                  <a:pt x="11558" y="6945"/>
                </a:lnTo>
                <a:lnTo>
                  <a:pt x="7193" y="11509"/>
                </a:lnTo>
                <a:lnTo>
                  <a:pt x="6101" y="14733"/>
                </a:lnTo>
                <a:lnTo>
                  <a:pt x="6101" y="19198"/>
                </a:lnTo>
                <a:close/>
              </a:path>
              <a:path w="594995" h="66039">
                <a:moveTo>
                  <a:pt x="31054" y="52536"/>
                </a:moveTo>
                <a:lnTo>
                  <a:pt x="22026" y="52536"/>
                </a:lnTo>
                <a:lnTo>
                  <a:pt x="25250" y="51444"/>
                </a:lnTo>
                <a:lnTo>
                  <a:pt x="27951" y="49162"/>
                </a:lnTo>
                <a:lnTo>
                  <a:pt x="30509" y="47079"/>
                </a:lnTo>
                <a:lnTo>
                  <a:pt x="31848" y="44251"/>
                </a:lnTo>
                <a:lnTo>
                  <a:pt x="31744" y="37058"/>
                </a:lnTo>
                <a:lnTo>
                  <a:pt x="30707" y="34577"/>
                </a:lnTo>
                <a:lnTo>
                  <a:pt x="28425" y="32593"/>
                </a:lnTo>
                <a:lnTo>
                  <a:pt x="26144" y="30509"/>
                </a:lnTo>
                <a:lnTo>
                  <a:pt x="22968" y="29467"/>
                </a:lnTo>
                <a:lnTo>
                  <a:pt x="15031" y="29467"/>
                </a:lnTo>
                <a:lnTo>
                  <a:pt x="15031" y="25449"/>
                </a:lnTo>
                <a:lnTo>
                  <a:pt x="22076" y="25449"/>
                </a:lnTo>
                <a:lnTo>
                  <a:pt x="24556" y="24606"/>
                </a:lnTo>
                <a:lnTo>
                  <a:pt x="26639" y="22919"/>
                </a:lnTo>
                <a:lnTo>
                  <a:pt x="28723" y="21133"/>
                </a:lnTo>
                <a:lnTo>
                  <a:pt x="29765" y="18752"/>
                </a:lnTo>
                <a:lnTo>
                  <a:pt x="29765" y="12501"/>
                </a:lnTo>
                <a:lnTo>
                  <a:pt x="28674" y="10021"/>
                </a:lnTo>
                <a:lnTo>
                  <a:pt x="26490" y="8334"/>
                </a:lnTo>
                <a:lnTo>
                  <a:pt x="24407" y="6647"/>
                </a:lnTo>
                <a:lnTo>
                  <a:pt x="21629" y="5804"/>
                </a:lnTo>
                <a:lnTo>
                  <a:pt x="30584" y="5804"/>
                </a:lnTo>
                <a:lnTo>
                  <a:pt x="33039" y="7590"/>
                </a:lnTo>
                <a:lnTo>
                  <a:pt x="34676" y="10963"/>
                </a:lnTo>
                <a:lnTo>
                  <a:pt x="34676" y="18206"/>
                </a:lnTo>
                <a:lnTo>
                  <a:pt x="33883" y="20687"/>
                </a:lnTo>
                <a:lnTo>
                  <a:pt x="30707" y="24854"/>
                </a:lnTo>
                <a:lnTo>
                  <a:pt x="28475" y="26292"/>
                </a:lnTo>
                <a:lnTo>
                  <a:pt x="25598" y="27086"/>
                </a:lnTo>
                <a:lnTo>
                  <a:pt x="25598" y="27235"/>
                </a:lnTo>
                <a:lnTo>
                  <a:pt x="29269" y="27930"/>
                </a:lnTo>
                <a:lnTo>
                  <a:pt x="31997" y="29467"/>
                </a:lnTo>
                <a:lnTo>
                  <a:pt x="33783" y="31849"/>
                </a:lnTo>
                <a:lnTo>
                  <a:pt x="35669" y="34230"/>
                </a:lnTo>
                <a:lnTo>
                  <a:pt x="36611" y="37058"/>
                </a:lnTo>
                <a:lnTo>
                  <a:pt x="36611" y="45194"/>
                </a:lnTo>
                <a:lnTo>
                  <a:pt x="34874" y="49162"/>
                </a:lnTo>
                <a:lnTo>
                  <a:pt x="31054" y="52536"/>
                </a:lnTo>
                <a:close/>
              </a:path>
              <a:path w="594995" h="66039">
                <a:moveTo>
                  <a:pt x="23563" y="56703"/>
                </a:moveTo>
                <a:lnTo>
                  <a:pt x="12947" y="56703"/>
                </a:lnTo>
                <a:lnTo>
                  <a:pt x="8532" y="55215"/>
                </a:lnTo>
                <a:lnTo>
                  <a:pt x="5059" y="52238"/>
                </a:lnTo>
                <a:lnTo>
                  <a:pt x="1686" y="49162"/>
                </a:lnTo>
                <a:lnTo>
                  <a:pt x="80" y="45194"/>
                </a:lnTo>
                <a:lnTo>
                  <a:pt x="0" y="38546"/>
                </a:lnTo>
                <a:lnTo>
                  <a:pt x="4911" y="38546"/>
                </a:lnTo>
                <a:lnTo>
                  <a:pt x="4911" y="43408"/>
                </a:lnTo>
                <a:lnTo>
                  <a:pt x="6101" y="46583"/>
                </a:lnTo>
                <a:lnTo>
                  <a:pt x="10864" y="51345"/>
                </a:lnTo>
                <a:lnTo>
                  <a:pt x="14088" y="52536"/>
                </a:lnTo>
                <a:lnTo>
                  <a:pt x="31054" y="52536"/>
                </a:lnTo>
                <a:lnTo>
                  <a:pt x="27930" y="55215"/>
                </a:lnTo>
                <a:lnTo>
                  <a:pt x="23563" y="56703"/>
                </a:lnTo>
                <a:close/>
              </a:path>
              <a:path w="594995" h="66039">
                <a:moveTo>
                  <a:pt x="46099" y="55512"/>
                </a:moveTo>
                <a:lnTo>
                  <a:pt x="40145" y="55512"/>
                </a:lnTo>
                <a:lnTo>
                  <a:pt x="55326" y="35123"/>
                </a:lnTo>
                <a:lnTo>
                  <a:pt x="41187" y="16222"/>
                </a:lnTo>
                <a:lnTo>
                  <a:pt x="47289" y="16222"/>
                </a:lnTo>
                <a:lnTo>
                  <a:pt x="58451" y="31104"/>
                </a:lnTo>
                <a:lnTo>
                  <a:pt x="64197" y="31104"/>
                </a:lnTo>
                <a:lnTo>
                  <a:pt x="61279" y="34974"/>
                </a:lnTo>
                <a:lnTo>
                  <a:pt x="64279" y="38992"/>
                </a:lnTo>
                <a:lnTo>
                  <a:pt x="58153" y="38992"/>
                </a:lnTo>
                <a:lnTo>
                  <a:pt x="46099" y="55512"/>
                </a:lnTo>
                <a:close/>
              </a:path>
              <a:path w="594995" h="66039">
                <a:moveTo>
                  <a:pt x="64197" y="31104"/>
                </a:moveTo>
                <a:lnTo>
                  <a:pt x="58451" y="31104"/>
                </a:lnTo>
                <a:lnTo>
                  <a:pt x="69464" y="16222"/>
                </a:lnTo>
                <a:lnTo>
                  <a:pt x="75417" y="16222"/>
                </a:lnTo>
                <a:lnTo>
                  <a:pt x="64197" y="31104"/>
                </a:lnTo>
                <a:close/>
              </a:path>
              <a:path w="594995" h="66039">
                <a:moveTo>
                  <a:pt x="76608" y="55512"/>
                </a:moveTo>
                <a:lnTo>
                  <a:pt x="70506" y="55512"/>
                </a:lnTo>
                <a:lnTo>
                  <a:pt x="58153" y="38992"/>
                </a:lnTo>
                <a:lnTo>
                  <a:pt x="64279" y="38992"/>
                </a:lnTo>
                <a:lnTo>
                  <a:pt x="76608" y="55512"/>
                </a:lnTo>
                <a:close/>
              </a:path>
              <a:path w="594995" h="66039">
                <a:moveTo>
                  <a:pt x="85129" y="19198"/>
                </a:moveTo>
                <a:lnTo>
                  <a:pt x="80217" y="19198"/>
                </a:lnTo>
                <a:lnTo>
                  <a:pt x="80317" y="13940"/>
                </a:lnTo>
                <a:lnTo>
                  <a:pt x="81904" y="9723"/>
                </a:lnTo>
                <a:lnTo>
                  <a:pt x="88155" y="3274"/>
                </a:lnTo>
                <a:lnTo>
                  <a:pt x="92223" y="1637"/>
                </a:lnTo>
                <a:lnTo>
                  <a:pt x="101748" y="1637"/>
                </a:lnTo>
                <a:lnTo>
                  <a:pt x="105617" y="2827"/>
                </a:lnTo>
                <a:lnTo>
                  <a:pt x="109611" y="5804"/>
                </a:lnTo>
                <a:lnTo>
                  <a:pt x="93513" y="5804"/>
                </a:lnTo>
                <a:lnTo>
                  <a:pt x="90586" y="6945"/>
                </a:lnTo>
                <a:lnTo>
                  <a:pt x="86221" y="11509"/>
                </a:lnTo>
                <a:lnTo>
                  <a:pt x="85129" y="14733"/>
                </a:lnTo>
                <a:lnTo>
                  <a:pt x="85129" y="19198"/>
                </a:lnTo>
                <a:close/>
              </a:path>
              <a:path w="594995" h="66039">
                <a:moveTo>
                  <a:pt x="110082" y="52536"/>
                </a:moveTo>
                <a:lnTo>
                  <a:pt x="101053" y="52536"/>
                </a:lnTo>
                <a:lnTo>
                  <a:pt x="104278" y="51444"/>
                </a:lnTo>
                <a:lnTo>
                  <a:pt x="106979" y="49162"/>
                </a:lnTo>
                <a:lnTo>
                  <a:pt x="109537" y="47079"/>
                </a:lnTo>
                <a:lnTo>
                  <a:pt x="110876" y="44251"/>
                </a:lnTo>
                <a:lnTo>
                  <a:pt x="110772" y="37058"/>
                </a:lnTo>
                <a:lnTo>
                  <a:pt x="109735" y="34577"/>
                </a:lnTo>
                <a:lnTo>
                  <a:pt x="107453" y="32593"/>
                </a:lnTo>
                <a:lnTo>
                  <a:pt x="105171" y="30509"/>
                </a:lnTo>
                <a:lnTo>
                  <a:pt x="101996" y="29467"/>
                </a:lnTo>
                <a:lnTo>
                  <a:pt x="94059" y="29467"/>
                </a:lnTo>
                <a:lnTo>
                  <a:pt x="94059" y="25449"/>
                </a:lnTo>
                <a:lnTo>
                  <a:pt x="101103" y="25449"/>
                </a:lnTo>
                <a:lnTo>
                  <a:pt x="103584" y="24606"/>
                </a:lnTo>
                <a:lnTo>
                  <a:pt x="105667" y="22919"/>
                </a:lnTo>
                <a:lnTo>
                  <a:pt x="107751" y="21133"/>
                </a:lnTo>
                <a:lnTo>
                  <a:pt x="108792" y="18752"/>
                </a:lnTo>
                <a:lnTo>
                  <a:pt x="108792" y="12501"/>
                </a:lnTo>
                <a:lnTo>
                  <a:pt x="107701" y="10021"/>
                </a:lnTo>
                <a:lnTo>
                  <a:pt x="105518" y="8334"/>
                </a:lnTo>
                <a:lnTo>
                  <a:pt x="103434" y="6647"/>
                </a:lnTo>
                <a:lnTo>
                  <a:pt x="100657" y="5804"/>
                </a:lnTo>
                <a:lnTo>
                  <a:pt x="109611" y="5804"/>
                </a:lnTo>
                <a:lnTo>
                  <a:pt x="112067" y="7590"/>
                </a:lnTo>
                <a:lnTo>
                  <a:pt x="113704" y="10963"/>
                </a:lnTo>
                <a:lnTo>
                  <a:pt x="113704" y="18206"/>
                </a:lnTo>
                <a:lnTo>
                  <a:pt x="112910" y="20687"/>
                </a:lnTo>
                <a:lnTo>
                  <a:pt x="109735" y="24854"/>
                </a:lnTo>
                <a:lnTo>
                  <a:pt x="107502" y="26292"/>
                </a:lnTo>
                <a:lnTo>
                  <a:pt x="104625" y="27086"/>
                </a:lnTo>
                <a:lnTo>
                  <a:pt x="104625" y="27235"/>
                </a:lnTo>
                <a:lnTo>
                  <a:pt x="108297" y="27930"/>
                </a:lnTo>
                <a:lnTo>
                  <a:pt x="111025" y="29467"/>
                </a:lnTo>
                <a:lnTo>
                  <a:pt x="112811" y="31849"/>
                </a:lnTo>
                <a:lnTo>
                  <a:pt x="114696" y="34230"/>
                </a:lnTo>
                <a:lnTo>
                  <a:pt x="115638" y="37058"/>
                </a:lnTo>
                <a:lnTo>
                  <a:pt x="115638" y="45194"/>
                </a:lnTo>
                <a:lnTo>
                  <a:pt x="113902" y="49162"/>
                </a:lnTo>
                <a:lnTo>
                  <a:pt x="110082" y="52536"/>
                </a:lnTo>
                <a:close/>
              </a:path>
              <a:path w="594995" h="66039">
                <a:moveTo>
                  <a:pt x="102591" y="56703"/>
                </a:moveTo>
                <a:lnTo>
                  <a:pt x="91975" y="56703"/>
                </a:lnTo>
                <a:lnTo>
                  <a:pt x="87560" y="55215"/>
                </a:lnTo>
                <a:lnTo>
                  <a:pt x="84087" y="52238"/>
                </a:lnTo>
                <a:lnTo>
                  <a:pt x="80713" y="49162"/>
                </a:lnTo>
                <a:lnTo>
                  <a:pt x="79107" y="45194"/>
                </a:lnTo>
                <a:lnTo>
                  <a:pt x="79026" y="38546"/>
                </a:lnTo>
                <a:lnTo>
                  <a:pt x="83938" y="38546"/>
                </a:lnTo>
                <a:lnTo>
                  <a:pt x="83938" y="43408"/>
                </a:lnTo>
                <a:lnTo>
                  <a:pt x="85129" y="46583"/>
                </a:lnTo>
                <a:lnTo>
                  <a:pt x="89892" y="51345"/>
                </a:lnTo>
                <a:lnTo>
                  <a:pt x="93116" y="52536"/>
                </a:lnTo>
                <a:lnTo>
                  <a:pt x="110082" y="52536"/>
                </a:lnTo>
                <a:lnTo>
                  <a:pt x="106956" y="55215"/>
                </a:lnTo>
                <a:lnTo>
                  <a:pt x="102591" y="56703"/>
                </a:lnTo>
                <a:close/>
              </a:path>
              <a:path w="594995" h="66039">
                <a:moveTo>
                  <a:pt x="165793" y="56703"/>
                </a:moveTo>
                <a:lnTo>
                  <a:pt x="155772" y="56703"/>
                </a:lnTo>
                <a:lnTo>
                  <a:pt x="151308" y="54768"/>
                </a:lnTo>
                <a:lnTo>
                  <a:pt x="147934" y="50899"/>
                </a:lnTo>
                <a:lnTo>
                  <a:pt x="144561" y="46930"/>
                </a:lnTo>
                <a:lnTo>
                  <a:pt x="142874" y="41919"/>
                </a:lnTo>
                <a:lnTo>
                  <a:pt x="142874" y="29815"/>
                </a:lnTo>
                <a:lnTo>
                  <a:pt x="144561" y="24854"/>
                </a:lnTo>
                <a:lnTo>
                  <a:pt x="147934" y="20984"/>
                </a:lnTo>
                <a:lnTo>
                  <a:pt x="151308" y="17015"/>
                </a:lnTo>
                <a:lnTo>
                  <a:pt x="155772" y="15031"/>
                </a:lnTo>
                <a:lnTo>
                  <a:pt x="165992" y="15031"/>
                </a:lnTo>
                <a:lnTo>
                  <a:pt x="169663" y="16222"/>
                </a:lnTo>
                <a:lnTo>
                  <a:pt x="172863" y="19049"/>
                </a:lnTo>
                <a:lnTo>
                  <a:pt x="157261" y="19049"/>
                </a:lnTo>
                <a:lnTo>
                  <a:pt x="153937" y="20687"/>
                </a:lnTo>
                <a:lnTo>
                  <a:pt x="148877" y="27136"/>
                </a:lnTo>
                <a:lnTo>
                  <a:pt x="147637" y="31104"/>
                </a:lnTo>
                <a:lnTo>
                  <a:pt x="147637" y="40530"/>
                </a:lnTo>
                <a:lnTo>
                  <a:pt x="148877" y="44499"/>
                </a:lnTo>
                <a:lnTo>
                  <a:pt x="151357" y="47773"/>
                </a:lnTo>
                <a:lnTo>
                  <a:pt x="153937" y="50948"/>
                </a:lnTo>
                <a:lnTo>
                  <a:pt x="157261" y="52536"/>
                </a:lnTo>
                <a:lnTo>
                  <a:pt x="172353" y="52536"/>
                </a:lnTo>
                <a:lnTo>
                  <a:pt x="169415" y="55363"/>
                </a:lnTo>
                <a:lnTo>
                  <a:pt x="165793" y="56703"/>
                </a:lnTo>
                <a:close/>
              </a:path>
              <a:path w="594995" h="66039">
                <a:moveTo>
                  <a:pt x="177254" y="28574"/>
                </a:moveTo>
                <a:lnTo>
                  <a:pt x="172491" y="28574"/>
                </a:lnTo>
                <a:lnTo>
                  <a:pt x="171796" y="25399"/>
                </a:lnTo>
                <a:lnTo>
                  <a:pt x="170506" y="23018"/>
                </a:lnTo>
                <a:lnTo>
                  <a:pt x="168621" y="21431"/>
                </a:lnTo>
                <a:lnTo>
                  <a:pt x="166835" y="19843"/>
                </a:lnTo>
                <a:lnTo>
                  <a:pt x="164404" y="19049"/>
                </a:lnTo>
                <a:lnTo>
                  <a:pt x="172863" y="19049"/>
                </a:lnTo>
                <a:lnTo>
                  <a:pt x="175120" y="20984"/>
                </a:lnTo>
                <a:lnTo>
                  <a:pt x="176757" y="24308"/>
                </a:lnTo>
                <a:lnTo>
                  <a:pt x="177254" y="28574"/>
                </a:lnTo>
                <a:close/>
              </a:path>
              <a:path w="594995" h="66039">
                <a:moveTo>
                  <a:pt x="172353" y="52536"/>
                </a:moveTo>
                <a:lnTo>
                  <a:pt x="164206" y="52536"/>
                </a:lnTo>
                <a:lnTo>
                  <a:pt x="166736" y="51543"/>
                </a:lnTo>
                <a:lnTo>
                  <a:pt x="168919" y="49559"/>
                </a:lnTo>
                <a:lnTo>
                  <a:pt x="171101" y="47476"/>
                </a:lnTo>
                <a:lnTo>
                  <a:pt x="172391" y="44747"/>
                </a:lnTo>
                <a:lnTo>
                  <a:pt x="172788" y="41374"/>
                </a:lnTo>
                <a:lnTo>
                  <a:pt x="177699" y="41374"/>
                </a:lnTo>
                <a:lnTo>
                  <a:pt x="176906" y="46235"/>
                </a:lnTo>
                <a:lnTo>
                  <a:pt x="175071" y="50006"/>
                </a:lnTo>
                <a:lnTo>
                  <a:pt x="172353" y="52536"/>
                </a:lnTo>
                <a:close/>
              </a:path>
              <a:path w="594995" h="66039">
                <a:moveTo>
                  <a:pt x="204749" y="56703"/>
                </a:moveTo>
                <a:lnTo>
                  <a:pt x="195324" y="56703"/>
                </a:lnTo>
                <a:lnTo>
                  <a:pt x="190858" y="54768"/>
                </a:lnTo>
                <a:lnTo>
                  <a:pt x="187485" y="50899"/>
                </a:lnTo>
                <a:lnTo>
                  <a:pt x="184112" y="46930"/>
                </a:lnTo>
                <a:lnTo>
                  <a:pt x="182425" y="41919"/>
                </a:lnTo>
                <a:lnTo>
                  <a:pt x="182425" y="29815"/>
                </a:lnTo>
                <a:lnTo>
                  <a:pt x="184112" y="24854"/>
                </a:lnTo>
                <a:lnTo>
                  <a:pt x="187485" y="20984"/>
                </a:lnTo>
                <a:lnTo>
                  <a:pt x="190858" y="17015"/>
                </a:lnTo>
                <a:lnTo>
                  <a:pt x="195324" y="15031"/>
                </a:lnTo>
                <a:lnTo>
                  <a:pt x="206535" y="15031"/>
                </a:lnTo>
                <a:lnTo>
                  <a:pt x="211049" y="17015"/>
                </a:lnTo>
                <a:lnTo>
                  <a:pt x="212778" y="19049"/>
                </a:lnTo>
                <a:lnTo>
                  <a:pt x="196811" y="19049"/>
                </a:lnTo>
                <a:lnTo>
                  <a:pt x="193488" y="20687"/>
                </a:lnTo>
                <a:lnTo>
                  <a:pt x="190908" y="23961"/>
                </a:lnTo>
                <a:lnTo>
                  <a:pt x="188427" y="27235"/>
                </a:lnTo>
                <a:lnTo>
                  <a:pt x="187187" y="31204"/>
                </a:lnTo>
                <a:lnTo>
                  <a:pt x="187187" y="40530"/>
                </a:lnTo>
                <a:lnTo>
                  <a:pt x="188427" y="44499"/>
                </a:lnTo>
                <a:lnTo>
                  <a:pt x="190908" y="47773"/>
                </a:lnTo>
                <a:lnTo>
                  <a:pt x="193389" y="50948"/>
                </a:lnTo>
                <a:lnTo>
                  <a:pt x="196712" y="52536"/>
                </a:lnTo>
                <a:lnTo>
                  <a:pt x="212942" y="52536"/>
                </a:lnTo>
                <a:lnTo>
                  <a:pt x="211000" y="53875"/>
                </a:lnTo>
                <a:lnTo>
                  <a:pt x="208122" y="55760"/>
                </a:lnTo>
                <a:lnTo>
                  <a:pt x="204749" y="56703"/>
                </a:lnTo>
                <a:close/>
              </a:path>
              <a:path w="594995" h="66039">
                <a:moveTo>
                  <a:pt x="212942" y="52536"/>
                </a:moveTo>
                <a:lnTo>
                  <a:pt x="205047" y="52536"/>
                </a:lnTo>
                <a:lnTo>
                  <a:pt x="208371" y="50899"/>
                </a:lnTo>
                <a:lnTo>
                  <a:pt x="210851" y="47624"/>
                </a:lnTo>
                <a:lnTo>
                  <a:pt x="213431" y="44350"/>
                </a:lnTo>
                <a:lnTo>
                  <a:pt x="214688" y="40530"/>
                </a:lnTo>
                <a:lnTo>
                  <a:pt x="214720" y="31204"/>
                </a:lnTo>
                <a:lnTo>
                  <a:pt x="213431" y="27235"/>
                </a:lnTo>
                <a:lnTo>
                  <a:pt x="210851" y="23961"/>
                </a:lnTo>
                <a:lnTo>
                  <a:pt x="208371" y="20687"/>
                </a:lnTo>
                <a:lnTo>
                  <a:pt x="205047" y="19049"/>
                </a:lnTo>
                <a:lnTo>
                  <a:pt x="212778" y="19049"/>
                </a:lnTo>
                <a:lnTo>
                  <a:pt x="214423" y="20984"/>
                </a:lnTo>
                <a:lnTo>
                  <a:pt x="217797" y="24854"/>
                </a:lnTo>
                <a:lnTo>
                  <a:pt x="219483" y="29815"/>
                </a:lnTo>
                <a:lnTo>
                  <a:pt x="219483" y="39538"/>
                </a:lnTo>
                <a:lnTo>
                  <a:pt x="218788" y="42961"/>
                </a:lnTo>
                <a:lnTo>
                  <a:pt x="216011" y="49311"/>
                </a:lnTo>
                <a:lnTo>
                  <a:pt x="213877" y="51891"/>
                </a:lnTo>
                <a:lnTo>
                  <a:pt x="212942" y="52536"/>
                </a:lnTo>
                <a:close/>
              </a:path>
              <a:path w="594995" h="66039">
                <a:moveTo>
                  <a:pt x="234607" y="22919"/>
                </a:moveTo>
                <a:lnTo>
                  <a:pt x="231650" y="22919"/>
                </a:lnTo>
                <a:lnTo>
                  <a:pt x="232542" y="20637"/>
                </a:lnTo>
                <a:lnTo>
                  <a:pt x="234130" y="18752"/>
                </a:lnTo>
                <a:lnTo>
                  <a:pt x="238695" y="15775"/>
                </a:lnTo>
                <a:lnTo>
                  <a:pt x="241274" y="15031"/>
                </a:lnTo>
                <a:lnTo>
                  <a:pt x="249211" y="15031"/>
                </a:lnTo>
                <a:lnTo>
                  <a:pt x="252883" y="16271"/>
                </a:lnTo>
                <a:lnTo>
                  <a:pt x="255439" y="19049"/>
                </a:lnTo>
                <a:lnTo>
                  <a:pt x="241175" y="19049"/>
                </a:lnTo>
                <a:lnTo>
                  <a:pt x="238893" y="19694"/>
                </a:lnTo>
                <a:lnTo>
                  <a:pt x="235123" y="22274"/>
                </a:lnTo>
                <a:lnTo>
                  <a:pt x="234607" y="22919"/>
                </a:lnTo>
                <a:close/>
              </a:path>
              <a:path w="594995" h="66039">
                <a:moveTo>
                  <a:pt x="231501" y="55512"/>
                </a:moveTo>
                <a:lnTo>
                  <a:pt x="226589" y="55512"/>
                </a:lnTo>
                <a:lnTo>
                  <a:pt x="226589" y="16222"/>
                </a:lnTo>
                <a:lnTo>
                  <a:pt x="231501" y="16222"/>
                </a:lnTo>
                <a:lnTo>
                  <a:pt x="231501" y="22919"/>
                </a:lnTo>
                <a:lnTo>
                  <a:pt x="234607" y="22919"/>
                </a:lnTo>
                <a:lnTo>
                  <a:pt x="233733" y="24010"/>
                </a:lnTo>
                <a:lnTo>
                  <a:pt x="232841" y="26193"/>
                </a:lnTo>
                <a:lnTo>
                  <a:pt x="231947" y="28277"/>
                </a:lnTo>
                <a:lnTo>
                  <a:pt x="231501" y="30360"/>
                </a:lnTo>
                <a:lnTo>
                  <a:pt x="231501" y="55512"/>
                </a:lnTo>
                <a:close/>
              </a:path>
              <a:path w="594995" h="66039">
                <a:moveTo>
                  <a:pt x="258587" y="55512"/>
                </a:moveTo>
                <a:lnTo>
                  <a:pt x="253825" y="55512"/>
                </a:lnTo>
                <a:lnTo>
                  <a:pt x="253825" y="26888"/>
                </a:lnTo>
                <a:lnTo>
                  <a:pt x="252982" y="24010"/>
                </a:lnTo>
                <a:lnTo>
                  <a:pt x="249608" y="20042"/>
                </a:lnTo>
                <a:lnTo>
                  <a:pt x="247128" y="19049"/>
                </a:lnTo>
                <a:lnTo>
                  <a:pt x="255439" y="19049"/>
                </a:lnTo>
                <a:lnTo>
                  <a:pt x="257446" y="21232"/>
                </a:lnTo>
                <a:lnTo>
                  <a:pt x="258587" y="24903"/>
                </a:lnTo>
                <a:lnTo>
                  <a:pt x="258587" y="55512"/>
                </a:lnTo>
                <a:close/>
              </a:path>
              <a:path w="594995" h="66039">
                <a:moveTo>
                  <a:pt x="283442" y="55512"/>
                </a:moveTo>
                <a:lnTo>
                  <a:pt x="278381" y="55512"/>
                </a:lnTo>
                <a:lnTo>
                  <a:pt x="263201" y="16222"/>
                </a:lnTo>
                <a:lnTo>
                  <a:pt x="268559" y="16222"/>
                </a:lnTo>
                <a:lnTo>
                  <a:pt x="280912" y="50750"/>
                </a:lnTo>
                <a:lnTo>
                  <a:pt x="285228" y="50750"/>
                </a:lnTo>
                <a:lnTo>
                  <a:pt x="283442" y="55512"/>
                </a:lnTo>
                <a:close/>
              </a:path>
              <a:path w="594995" h="66039">
                <a:moveTo>
                  <a:pt x="285228" y="50750"/>
                </a:moveTo>
                <a:lnTo>
                  <a:pt x="281061" y="50750"/>
                </a:lnTo>
                <a:lnTo>
                  <a:pt x="293264" y="16222"/>
                </a:lnTo>
                <a:lnTo>
                  <a:pt x="298176" y="16222"/>
                </a:lnTo>
                <a:lnTo>
                  <a:pt x="285228" y="50750"/>
                </a:lnTo>
                <a:close/>
              </a:path>
              <a:path w="594995" h="66039">
                <a:moveTo>
                  <a:pt x="305469" y="65930"/>
                </a:moveTo>
                <a:lnTo>
                  <a:pt x="305469" y="62656"/>
                </a:lnTo>
                <a:lnTo>
                  <a:pt x="306461" y="62259"/>
                </a:lnTo>
                <a:lnTo>
                  <a:pt x="307304" y="61366"/>
                </a:lnTo>
                <a:lnTo>
                  <a:pt x="307998" y="59977"/>
                </a:lnTo>
                <a:lnTo>
                  <a:pt x="308693" y="58687"/>
                </a:lnTo>
                <a:lnTo>
                  <a:pt x="308847" y="57993"/>
                </a:lnTo>
                <a:lnTo>
                  <a:pt x="308892" y="55512"/>
                </a:lnTo>
                <a:lnTo>
                  <a:pt x="305766" y="55512"/>
                </a:lnTo>
                <a:lnTo>
                  <a:pt x="305766" y="47476"/>
                </a:lnTo>
                <a:lnTo>
                  <a:pt x="312166" y="47476"/>
                </a:lnTo>
                <a:lnTo>
                  <a:pt x="312166" y="57993"/>
                </a:lnTo>
                <a:lnTo>
                  <a:pt x="311570" y="60076"/>
                </a:lnTo>
                <a:lnTo>
                  <a:pt x="310270" y="62259"/>
                </a:lnTo>
                <a:lnTo>
                  <a:pt x="309288" y="64045"/>
                </a:lnTo>
                <a:lnTo>
                  <a:pt x="307652" y="65335"/>
                </a:lnTo>
                <a:lnTo>
                  <a:pt x="305469" y="65930"/>
                </a:lnTo>
                <a:close/>
              </a:path>
              <a:path w="594995" h="66039">
                <a:moveTo>
                  <a:pt x="367008" y="55512"/>
                </a:moveTo>
                <a:lnTo>
                  <a:pt x="362246" y="55512"/>
                </a:lnTo>
                <a:lnTo>
                  <a:pt x="362246" y="15924"/>
                </a:lnTo>
                <a:lnTo>
                  <a:pt x="348107" y="15924"/>
                </a:lnTo>
                <a:lnTo>
                  <a:pt x="348107" y="12501"/>
                </a:lnTo>
                <a:lnTo>
                  <a:pt x="352473" y="12402"/>
                </a:lnTo>
                <a:lnTo>
                  <a:pt x="355499" y="12005"/>
                </a:lnTo>
                <a:lnTo>
                  <a:pt x="358873" y="10616"/>
                </a:lnTo>
                <a:lnTo>
                  <a:pt x="360163" y="9574"/>
                </a:lnTo>
                <a:lnTo>
                  <a:pt x="361055" y="8185"/>
                </a:lnTo>
                <a:lnTo>
                  <a:pt x="362048" y="6697"/>
                </a:lnTo>
                <a:lnTo>
                  <a:pt x="362742" y="4663"/>
                </a:lnTo>
                <a:lnTo>
                  <a:pt x="363139" y="2083"/>
                </a:lnTo>
                <a:lnTo>
                  <a:pt x="367008" y="2083"/>
                </a:lnTo>
                <a:lnTo>
                  <a:pt x="367008" y="55512"/>
                </a:lnTo>
                <a:close/>
              </a:path>
              <a:path w="594995" h="66039">
                <a:moveTo>
                  <a:pt x="391826" y="20538"/>
                </a:moveTo>
                <a:lnTo>
                  <a:pt x="387063" y="20538"/>
                </a:lnTo>
                <a:lnTo>
                  <a:pt x="387063" y="14337"/>
                </a:lnTo>
                <a:lnTo>
                  <a:pt x="388551" y="9971"/>
                </a:lnTo>
                <a:lnTo>
                  <a:pt x="391528" y="6697"/>
                </a:lnTo>
                <a:lnTo>
                  <a:pt x="394504" y="3323"/>
                </a:lnTo>
                <a:lnTo>
                  <a:pt x="398722" y="1637"/>
                </a:lnTo>
                <a:lnTo>
                  <a:pt x="409139" y="1637"/>
                </a:lnTo>
                <a:lnTo>
                  <a:pt x="413108" y="3026"/>
                </a:lnTo>
                <a:lnTo>
                  <a:pt x="416085" y="5804"/>
                </a:lnTo>
                <a:lnTo>
                  <a:pt x="400210" y="5804"/>
                </a:lnTo>
                <a:lnTo>
                  <a:pt x="397332" y="6994"/>
                </a:lnTo>
                <a:lnTo>
                  <a:pt x="393165" y="11757"/>
                </a:lnTo>
                <a:lnTo>
                  <a:pt x="392024" y="15130"/>
                </a:lnTo>
                <a:lnTo>
                  <a:pt x="391826" y="19496"/>
                </a:lnTo>
                <a:lnTo>
                  <a:pt x="391826" y="20538"/>
                </a:lnTo>
                <a:close/>
              </a:path>
              <a:path w="594995" h="66039">
                <a:moveTo>
                  <a:pt x="420996" y="55512"/>
                </a:moveTo>
                <a:lnTo>
                  <a:pt x="385873" y="55512"/>
                </a:lnTo>
                <a:lnTo>
                  <a:pt x="385873" y="51543"/>
                </a:lnTo>
                <a:lnTo>
                  <a:pt x="406808" y="30856"/>
                </a:lnTo>
                <a:lnTo>
                  <a:pt x="410727" y="27781"/>
                </a:lnTo>
                <a:lnTo>
                  <a:pt x="414894" y="22820"/>
                </a:lnTo>
                <a:lnTo>
                  <a:pt x="415935" y="19942"/>
                </a:lnTo>
                <a:lnTo>
                  <a:pt x="415935" y="13394"/>
                </a:lnTo>
                <a:lnTo>
                  <a:pt x="414795" y="10765"/>
                </a:lnTo>
                <a:lnTo>
                  <a:pt x="412513" y="8780"/>
                </a:lnTo>
                <a:lnTo>
                  <a:pt x="410330" y="6796"/>
                </a:lnTo>
                <a:lnTo>
                  <a:pt x="407452" y="5804"/>
                </a:lnTo>
                <a:lnTo>
                  <a:pt x="416085" y="5804"/>
                </a:lnTo>
                <a:lnTo>
                  <a:pt x="419161" y="8483"/>
                </a:lnTo>
                <a:lnTo>
                  <a:pt x="420698" y="12104"/>
                </a:lnTo>
                <a:lnTo>
                  <a:pt x="420632" y="20538"/>
                </a:lnTo>
                <a:lnTo>
                  <a:pt x="400061" y="40084"/>
                </a:lnTo>
                <a:lnTo>
                  <a:pt x="396638" y="42614"/>
                </a:lnTo>
                <a:lnTo>
                  <a:pt x="392769" y="46880"/>
                </a:lnTo>
                <a:lnTo>
                  <a:pt x="391628" y="48964"/>
                </a:lnTo>
                <a:lnTo>
                  <a:pt x="391230" y="51047"/>
                </a:lnTo>
                <a:lnTo>
                  <a:pt x="420996" y="51047"/>
                </a:lnTo>
                <a:lnTo>
                  <a:pt x="420996" y="55512"/>
                </a:lnTo>
                <a:close/>
              </a:path>
              <a:path w="594995" h="66039">
                <a:moveTo>
                  <a:pt x="452014" y="56703"/>
                </a:moveTo>
                <a:lnTo>
                  <a:pt x="441100" y="56703"/>
                </a:lnTo>
                <a:lnTo>
                  <a:pt x="436685" y="55264"/>
                </a:lnTo>
                <a:lnTo>
                  <a:pt x="433312" y="52387"/>
                </a:lnTo>
                <a:lnTo>
                  <a:pt x="429938" y="49410"/>
                </a:lnTo>
                <a:lnTo>
                  <a:pt x="428294" y="45590"/>
                </a:lnTo>
                <a:lnTo>
                  <a:pt x="428347" y="37058"/>
                </a:lnTo>
                <a:lnTo>
                  <a:pt x="439115" y="26937"/>
                </a:lnTo>
                <a:lnTo>
                  <a:pt x="439115" y="26789"/>
                </a:lnTo>
                <a:lnTo>
                  <a:pt x="430335" y="10963"/>
                </a:lnTo>
                <a:lnTo>
                  <a:pt x="431873" y="7739"/>
                </a:lnTo>
                <a:lnTo>
                  <a:pt x="438124" y="2877"/>
                </a:lnTo>
                <a:lnTo>
                  <a:pt x="441993" y="1637"/>
                </a:lnTo>
                <a:lnTo>
                  <a:pt x="451122" y="1637"/>
                </a:lnTo>
                <a:lnTo>
                  <a:pt x="454941" y="2877"/>
                </a:lnTo>
                <a:lnTo>
                  <a:pt x="458017" y="5357"/>
                </a:lnTo>
                <a:lnTo>
                  <a:pt x="458612" y="5804"/>
                </a:lnTo>
                <a:lnTo>
                  <a:pt x="443383" y="5804"/>
                </a:lnTo>
                <a:lnTo>
                  <a:pt x="440703" y="6647"/>
                </a:lnTo>
                <a:lnTo>
                  <a:pt x="436338" y="10021"/>
                </a:lnTo>
                <a:lnTo>
                  <a:pt x="435295" y="12154"/>
                </a:lnTo>
                <a:lnTo>
                  <a:pt x="435246" y="18107"/>
                </a:lnTo>
                <a:lnTo>
                  <a:pt x="436239" y="20538"/>
                </a:lnTo>
                <a:lnTo>
                  <a:pt x="438223" y="22324"/>
                </a:lnTo>
                <a:lnTo>
                  <a:pt x="440306" y="24110"/>
                </a:lnTo>
                <a:lnTo>
                  <a:pt x="443035" y="25003"/>
                </a:lnTo>
                <a:lnTo>
                  <a:pt x="458397" y="25003"/>
                </a:lnTo>
                <a:lnTo>
                  <a:pt x="456925" y="25995"/>
                </a:lnTo>
                <a:lnTo>
                  <a:pt x="454148" y="26789"/>
                </a:lnTo>
                <a:lnTo>
                  <a:pt x="454148" y="26937"/>
                </a:lnTo>
                <a:lnTo>
                  <a:pt x="457620" y="27731"/>
                </a:lnTo>
                <a:lnTo>
                  <a:pt x="459797" y="29021"/>
                </a:lnTo>
                <a:lnTo>
                  <a:pt x="442291" y="29021"/>
                </a:lnTo>
                <a:lnTo>
                  <a:pt x="438967" y="30112"/>
                </a:lnTo>
                <a:lnTo>
                  <a:pt x="436586" y="32295"/>
                </a:lnTo>
                <a:lnTo>
                  <a:pt x="434204" y="34379"/>
                </a:lnTo>
                <a:lnTo>
                  <a:pt x="433056" y="37058"/>
                </a:lnTo>
                <a:lnTo>
                  <a:pt x="433014" y="44301"/>
                </a:lnTo>
                <a:lnTo>
                  <a:pt x="434254" y="47227"/>
                </a:lnTo>
                <a:lnTo>
                  <a:pt x="436852" y="49509"/>
                </a:lnTo>
                <a:lnTo>
                  <a:pt x="439215" y="51494"/>
                </a:lnTo>
                <a:lnTo>
                  <a:pt x="442489" y="52536"/>
                </a:lnTo>
                <a:lnTo>
                  <a:pt x="459628" y="52536"/>
                </a:lnTo>
                <a:lnTo>
                  <a:pt x="456429" y="55264"/>
                </a:lnTo>
                <a:lnTo>
                  <a:pt x="452014" y="56703"/>
                </a:lnTo>
                <a:close/>
              </a:path>
              <a:path w="594995" h="66039">
                <a:moveTo>
                  <a:pt x="458397" y="25003"/>
                </a:moveTo>
                <a:lnTo>
                  <a:pt x="450278" y="25003"/>
                </a:lnTo>
                <a:lnTo>
                  <a:pt x="453155" y="24110"/>
                </a:lnTo>
                <a:lnTo>
                  <a:pt x="457024" y="20438"/>
                </a:lnTo>
                <a:lnTo>
                  <a:pt x="457976" y="18107"/>
                </a:lnTo>
                <a:lnTo>
                  <a:pt x="458017" y="12154"/>
                </a:lnTo>
                <a:lnTo>
                  <a:pt x="456975" y="9921"/>
                </a:lnTo>
                <a:lnTo>
                  <a:pt x="454892" y="8334"/>
                </a:lnTo>
                <a:lnTo>
                  <a:pt x="452808" y="6647"/>
                </a:lnTo>
                <a:lnTo>
                  <a:pt x="450030" y="5804"/>
                </a:lnTo>
                <a:lnTo>
                  <a:pt x="458612" y="5804"/>
                </a:lnTo>
                <a:lnTo>
                  <a:pt x="461191" y="7739"/>
                </a:lnTo>
                <a:lnTo>
                  <a:pt x="462779" y="10963"/>
                </a:lnTo>
                <a:lnTo>
                  <a:pt x="462720" y="18107"/>
                </a:lnTo>
                <a:lnTo>
                  <a:pt x="462050" y="20339"/>
                </a:lnTo>
                <a:lnTo>
                  <a:pt x="461929" y="20538"/>
                </a:lnTo>
                <a:lnTo>
                  <a:pt x="459059" y="24556"/>
                </a:lnTo>
                <a:lnTo>
                  <a:pt x="458397" y="25003"/>
                </a:lnTo>
                <a:close/>
              </a:path>
              <a:path w="594995" h="66039">
                <a:moveTo>
                  <a:pt x="459628" y="52536"/>
                </a:moveTo>
                <a:lnTo>
                  <a:pt x="450724" y="52536"/>
                </a:lnTo>
                <a:lnTo>
                  <a:pt x="454048" y="51494"/>
                </a:lnTo>
                <a:lnTo>
                  <a:pt x="456529" y="49410"/>
                </a:lnTo>
                <a:lnTo>
                  <a:pt x="459009" y="47227"/>
                </a:lnTo>
                <a:lnTo>
                  <a:pt x="460249" y="44301"/>
                </a:lnTo>
                <a:lnTo>
                  <a:pt x="460161" y="37058"/>
                </a:lnTo>
                <a:lnTo>
                  <a:pt x="459009" y="34478"/>
                </a:lnTo>
                <a:lnTo>
                  <a:pt x="456529" y="32295"/>
                </a:lnTo>
                <a:lnTo>
                  <a:pt x="454148" y="30112"/>
                </a:lnTo>
                <a:lnTo>
                  <a:pt x="450824" y="29021"/>
                </a:lnTo>
                <a:lnTo>
                  <a:pt x="459797" y="29021"/>
                </a:lnTo>
                <a:lnTo>
                  <a:pt x="460299" y="29319"/>
                </a:lnTo>
                <a:lnTo>
                  <a:pt x="464069" y="34081"/>
                </a:lnTo>
                <a:lnTo>
                  <a:pt x="465012" y="37058"/>
                </a:lnTo>
                <a:lnTo>
                  <a:pt x="465012" y="45590"/>
                </a:lnTo>
                <a:lnTo>
                  <a:pt x="463276" y="49509"/>
                </a:lnTo>
                <a:lnTo>
                  <a:pt x="459628" y="52536"/>
                </a:lnTo>
                <a:close/>
              </a:path>
              <a:path w="594995" h="66039">
                <a:moveTo>
                  <a:pt x="474946" y="65930"/>
                </a:moveTo>
                <a:lnTo>
                  <a:pt x="474946" y="62656"/>
                </a:lnTo>
                <a:lnTo>
                  <a:pt x="475938" y="62259"/>
                </a:lnTo>
                <a:lnTo>
                  <a:pt x="476782" y="61366"/>
                </a:lnTo>
                <a:lnTo>
                  <a:pt x="477476" y="59977"/>
                </a:lnTo>
                <a:lnTo>
                  <a:pt x="478171" y="58687"/>
                </a:lnTo>
                <a:lnTo>
                  <a:pt x="478325" y="57993"/>
                </a:lnTo>
                <a:lnTo>
                  <a:pt x="478369" y="55512"/>
                </a:lnTo>
                <a:lnTo>
                  <a:pt x="475244" y="55512"/>
                </a:lnTo>
                <a:lnTo>
                  <a:pt x="475244" y="47476"/>
                </a:lnTo>
                <a:lnTo>
                  <a:pt x="481644" y="47476"/>
                </a:lnTo>
                <a:lnTo>
                  <a:pt x="481644" y="57993"/>
                </a:lnTo>
                <a:lnTo>
                  <a:pt x="481048" y="60076"/>
                </a:lnTo>
                <a:lnTo>
                  <a:pt x="479748" y="62259"/>
                </a:lnTo>
                <a:lnTo>
                  <a:pt x="478766" y="64045"/>
                </a:lnTo>
                <a:lnTo>
                  <a:pt x="477129" y="65335"/>
                </a:lnTo>
                <a:lnTo>
                  <a:pt x="474946" y="65930"/>
                </a:lnTo>
                <a:close/>
              </a:path>
              <a:path w="594995" h="66039">
                <a:moveTo>
                  <a:pt x="513269" y="56703"/>
                </a:moveTo>
                <a:lnTo>
                  <a:pt x="509102" y="56703"/>
                </a:lnTo>
                <a:lnTo>
                  <a:pt x="532616" y="0"/>
                </a:lnTo>
                <a:lnTo>
                  <a:pt x="536486" y="0"/>
                </a:lnTo>
                <a:lnTo>
                  <a:pt x="513269" y="56703"/>
                </a:lnTo>
                <a:close/>
              </a:path>
              <a:path w="594995" h="66039">
                <a:moveTo>
                  <a:pt x="565471" y="20538"/>
                </a:moveTo>
                <a:lnTo>
                  <a:pt x="560708" y="20538"/>
                </a:lnTo>
                <a:lnTo>
                  <a:pt x="560708" y="14337"/>
                </a:lnTo>
                <a:lnTo>
                  <a:pt x="562196" y="9971"/>
                </a:lnTo>
                <a:lnTo>
                  <a:pt x="565173" y="6697"/>
                </a:lnTo>
                <a:lnTo>
                  <a:pt x="568149" y="3323"/>
                </a:lnTo>
                <a:lnTo>
                  <a:pt x="572366" y="1637"/>
                </a:lnTo>
                <a:lnTo>
                  <a:pt x="582785" y="1637"/>
                </a:lnTo>
                <a:lnTo>
                  <a:pt x="586753" y="3026"/>
                </a:lnTo>
                <a:lnTo>
                  <a:pt x="589729" y="5804"/>
                </a:lnTo>
                <a:lnTo>
                  <a:pt x="573855" y="5804"/>
                </a:lnTo>
                <a:lnTo>
                  <a:pt x="570977" y="6994"/>
                </a:lnTo>
                <a:lnTo>
                  <a:pt x="566810" y="11757"/>
                </a:lnTo>
                <a:lnTo>
                  <a:pt x="565669" y="15130"/>
                </a:lnTo>
                <a:lnTo>
                  <a:pt x="565471" y="19496"/>
                </a:lnTo>
                <a:lnTo>
                  <a:pt x="565471" y="20538"/>
                </a:lnTo>
                <a:close/>
              </a:path>
              <a:path w="594995" h="66039">
                <a:moveTo>
                  <a:pt x="594641" y="55512"/>
                </a:moveTo>
                <a:lnTo>
                  <a:pt x="559518" y="55512"/>
                </a:lnTo>
                <a:lnTo>
                  <a:pt x="559518" y="51543"/>
                </a:lnTo>
                <a:lnTo>
                  <a:pt x="580453" y="30856"/>
                </a:lnTo>
                <a:lnTo>
                  <a:pt x="584371" y="27781"/>
                </a:lnTo>
                <a:lnTo>
                  <a:pt x="588539" y="22820"/>
                </a:lnTo>
                <a:lnTo>
                  <a:pt x="589581" y="19942"/>
                </a:lnTo>
                <a:lnTo>
                  <a:pt x="589581" y="13394"/>
                </a:lnTo>
                <a:lnTo>
                  <a:pt x="588440" y="10765"/>
                </a:lnTo>
                <a:lnTo>
                  <a:pt x="586157" y="8780"/>
                </a:lnTo>
                <a:lnTo>
                  <a:pt x="583975" y="6796"/>
                </a:lnTo>
                <a:lnTo>
                  <a:pt x="581098" y="5804"/>
                </a:lnTo>
                <a:lnTo>
                  <a:pt x="589729" y="5804"/>
                </a:lnTo>
                <a:lnTo>
                  <a:pt x="592806" y="8483"/>
                </a:lnTo>
                <a:lnTo>
                  <a:pt x="594343" y="12104"/>
                </a:lnTo>
                <a:lnTo>
                  <a:pt x="594277" y="20538"/>
                </a:lnTo>
                <a:lnTo>
                  <a:pt x="573706" y="40084"/>
                </a:lnTo>
                <a:lnTo>
                  <a:pt x="570283" y="42614"/>
                </a:lnTo>
                <a:lnTo>
                  <a:pt x="566413" y="46880"/>
                </a:lnTo>
                <a:lnTo>
                  <a:pt x="565272" y="48964"/>
                </a:lnTo>
                <a:lnTo>
                  <a:pt x="564876" y="51047"/>
                </a:lnTo>
                <a:lnTo>
                  <a:pt x="594641" y="51047"/>
                </a:lnTo>
                <a:lnTo>
                  <a:pt x="594641" y="5551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58610" y="284731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58110" y="2978218"/>
            <a:ext cx="635" cy="42545"/>
          </a:xfrm>
          <a:custGeom>
            <a:avLst/>
            <a:gdLst/>
            <a:ahLst/>
            <a:cxnLst/>
            <a:rect l="l" t="t" r="r" b="b"/>
            <a:pathLst>
              <a:path w="634" h="42544">
                <a:moveTo>
                  <a:pt x="0" y="41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38585" y="267674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38585" y="267674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4549" y="617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58610" y="2719069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78485" y="2697894"/>
            <a:ext cx="798830" cy="343535"/>
          </a:xfrm>
          <a:custGeom>
            <a:avLst/>
            <a:gdLst/>
            <a:ahLst/>
            <a:cxnLst/>
            <a:rect l="l" t="t" r="r" b="b"/>
            <a:pathLst>
              <a:path w="798829" h="343535">
                <a:moveTo>
                  <a:pt x="599" y="0"/>
                </a:moveTo>
                <a:lnTo>
                  <a:pt x="67028" y="780"/>
                </a:lnTo>
                <a:lnTo>
                  <a:pt x="133047" y="3062"/>
                </a:lnTo>
                <a:lnTo>
                  <a:pt x="198247" y="6758"/>
                </a:lnTo>
                <a:lnTo>
                  <a:pt x="262216" y="11779"/>
                </a:lnTo>
                <a:lnTo>
                  <a:pt x="324544" y="18037"/>
                </a:lnTo>
                <a:lnTo>
                  <a:pt x="384820" y="25444"/>
                </a:lnTo>
                <a:lnTo>
                  <a:pt x="442634" y="33911"/>
                </a:lnTo>
                <a:lnTo>
                  <a:pt x="497574" y="43349"/>
                </a:lnTo>
                <a:lnTo>
                  <a:pt x="549230" y="53671"/>
                </a:lnTo>
                <a:lnTo>
                  <a:pt x="597191" y="64788"/>
                </a:lnTo>
                <a:lnTo>
                  <a:pt x="641046" y="76612"/>
                </a:lnTo>
                <a:lnTo>
                  <a:pt x="680385" y="89055"/>
                </a:lnTo>
                <a:lnTo>
                  <a:pt x="743871" y="115442"/>
                </a:lnTo>
                <a:lnTo>
                  <a:pt x="784362" y="143242"/>
                </a:lnTo>
                <a:lnTo>
                  <a:pt x="798573" y="171749"/>
                </a:lnTo>
                <a:lnTo>
                  <a:pt x="794933" y="186047"/>
                </a:lnTo>
                <a:lnTo>
                  <a:pt x="767121" y="214289"/>
                </a:lnTo>
                <a:lnTo>
                  <a:pt x="714669" y="241471"/>
                </a:lnTo>
                <a:lnTo>
                  <a:pt x="640862" y="266886"/>
                </a:lnTo>
                <a:lnTo>
                  <a:pt x="596978" y="278710"/>
                </a:lnTo>
                <a:lnTo>
                  <a:pt x="548986" y="289827"/>
                </a:lnTo>
                <a:lnTo>
                  <a:pt x="497298" y="300149"/>
                </a:lnTo>
                <a:lnTo>
                  <a:pt x="442324" y="309588"/>
                </a:lnTo>
                <a:lnTo>
                  <a:pt x="384476" y="318054"/>
                </a:lnTo>
                <a:lnTo>
                  <a:pt x="324162" y="325461"/>
                </a:lnTo>
                <a:lnTo>
                  <a:pt x="261795" y="331719"/>
                </a:lnTo>
                <a:lnTo>
                  <a:pt x="197785" y="336740"/>
                </a:lnTo>
                <a:lnTo>
                  <a:pt x="132542" y="340436"/>
                </a:lnTo>
                <a:lnTo>
                  <a:pt x="66476" y="342718"/>
                </a:lnTo>
                <a:lnTo>
                  <a:pt x="0" y="3434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21661" y="241478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89"/>
                </a:lnTo>
                <a:lnTo>
                  <a:pt x="0" y="9268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21661" y="241478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89"/>
                </a:lnTo>
                <a:lnTo>
                  <a:pt x="0" y="9268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85414" y="2431283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21661" y="254544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21661" y="254544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85414" y="2561937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56810" y="2507345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56735" y="2638044"/>
            <a:ext cx="2540" cy="38735"/>
          </a:xfrm>
          <a:custGeom>
            <a:avLst/>
            <a:gdLst/>
            <a:ahLst/>
            <a:cxnLst/>
            <a:rect l="l" t="t" r="r" b="b"/>
            <a:pathLst>
              <a:path w="2540" h="38735">
                <a:moveTo>
                  <a:pt x="20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37160" y="2331845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37160" y="2331845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56810" y="2374280"/>
            <a:ext cx="635" cy="40640"/>
          </a:xfrm>
          <a:custGeom>
            <a:avLst/>
            <a:gdLst/>
            <a:ahLst/>
            <a:cxnLst/>
            <a:rect l="l" t="t" r="r" b="b"/>
            <a:pathLst>
              <a:path w="634" h="40639">
                <a:moveTo>
                  <a:pt x="0" y="404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77585" y="2352882"/>
            <a:ext cx="782955" cy="345440"/>
          </a:xfrm>
          <a:custGeom>
            <a:avLst/>
            <a:gdLst/>
            <a:ahLst/>
            <a:cxnLst/>
            <a:rect l="l" t="t" r="r" b="b"/>
            <a:pathLst>
              <a:path w="782954" h="345439">
                <a:moveTo>
                  <a:pt x="1499" y="345011"/>
                </a:moveTo>
                <a:lnTo>
                  <a:pt x="70320" y="344134"/>
                </a:lnTo>
                <a:lnTo>
                  <a:pt x="138668" y="341570"/>
                </a:lnTo>
                <a:lnTo>
                  <a:pt x="206064" y="337427"/>
                </a:lnTo>
                <a:lnTo>
                  <a:pt x="272033" y="331810"/>
                </a:lnTo>
                <a:lnTo>
                  <a:pt x="336095" y="324823"/>
                </a:lnTo>
                <a:lnTo>
                  <a:pt x="397773" y="316572"/>
                </a:lnTo>
                <a:lnTo>
                  <a:pt x="456591" y="307162"/>
                </a:lnTo>
                <a:lnTo>
                  <a:pt x="512070" y="296699"/>
                </a:lnTo>
                <a:lnTo>
                  <a:pt x="563732" y="285288"/>
                </a:lnTo>
                <a:lnTo>
                  <a:pt x="611101" y="273034"/>
                </a:lnTo>
                <a:lnTo>
                  <a:pt x="653699" y="260043"/>
                </a:lnTo>
                <a:lnTo>
                  <a:pt x="691048" y="246420"/>
                </a:lnTo>
                <a:lnTo>
                  <a:pt x="748090" y="217699"/>
                </a:lnTo>
                <a:lnTo>
                  <a:pt x="778406" y="187715"/>
                </a:lnTo>
                <a:lnTo>
                  <a:pt x="782348" y="172512"/>
                </a:lnTo>
                <a:lnTo>
                  <a:pt x="778340" y="157307"/>
                </a:lnTo>
                <a:lnTo>
                  <a:pt x="747889" y="127318"/>
                </a:lnTo>
                <a:lnTo>
                  <a:pt x="690708" y="98595"/>
                </a:lnTo>
                <a:lnTo>
                  <a:pt x="653286" y="84971"/>
                </a:lnTo>
                <a:lnTo>
                  <a:pt x="610612" y="71979"/>
                </a:lnTo>
                <a:lnTo>
                  <a:pt x="563164" y="59725"/>
                </a:lnTo>
                <a:lnTo>
                  <a:pt x="511418" y="48313"/>
                </a:lnTo>
                <a:lnTo>
                  <a:pt x="455853" y="37850"/>
                </a:lnTo>
                <a:lnTo>
                  <a:pt x="396944" y="28440"/>
                </a:lnTo>
                <a:lnTo>
                  <a:pt x="335169" y="20189"/>
                </a:lnTo>
                <a:lnTo>
                  <a:pt x="271005" y="13201"/>
                </a:lnTo>
                <a:lnTo>
                  <a:pt x="204929" y="7584"/>
                </a:lnTo>
                <a:lnTo>
                  <a:pt x="137418" y="3440"/>
                </a:lnTo>
                <a:lnTo>
                  <a:pt x="68949" y="877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21661" y="206983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21661" y="206983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85414" y="2086326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21661" y="220048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21661" y="220048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85414" y="2216990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90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90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9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9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90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90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90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90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9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90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90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9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90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90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9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90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90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90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90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90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90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90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90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90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90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90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56810" y="2162385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56810" y="2293145"/>
            <a:ext cx="635" cy="38735"/>
          </a:xfrm>
          <a:custGeom>
            <a:avLst/>
            <a:gdLst/>
            <a:ahLst/>
            <a:cxnLst/>
            <a:rect l="l" t="t" r="r" b="b"/>
            <a:pathLst>
              <a:path w="634" h="38735">
                <a:moveTo>
                  <a:pt x="5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37160" y="1991676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37160" y="1991675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56810" y="2033830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0" y="35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77660" y="2012795"/>
            <a:ext cx="799465" cy="340360"/>
          </a:xfrm>
          <a:custGeom>
            <a:avLst/>
            <a:gdLst/>
            <a:ahLst/>
            <a:cxnLst/>
            <a:rect l="l" t="t" r="r" b="b"/>
            <a:pathLst>
              <a:path w="799465" h="340360">
                <a:moveTo>
                  <a:pt x="0" y="340199"/>
                </a:moveTo>
                <a:lnTo>
                  <a:pt x="66547" y="339426"/>
                </a:lnTo>
                <a:lnTo>
                  <a:pt x="132682" y="337165"/>
                </a:lnTo>
                <a:lnTo>
                  <a:pt x="197993" y="333505"/>
                </a:lnTo>
                <a:lnTo>
                  <a:pt x="262071" y="328532"/>
                </a:lnTo>
                <a:lnTo>
                  <a:pt x="324503" y="322334"/>
                </a:lnTo>
                <a:lnTo>
                  <a:pt x="384878" y="314999"/>
                </a:lnTo>
                <a:lnTo>
                  <a:pt x="442787" y="306613"/>
                </a:lnTo>
                <a:lnTo>
                  <a:pt x="497817" y="297266"/>
                </a:lnTo>
                <a:lnTo>
                  <a:pt x="549558" y="287043"/>
                </a:lnTo>
                <a:lnTo>
                  <a:pt x="597598" y="276032"/>
                </a:lnTo>
                <a:lnTo>
                  <a:pt x="641528" y="264322"/>
                </a:lnTo>
                <a:lnTo>
                  <a:pt x="680935" y="251999"/>
                </a:lnTo>
                <a:lnTo>
                  <a:pt x="744539" y="225866"/>
                </a:lnTo>
                <a:lnTo>
                  <a:pt x="785123" y="198332"/>
                </a:lnTo>
                <a:lnTo>
                  <a:pt x="799398" y="170099"/>
                </a:lnTo>
                <a:lnTo>
                  <a:pt x="795779" y="155939"/>
                </a:lnTo>
                <a:lnTo>
                  <a:pt x="767990" y="127968"/>
                </a:lnTo>
                <a:lnTo>
                  <a:pt x="715537" y="101047"/>
                </a:lnTo>
                <a:lnTo>
                  <a:pt x="641712" y="75876"/>
                </a:lnTo>
                <a:lnTo>
                  <a:pt x="597812" y="64166"/>
                </a:lnTo>
                <a:lnTo>
                  <a:pt x="549802" y="53156"/>
                </a:lnTo>
                <a:lnTo>
                  <a:pt x="498093" y="42933"/>
                </a:lnTo>
                <a:lnTo>
                  <a:pt x="443096" y="33585"/>
                </a:lnTo>
                <a:lnTo>
                  <a:pt x="385223" y="25199"/>
                </a:lnTo>
                <a:lnTo>
                  <a:pt x="324884" y="17864"/>
                </a:lnTo>
                <a:lnTo>
                  <a:pt x="262491" y="11666"/>
                </a:lnTo>
                <a:lnTo>
                  <a:pt x="198455" y="6693"/>
                </a:lnTo>
                <a:lnTo>
                  <a:pt x="133187" y="3033"/>
                </a:lnTo>
                <a:lnTo>
                  <a:pt x="67098" y="772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58910" y="1935313"/>
            <a:ext cx="635" cy="60325"/>
          </a:xfrm>
          <a:custGeom>
            <a:avLst/>
            <a:gdLst/>
            <a:ahLst/>
            <a:cxnLst/>
            <a:rect l="l" t="t" r="r" b="b"/>
            <a:pathLst>
              <a:path w="634" h="60325">
                <a:moveTo>
                  <a:pt x="87" y="-4762"/>
                </a:moveTo>
                <a:lnTo>
                  <a:pt x="87" y="64912"/>
                </a:lnTo>
              </a:path>
            </a:pathLst>
          </a:custGeom>
          <a:ln w="96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43335" y="189208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0" y="43184"/>
                </a:lnTo>
                <a:lnTo>
                  <a:pt x="15849" y="0"/>
                </a:lnTo>
                <a:lnTo>
                  <a:pt x="31474" y="432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43335" y="189208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15849" y="0"/>
                </a:lnTo>
                <a:lnTo>
                  <a:pt x="0" y="43184"/>
                </a:lnTo>
                <a:lnTo>
                  <a:pt x="31474" y="432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7214312" y="1717009"/>
            <a:ext cx="95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259635" y="1752783"/>
            <a:ext cx="635" cy="73025"/>
          </a:xfrm>
          <a:custGeom>
            <a:avLst/>
            <a:gdLst/>
            <a:ahLst/>
            <a:cxnLst/>
            <a:rect l="l" t="t" r="r" b="b"/>
            <a:pathLst>
              <a:path w="634" h="73025">
                <a:moveTo>
                  <a:pt x="174" y="-4762"/>
                </a:moveTo>
                <a:lnTo>
                  <a:pt x="174" y="77212"/>
                </a:lnTo>
              </a:path>
            </a:pathLst>
          </a:custGeom>
          <a:ln w="98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44235" y="170955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0" y="43152"/>
                </a:lnTo>
                <a:lnTo>
                  <a:pt x="15949" y="0"/>
                </a:lnTo>
                <a:lnTo>
                  <a:pt x="31474" y="4329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44235" y="170955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15949" y="0"/>
                </a:lnTo>
                <a:lnTo>
                  <a:pt x="0" y="43152"/>
                </a:lnTo>
                <a:lnTo>
                  <a:pt x="31474" y="4329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25286" y="138813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25286" y="138813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989033" y="1404633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4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4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25286" y="151878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25286" y="151878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924847" y="1533353"/>
            <a:ext cx="669290" cy="77470"/>
          </a:xfrm>
          <a:custGeom>
            <a:avLst/>
            <a:gdLst/>
            <a:ahLst/>
            <a:cxnLst/>
            <a:rect l="l" t="t" r="r" b="b"/>
            <a:pathLst>
              <a:path w="669290" h="77469">
                <a:moveTo>
                  <a:pt x="7094" y="22472"/>
                </a:moveTo>
                <a:lnTo>
                  <a:pt x="1439" y="22472"/>
                </a:lnTo>
                <a:lnTo>
                  <a:pt x="1538" y="16321"/>
                </a:lnTo>
                <a:lnTo>
                  <a:pt x="3423" y="11360"/>
                </a:lnTo>
                <a:lnTo>
                  <a:pt x="10765" y="3819"/>
                </a:lnTo>
                <a:lnTo>
                  <a:pt x="15428" y="1934"/>
                </a:lnTo>
                <a:lnTo>
                  <a:pt x="26541" y="1934"/>
                </a:lnTo>
                <a:lnTo>
                  <a:pt x="31104" y="3323"/>
                </a:lnTo>
                <a:lnTo>
                  <a:pt x="35584" y="6697"/>
                </a:lnTo>
                <a:lnTo>
                  <a:pt x="16966" y="6697"/>
                </a:lnTo>
                <a:lnTo>
                  <a:pt x="13543" y="8036"/>
                </a:lnTo>
                <a:lnTo>
                  <a:pt x="8383" y="13394"/>
                </a:lnTo>
                <a:lnTo>
                  <a:pt x="7094" y="17164"/>
                </a:lnTo>
                <a:lnTo>
                  <a:pt x="7094" y="22472"/>
                </a:lnTo>
                <a:close/>
              </a:path>
              <a:path w="669290" h="77469">
                <a:moveTo>
                  <a:pt x="36052" y="61317"/>
                </a:moveTo>
                <a:lnTo>
                  <a:pt x="25697" y="61317"/>
                </a:lnTo>
                <a:lnTo>
                  <a:pt x="29468" y="60027"/>
                </a:lnTo>
                <a:lnTo>
                  <a:pt x="35619" y="54867"/>
                </a:lnTo>
                <a:lnTo>
                  <a:pt x="37157" y="51593"/>
                </a:lnTo>
                <a:lnTo>
                  <a:pt x="37157" y="43556"/>
                </a:lnTo>
                <a:lnTo>
                  <a:pt x="35817" y="40381"/>
                </a:lnTo>
                <a:lnTo>
                  <a:pt x="33139" y="38099"/>
                </a:lnTo>
                <a:lnTo>
                  <a:pt x="30459" y="35718"/>
                </a:lnTo>
                <a:lnTo>
                  <a:pt x="26789" y="34528"/>
                </a:lnTo>
                <a:lnTo>
                  <a:pt x="17512" y="34528"/>
                </a:lnTo>
                <a:lnTo>
                  <a:pt x="17512" y="29765"/>
                </a:lnTo>
                <a:lnTo>
                  <a:pt x="25796" y="29765"/>
                </a:lnTo>
                <a:lnTo>
                  <a:pt x="28674" y="28773"/>
                </a:lnTo>
                <a:lnTo>
                  <a:pt x="33535" y="24705"/>
                </a:lnTo>
                <a:lnTo>
                  <a:pt x="34776" y="21927"/>
                </a:lnTo>
                <a:lnTo>
                  <a:pt x="34776" y="14684"/>
                </a:lnTo>
                <a:lnTo>
                  <a:pt x="33535" y="11806"/>
                </a:lnTo>
                <a:lnTo>
                  <a:pt x="31055" y="9822"/>
                </a:lnTo>
                <a:lnTo>
                  <a:pt x="28574" y="7739"/>
                </a:lnTo>
                <a:lnTo>
                  <a:pt x="25301" y="6697"/>
                </a:lnTo>
                <a:lnTo>
                  <a:pt x="35584" y="6697"/>
                </a:lnTo>
                <a:lnTo>
                  <a:pt x="38546" y="8880"/>
                </a:lnTo>
                <a:lnTo>
                  <a:pt x="40431" y="12799"/>
                </a:lnTo>
                <a:lnTo>
                  <a:pt x="40431" y="21232"/>
                </a:lnTo>
                <a:lnTo>
                  <a:pt x="39488" y="24159"/>
                </a:lnTo>
                <a:lnTo>
                  <a:pt x="35817" y="29021"/>
                </a:lnTo>
                <a:lnTo>
                  <a:pt x="33287" y="30658"/>
                </a:lnTo>
                <a:lnTo>
                  <a:pt x="30014" y="31551"/>
                </a:lnTo>
                <a:lnTo>
                  <a:pt x="30014" y="31700"/>
                </a:lnTo>
                <a:lnTo>
                  <a:pt x="34280" y="32493"/>
                </a:lnTo>
                <a:lnTo>
                  <a:pt x="37455" y="34279"/>
                </a:lnTo>
                <a:lnTo>
                  <a:pt x="41622" y="39836"/>
                </a:lnTo>
                <a:lnTo>
                  <a:pt x="42664" y="43209"/>
                </a:lnTo>
                <a:lnTo>
                  <a:pt x="42664" y="52833"/>
                </a:lnTo>
                <a:lnTo>
                  <a:pt x="40629" y="57397"/>
                </a:lnTo>
                <a:lnTo>
                  <a:pt x="36052" y="61317"/>
                </a:lnTo>
                <a:close/>
              </a:path>
              <a:path w="669290" h="77469">
                <a:moveTo>
                  <a:pt x="27483" y="66079"/>
                </a:moveTo>
                <a:lnTo>
                  <a:pt x="15080" y="66079"/>
                </a:lnTo>
                <a:lnTo>
                  <a:pt x="9971" y="64343"/>
                </a:lnTo>
                <a:lnTo>
                  <a:pt x="5903" y="60870"/>
                </a:lnTo>
                <a:lnTo>
                  <a:pt x="1934" y="57298"/>
                </a:lnTo>
                <a:lnTo>
                  <a:pt x="112" y="52833"/>
                </a:lnTo>
                <a:lnTo>
                  <a:pt x="0" y="45144"/>
                </a:lnTo>
                <a:lnTo>
                  <a:pt x="99" y="44946"/>
                </a:lnTo>
                <a:lnTo>
                  <a:pt x="5754" y="44946"/>
                </a:lnTo>
                <a:lnTo>
                  <a:pt x="5754" y="50700"/>
                </a:lnTo>
                <a:lnTo>
                  <a:pt x="7143" y="54371"/>
                </a:lnTo>
                <a:lnTo>
                  <a:pt x="12699" y="59927"/>
                </a:lnTo>
                <a:lnTo>
                  <a:pt x="16470" y="61317"/>
                </a:lnTo>
                <a:lnTo>
                  <a:pt x="36052" y="61317"/>
                </a:lnTo>
                <a:lnTo>
                  <a:pt x="32593" y="64343"/>
                </a:lnTo>
                <a:lnTo>
                  <a:pt x="27483" y="66079"/>
                </a:lnTo>
                <a:close/>
              </a:path>
              <a:path w="669290" h="77469">
                <a:moveTo>
                  <a:pt x="53680" y="64740"/>
                </a:moveTo>
                <a:lnTo>
                  <a:pt x="46834" y="64740"/>
                </a:lnTo>
                <a:lnTo>
                  <a:pt x="64545" y="40927"/>
                </a:lnTo>
                <a:lnTo>
                  <a:pt x="48174" y="18901"/>
                </a:lnTo>
                <a:lnTo>
                  <a:pt x="55168" y="18901"/>
                </a:lnTo>
                <a:lnTo>
                  <a:pt x="68265" y="36313"/>
                </a:lnTo>
                <a:lnTo>
                  <a:pt x="74793" y="36313"/>
                </a:lnTo>
                <a:lnTo>
                  <a:pt x="71391" y="40778"/>
                </a:lnTo>
                <a:lnTo>
                  <a:pt x="74970" y="45541"/>
                </a:lnTo>
                <a:lnTo>
                  <a:pt x="67819" y="45541"/>
                </a:lnTo>
                <a:lnTo>
                  <a:pt x="53680" y="64740"/>
                </a:lnTo>
                <a:close/>
              </a:path>
              <a:path w="669290" h="77469">
                <a:moveTo>
                  <a:pt x="74793" y="36313"/>
                </a:moveTo>
                <a:lnTo>
                  <a:pt x="68265" y="36313"/>
                </a:lnTo>
                <a:lnTo>
                  <a:pt x="81065" y="18901"/>
                </a:lnTo>
                <a:lnTo>
                  <a:pt x="88060" y="18901"/>
                </a:lnTo>
                <a:lnTo>
                  <a:pt x="74793" y="36313"/>
                </a:lnTo>
                <a:close/>
              </a:path>
              <a:path w="669290" h="77469">
                <a:moveTo>
                  <a:pt x="89399" y="64740"/>
                </a:moveTo>
                <a:lnTo>
                  <a:pt x="82255" y="64740"/>
                </a:lnTo>
                <a:lnTo>
                  <a:pt x="67819" y="45541"/>
                </a:lnTo>
                <a:lnTo>
                  <a:pt x="74970" y="45541"/>
                </a:lnTo>
                <a:lnTo>
                  <a:pt x="89399" y="64740"/>
                </a:lnTo>
                <a:close/>
              </a:path>
              <a:path w="669290" h="77469">
                <a:moveTo>
                  <a:pt x="99241" y="22472"/>
                </a:moveTo>
                <a:lnTo>
                  <a:pt x="93586" y="22472"/>
                </a:lnTo>
                <a:lnTo>
                  <a:pt x="93685" y="16321"/>
                </a:lnTo>
                <a:lnTo>
                  <a:pt x="95570" y="11360"/>
                </a:lnTo>
                <a:lnTo>
                  <a:pt x="102912" y="3819"/>
                </a:lnTo>
                <a:lnTo>
                  <a:pt x="107576" y="1934"/>
                </a:lnTo>
                <a:lnTo>
                  <a:pt x="118688" y="1934"/>
                </a:lnTo>
                <a:lnTo>
                  <a:pt x="123252" y="3323"/>
                </a:lnTo>
                <a:lnTo>
                  <a:pt x="127732" y="6697"/>
                </a:lnTo>
                <a:lnTo>
                  <a:pt x="109114" y="6697"/>
                </a:lnTo>
                <a:lnTo>
                  <a:pt x="105691" y="8036"/>
                </a:lnTo>
                <a:lnTo>
                  <a:pt x="100531" y="13394"/>
                </a:lnTo>
                <a:lnTo>
                  <a:pt x="99241" y="17164"/>
                </a:lnTo>
                <a:lnTo>
                  <a:pt x="99241" y="22472"/>
                </a:lnTo>
                <a:close/>
              </a:path>
              <a:path w="669290" h="77469">
                <a:moveTo>
                  <a:pt x="128199" y="61317"/>
                </a:moveTo>
                <a:lnTo>
                  <a:pt x="117844" y="61317"/>
                </a:lnTo>
                <a:lnTo>
                  <a:pt x="121615" y="60027"/>
                </a:lnTo>
                <a:lnTo>
                  <a:pt x="127767" y="54867"/>
                </a:lnTo>
                <a:lnTo>
                  <a:pt x="129305" y="51593"/>
                </a:lnTo>
                <a:lnTo>
                  <a:pt x="129305" y="43556"/>
                </a:lnTo>
                <a:lnTo>
                  <a:pt x="127965" y="40381"/>
                </a:lnTo>
                <a:lnTo>
                  <a:pt x="125286" y="38099"/>
                </a:lnTo>
                <a:lnTo>
                  <a:pt x="122607" y="35718"/>
                </a:lnTo>
                <a:lnTo>
                  <a:pt x="118936" y="34528"/>
                </a:lnTo>
                <a:lnTo>
                  <a:pt x="109660" y="34528"/>
                </a:lnTo>
                <a:lnTo>
                  <a:pt x="109660" y="29765"/>
                </a:lnTo>
                <a:lnTo>
                  <a:pt x="117944" y="29765"/>
                </a:lnTo>
                <a:lnTo>
                  <a:pt x="120821" y="28773"/>
                </a:lnTo>
                <a:lnTo>
                  <a:pt x="125683" y="24705"/>
                </a:lnTo>
                <a:lnTo>
                  <a:pt x="126924" y="21927"/>
                </a:lnTo>
                <a:lnTo>
                  <a:pt x="126924" y="14684"/>
                </a:lnTo>
                <a:lnTo>
                  <a:pt x="125683" y="11806"/>
                </a:lnTo>
                <a:lnTo>
                  <a:pt x="123202" y="9822"/>
                </a:lnTo>
                <a:lnTo>
                  <a:pt x="120722" y="7739"/>
                </a:lnTo>
                <a:lnTo>
                  <a:pt x="117448" y="6697"/>
                </a:lnTo>
                <a:lnTo>
                  <a:pt x="127732" y="6697"/>
                </a:lnTo>
                <a:lnTo>
                  <a:pt x="130694" y="8880"/>
                </a:lnTo>
                <a:lnTo>
                  <a:pt x="132579" y="12799"/>
                </a:lnTo>
                <a:lnTo>
                  <a:pt x="132579" y="21232"/>
                </a:lnTo>
                <a:lnTo>
                  <a:pt x="131636" y="24159"/>
                </a:lnTo>
                <a:lnTo>
                  <a:pt x="127965" y="29021"/>
                </a:lnTo>
                <a:lnTo>
                  <a:pt x="125435" y="30658"/>
                </a:lnTo>
                <a:lnTo>
                  <a:pt x="122161" y="31551"/>
                </a:lnTo>
                <a:lnTo>
                  <a:pt x="122161" y="31700"/>
                </a:lnTo>
                <a:lnTo>
                  <a:pt x="126427" y="32493"/>
                </a:lnTo>
                <a:lnTo>
                  <a:pt x="129602" y="34279"/>
                </a:lnTo>
                <a:lnTo>
                  <a:pt x="133769" y="39836"/>
                </a:lnTo>
                <a:lnTo>
                  <a:pt x="134811" y="43209"/>
                </a:lnTo>
                <a:lnTo>
                  <a:pt x="134811" y="52833"/>
                </a:lnTo>
                <a:lnTo>
                  <a:pt x="132777" y="57397"/>
                </a:lnTo>
                <a:lnTo>
                  <a:pt x="128199" y="61317"/>
                </a:lnTo>
                <a:close/>
              </a:path>
              <a:path w="669290" h="77469">
                <a:moveTo>
                  <a:pt x="119630" y="66079"/>
                </a:moveTo>
                <a:lnTo>
                  <a:pt x="107229" y="66079"/>
                </a:lnTo>
                <a:lnTo>
                  <a:pt x="102119" y="64343"/>
                </a:lnTo>
                <a:lnTo>
                  <a:pt x="98051" y="60870"/>
                </a:lnTo>
                <a:lnTo>
                  <a:pt x="94082" y="57298"/>
                </a:lnTo>
                <a:lnTo>
                  <a:pt x="92259" y="52833"/>
                </a:lnTo>
                <a:lnTo>
                  <a:pt x="92147" y="45144"/>
                </a:lnTo>
                <a:lnTo>
                  <a:pt x="92246" y="44946"/>
                </a:lnTo>
                <a:lnTo>
                  <a:pt x="97902" y="44946"/>
                </a:lnTo>
                <a:lnTo>
                  <a:pt x="97902" y="50700"/>
                </a:lnTo>
                <a:lnTo>
                  <a:pt x="99291" y="54371"/>
                </a:lnTo>
                <a:lnTo>
                  <a:pt x="104847" y="59927"/>
                </a:lnTo>
                <a:lnTo>
                  <a:pt x="108618" y="61317"/>
                </a:lnTo>
                <a:lnTo>
                  <a:pt x="128199" y="61317"/>
                </a:lnTo>
                <a:lnTo>
                  <a:pt x="124741" y="64343"/>
                </a:lnTo>
                <a:lnTo>
                  <a:pt x="119630" y="66079"/>
                </a:lnTo>
                <a:close/>
              </a:path>
              <a:path w="669290" h="77469">
                <a:moveTo>
                  <a:pt x="193284" y="66079"/>
                </a:moveTo>
                <a:lnTo>
                  <a:pt x="181774" y="66079"/>
                </a:lnTo>
                <a:lnTo>
                  <a:pt x="176516" y="63797"/>
                </a:lnTo>
                <a:lnTo>
                  <a:pt x="172448" y="59233"/>
                </a:lnTo>
                <a:lnTo>
                  <a:pt x="168479" y="54669"/>
                </a:lnTo>
                <a:lnTo>
                  <a:pt x="166495" y="48865"/>
                </a:lnTo>
                <a:lnTo>
                  <a:pt x="166495" y="34776"/>
                </a:lnTo>
                <a:lnTo>
                  <a:pt x="168479" y="28971"/>
                </a:lnTo>
                <a:lnTo>
                  <a:pt x="176416" y="19843"/>
                </a:lnTo>
                <a:lnTo>
                  <a:pt x="181675" y="17561"/>
                </a:lnTo>
                <a:lnTo>
                  <a:pt x="193581" y="17561"/>
                </a:lnTo>
                <a:lnTo>
                  <a:pt x="197848" y="18950"/>
                </a:lnTo>
                <a:lnTo>
                  <a:pt x="201725" y="22324"/>
                </a:lnTo>
                <a:lnTo>
                  <a:pt x="183362" y="22324"/>
                </a:lnTo>
                <a:lnTo>
                  <a:pt x="179443" y="24209"/>
                </a:lnTo>
                <a:lnTo>
                  <a:pt x="176467" y="27979"/>
                </a:lnTo>
                <a:lnTo>
                  <a:pt x="173589" y="31749"/>
                </a:lnTo>
                <a:lnTo>
                  <a:pt x="172150" y="36363"/>
                </a:lnTo>
                <a:lnTo>
                  <a:pt x="172150" y="47277"/>
                </a:lnTo>
                <a:lnTo>
                  <a:pt x="173589" y="51891"/>
                </a:lnTo>
                <a:lnTo>
                  <a:pt x="176467" y="55661"/>
                </a:lnTo>
                <a:lnTo>
                  <a:pt x="179443" y="59431"/>
                </a:lnTo>
                <a:lnTo>
                  <a:pt x="183362" y="61317"/>
                </a:lnTo>
                <a:lnTo>
                  <a:pt x="201037" y="61317"/>
                </a:lnTo>
                <a:lnTo>
                  <a:pt x="197501" y="64541"/>
                </a:lnTo>
                <a:lnTo>
                  <a:pt x="193284" y="66079"/>
                </a:lnTo>
                <a:close/>
              </a:path>
              <a:path w="669290" h="77469">
                <a:moveTo>
                  <a:pt x="206828" y="33337"/>
                </a:moveTo>
                <a:lnTo>
                  <a:pt x="201172" y="33337"/>
                </a:lnTo>
                <a:lnTo>
                  <a:pt x="200378" y="29666"/>
                </a:lnTo>
                <a:lnTo>
                  <a:pt x="198890" y="26937"/>
                </a:lnTo>
                <a:lnTo>
                  <a:pt x="196708" y="25151"/>
                </a:lnTo>
                <a:lnTo>
                  <a:pt x="194524" y="23266"/>
                </a:lnTo>
                <a:lnTo>
                  <a:pt x="191696" y="22324"/>
                </a:lnTo>
                <a:lnTo>
                  <a:pt x="201725" y="22324"/>
                </a:lnTo>
                <a:lnTo>
                  <a:pt x="204297" y="24506"/>
                </a:lnTo>
                <a:lnTo>
                  <a:pt x="206232" y="28376"/>
                </a:lnTo>
                <a:lnTo>
                  <a:pt x="206828" y="33337"/>
                </a:lnTo>
                <a:close/>
              </a:path>
              <a:path w="669290" h="77469">
                <a:moveTo>
                  <a:pt x="201037" y="61317"/>
                </a:moveTo>
                <a:lnTo>
                  <a:pt x="191597" y="61317"/>
                </a:lnTo>
                <a:lnTo>
                  <a:pt x="194524" y="60126"/>
                </a:lnTo>
                <a:lnTo>
                  <a:pt x="197005" y="57745"/>
                </a:lnTo>
                <a:lnTo>
                  <a:pt x="199584" y="55363"/>
                </a:lnTo>
                <a:lnTo>
                  <a:pt x="201122" y="52238"/>
                </a:lnTo>
                <a:lnTo>
                  <a:pt x="201619" y="48368"/>
                </a:lnTo>
                <a:lnTo>
                  <a:pt x="207125" y="48368"/>
                </a:lnTo>
                <a:lnTo>
                  <a:pt x="206332" y="54024"/>
                </a:lnTo>
                <a:lnTo>
                  <a:pt x="204247" y="58390"/>
                </a:lnTo>
                <a:lnTo>
                  <a:pt x="201037" y="61317"/>
                </a:lnTo>
                <a:close/>
              </a:path>
              <a:path w="669290" h="77469">
                <a:moveTo>
                  <a:pt x="238806" y="66079"/>
                </a:moveTo>
                <a:lnTo>
                  <a:pt x="227892" y="66079"/>
                </a:lnTo>
                <a:lnTo>
                  <a:pt x="222634" y="63797"/>
                </a:lnTo>
                <a:lnTo>
                  <a:pt x="218565" y="59233"/>
                </a:lnTo>
                <a:lnTo>
                  <a:pt x="214596" y="54669"/>
                </a:lnTo>
                <a:lnTo>
                  <a:pt x="212612" y="48865"/>
                </a:lnTo>
                <a:lnTo>
                  <a:pt x="212612" y="34776"/>
                </a:lnTo>
                <a:lnTo>
                  <a:pt x="214596" y="28971"/>
                </a:lnTo>
                <a:lnTo>
                  <a:pt x="222534" y="19843"/>
                </a:lnTo>
                <a:lnTo>
                  <a:pt x="227792" y="17561"/>
                </a:lnTo>
                <a:lnTo>
                  <a:pt x="240889" y="17561"/>
                </a:lnTo>
                <a:lnTo>
                  <a:pt x="246148" y="19843"/>
                </a:lnTo>
                <a:lnTo>
                  <a:pt x="248305" y="22324"/>
                </a:lnTo>
                <a:lnTo>
                  <a:pt x="229430" y="22324"/>
                </a:lnTo>
                <a:lnTo>
                  <a:pt x="225561" y="24209"/>
                </a:lnTo>
                <a:lnTo>
                  <a:pt x="222470" y="28128"/>
                </a:lnTo>
                <a:lnTo>
                  <a:pt x="219707" y="31749"/>
                </a:lnTo>
                <a:lnTo>
                  <a:pt x="218267" y="36363"/>
                </a:lnTo>
                <a:lnTo>
                  <a:pt x="218267" y="47277"/>
                </a:lnTo>
                <a:lnTo>
                  <a:pt x="219707" y="51891"/>
                </a:lnTo>
                <a:lnTo>
                  <a:pt x="222584" y="55661"/>
                </a:lnTo>
                <a:lnTo>
                  <a:pt x="225561" y="59431"/>
                </a:lnTo>
                <a:lnTo>
                  <a:pt x="229479" y="61317"/>
                </a:lnTo>
                <a:lnTo>
                  <a:pt x="248299" y="61317"/>
                </a:lnTo>
                <a:lnTo>
                  <a:pt x="246098" y="62805"/>
                </a:lnTo>
                <a:lnTo>
                  <a:pt x="242725" y="64988"/>
                </a:lnTo>
                <a:lnTo>
                  <a:pt x="238806" y="66079"/>
                </a:lnTo>
                <a:close/>
              </a:path>
              <a:path w="669290" h="77469">
                <a:moveTo>
                  <a:pt x="248299" y="61317"/>
                </a:moveTo>
                <a:lnTo>
                  <a:pt x="239203" y="61317"/>
                </a:lnTo>
                <a:lnTo>
                  <a:pt x="243072" y="59431"/>
                </a:lnTo>
                <a:lnTo>
                  <a:pt x="248926" y="51792"/>
                </a:lnTo>
                <a:lnTo>
                  <a:pt x="250382" y="47277"/>
                </a:lnTo>
                <a:lnTo>
                  <a:pt x="250382" y="36363"/>
                </a:lnTo>
                <a:lnTo>
                  <a:pt x="248926" y="31898"/>
                </a:lnTo>
                <a:lnTo>
                  <a:pt x="245839" y="27979"/>
                </a:lnTo>
                <a:lnTo>
                  <a:pt x="243072" y="24258"/>
                </a:lnTo>
                <a:lnTo>
                  <a:pt x="239154" y="22324"/>
                </a:lnTo>
                <a:lnTo>
                  <a:pt x="248305" y="22324"/>
                </a:lnTo>
                <a:lnTo>
                  <a:pt x="254086" y="28971"/>
                </a:lnTo>
                <a:lnTo>
                  <a:pt x="256070" y="34776"/>
                </a:lnTo>
                <a:lnTo>
                  <a:pt x="256070" y="46087"/>
                </a:lnTo>
                <a:lnTo>
                  <a:pt x="255226" y="50105"/>
                </a:lnTo>
                <a:lnTo>
                  <a:pt x="253540" y="53875"/>
                </a:lnTo>
                <a:lnTo>
                  <a:pt x="251952" y="57546"/>
                </a:lnTo>
                <a:lnTo>
                  <a:pt x="249472" y="60523"/>
                </a:lnTo>
                <a:lnTo>
                  <a:pt x="248299" y="61317"/>
                </a:lnTo>
                <a:close/>
              </a:path>
              <a:path w="669290" h="77469">
                <a:moveTo>
                  <a:pt x="273517" y="26789"/>
                </a:moveTo>
                <a:lnTo>
                  <a:pt x="270063" y="26789"/>
                </a:lnTo>
                <a:lnTo>
                  <a:pt x="271155" y="24110"/>
                </a:lnTo>
                <a:lnTo>
                  <a:pt x="273040" y="21927"/>
                </a:lnTo>
                <a:lnTo>
                  <a:pt x="275719" y="20240"/>
                </a:lnTo>
                <a:lnTo>
                  <a:pt x="278398" y="18454"/>
                </a:lnTo>
                <a:lnTo>
                  <a:pt x="281424" y="17561"/>
                </a:lnTo>
                <a:lnTo>
                  <a:pt x="290651" y="17561"/>
                </a:lnTo>
                <a:lnTo>
                  <a:pt x="294868" y="19000"/>
                </a:lnTo>
                <a:lnTo>
                  <a:pt x="297863" y="22324"/>
                </a:lnTo>
                <a:lnTo>
                  <a:pt x="281275" y="22324"/>
                </a:lnTo>
                <a:lnTo>
                  <a:pt x="278596" y="23068"/>
                </a:lnTo>
                <a:lnTo>
                  <a:pt x="276314" y="24556"/>
                </a:lnTo>
                <a:lnTo>
                  <a:pt x="274131" y="26044"/>
                </a:lnTo>
                <a:lnTo>
                  <a:pt x="273517" y="26789"/>
                </a:lnTo>
                <a:close/>
              </a:path>
              <a:path w="669290" h="77469">
                <a:moveTo>
                  <a:pt x="269915" y="64740"/>
                </a:moveTo>
                <a:lnTo>
                  <a:pt x="264259" y="64740"/>
                </a:lnTo>
                <a:lnTo>
                  <a:pt x="264259" y="18901"/>
                </a:lnTo>
                <a:lnTo>
                  <a:pt x="269915" y="18901"/>
                </a:lnTo>
                <a:lnTo>
                  <a:pt x="269915" y="26789"/>
                </a:lnTo>
                <a:lnTo>
                  <a:pt x="273517" y="26789"/>
                </a:lnTo>
                <a:lnTo>
                  <a:pt x="272494" y="28029"/>
                </a:lnTo>
                <a:lnTo>
                  <a:pt x="271402" y="30509"/>
                </a:lnTo>
                <a:lnTo>
                  <a:pt x="270411" y="32990"/>
                </a:lnTo>
                <a:lnTo>
                  <a:pt x="269915" y="35470"/>
                </a:lnTo>
                <a:lnTo>
                  <a:pt x="269915" y="64740"/>
                </a:lnTo>
                <a:close/>
              </a:path>
              <a:path w="669290" h="77469">
                <a:moveTo>
                  <a:pt x="301466" y="64740"/>
                </a:moveTo>
                <a:lnTo>
                  <a:pt x="295960" y="64740"/>
                </a:lnTo>
                <a:lnTo>
                  <a:pt x="295960" y="31352"/>
                </a:lnTo>
                <a:lnTo>
                  <a:pt x="294967" y="28029"/>
                </a:lnTo>
                <a:lnTo>
                  <a:pt x="292983" y="25747"/>
                </a:lnTo>
                <a:lnTo>
                  <a:pt x="291097" y="23465"/>
                </a:lnTo>
                <a:lnTo>
                  <a:pt x="288221" y="22324"/>
                </a:lnTo>
                <a:lnTo>
                  <a:pt x="297863" y="22324"/>
                </a:lnTo>
                <a:lnTo>
                  <a:pt x="300127" y="24754"/>
                </a:lnTo>
                <a:lnTo>
                  <a:pt x="301466" y="29071"/>
                </a:lnTo>
                <a:lnTo>
                  <a:pt x="301466" y="64740"/>
                </a:lnTo>
                <a:close/>
              </a:path>
              <a:path w="669290" h="77469">
                <a:moveTo>
                  <a:pt x="330585" y="64740"/>
                </a:moveTo>
                <a:lnTo>
                  <a:pt x="324632" y="64740"/>
                </a:lnTo>
                <a:lnTo>
                  <a:pt x="306921" y="18901"/>
                </a:lnTo>
                <a:lnTo>
                  <a:pt x="313172" y="18901"/>
                </a:lnTo>
                <a:lnTo>
                  <a:pt x="327608" y="59084"/>
                </a:lnTo>
                <a:lnTo>
                  <a:pt x="332697" y="59084"/>
                </a:lnTo>
                <a:lnTo>
                  <a:pt x="330585" y="64740"/>
                </a:lnTo>
                <a:close/>
              </a:path>
              <a:path w="669290" h="77469">
                <a:moveTo>
                  <a:pt x="332697" y="59084"/>
                </a:moveTo>
                <a:lnTo>
                  <a:pt x="327757" y="59084"/>
                </a:lnTo>
                <a:lnTo>
                  <a:pt x="341896" y="18901"/>
                </a:lnTo>
                <a:lnTo>
                  <a:pt x="347700" y="18901"/>
                </a:lnTo>
                <a:lnTo>
                  <a:pt x="332697" y="59084"/>
                </a:lnTo>
                <a:close/>
              </a:path>
              <a:path w="669290" h="77469">
                <a:moveTo>
                  <a:pt x="356086" y="76943"/>
                </a:moveTo>
                <a:lnTo>
                  <a:pt x="356086" y="73074"/>
                </a:lnTo>
                <a:lnTo>
                  <a:pt x="357376" y="72578"/>
                </a:lnTo>
                <a:lnTo>
                  <a:pt x="358367" y="71536"/>
                </a:lnTo>
                <a:lnTo>
                  <a:pt x="359063" y="69949"/>
                </a:lnTo>
                <a:lnTo>
                  <a:pt x="359856" y="68460"/>
                </a:lnTo>
                <a:lnTo>
                  <a:pt x="360253" y="66873"/>
                </a:lnTo>
                <a:lnTo>
                  <a:pt x="360253" y="64740"/>
                </a:lnTo>
                <a:lnTo>
                  <a:pt x="356532" y="64740"/>
                </a:lnTo>
                <a:lnTo>
                  <a:pt x="356532" y="55363"/>
                </a:lnTo>
                <a:lnTo>
                  <a:pt x="363974" y="55363"/>
                </a:lnTo>
                <a:lnTo>
                  <a:pt x="363974" y="67617"/>
                </a:lnTo>
                <a:lnTo>
                  <a:pt x="363279" y="70048"/>
                </a:lnTo>
                <a:lnTo>
                  <a:pt x="361890" y="72330"/>
                </a:lnTo>
                <a:lnTo>
                  <a:pt x="360600" y="74612"/>
                </a:lnTo>
                <a:lnTo>
                  <a:pt x="358666" y="76150"/>
                </a:lnTo>
                <a:lnTo>
                  <a:pt x="356086" y="76943"/>
                </a:lnTo>
                <a:close/>
              </a:path>
              <a:path w="669290" h="77469">
                <a:moveTo>
                  <a:pt x="407094" y="35569"/>
                </a:moveTo>
                <a:lnTo>
                  <a:pt x="402332" y="35569"/>
                </a:lnTo>
                <a:lnTo>
                  <a:pt x="408434" y="3422"/>
                </a:lnTo>
                <a:lnTo>
                  <a:pt x="439538" y="3422"/>
                </a:lnTo>
                <a:lnTo>
                  <a:pt x="439538" y="8483"/>
                </a:lnTo>
                <a:lnTo>
                  <a:pt x="412303" y="8483"/>
                </a:lnTo>
                <a:lnTo>
                  <a:pt x="408285" y="29170"/>
                </a:lnTo>
                <a:lnTo>
                  <a:pt x="408434" y="29319"/>
                </a:lnTo>
                <a:lnTo>
                  <a:pt x="414746" y="29319"/>
                </a:lnTo>
                <a:lnTo>
                  <a:pt x="413196" y="30063"/>
                </a:lnTo>
                <a:lnTo>
                  <a:pt x="410815" y="31253"/>
                </a:lnTo>
                <a:lnTo>
                  <a:pt x="408780" y="33089"/>
                </a:lnTo>
                <a:lnTo>
                  <a:pt x="407094" y="35569"/>
                </a:lnTo>
                <a:close/>
              </a:path>
              <a:path w="669290" h="77469">
                <a:moveTo>
                  <a:pt x="414746" y="29319"/>
                </a:moveTo>
                <a:lnTo>
                  <a:pt x="408434" y="29319"/>
                </a:lnTo>
                <a:lnTo>
                  <a:pt x="410120" y="27433"/>
                </a:lnTo>
                <a:lnTo>
                  <a:pt x="412104" y="25995"/>
                </a:lnTo>
                <a:lnTo>
                  <a:pt x="416669" y="24010"/>
                </a:lnTo>
                <a:lnTo>
                  <a:pt x="419100" y="23514"/>
                </a:lnTo>
                <a:lnTo>
                  <a:pt x="428029" y="23514"/>
                </a:lnTo>
                <a:lnTo>
                  <a:pt x="433089" y="25499"/>
                </a:lnTo>
                <a:lnTo>
                  <a:pt x="435728" y="28277"/>
                </a:lnTo>
                <a:lnTo>
                  <a:pt x="418256" y="28277"/>
                </a:lnTo>
                <a:lnTo>
                  <a:pt x="415676" y="28872"/>
                </a:lnTo>
                <a:lnTo>
                  <a:pt x="414746" y="29319"/>
                </a:lnTo>
                <a:close/>
              </a:path>
              <a:path w="669290" h="77469">
                <a:moveTo>
                  <a:pt x="434892" y="61317"/>
                </a:moveTo>
                <a:lnTo>
                  <a:pt x="425846" y="61317"/>
                </a:lnTo>
                <a:lnTo>
                  <a:pt x="429517" y="59679"/>
                </a:lnTo>
                <a:lnTo>
                  <a:pt x="432395" y="56405"/>
                </a:lnTo>
                <a:lnTo>
                  <a:pt x="435371" y="53131"/>
                </a:lnTo>
                <a:lnTo>
                  <a:pt x="436860" y="49113"/>
                </a:lnTo>
                <a:lnTo>
                  <a:pt x="436860" y="39687"/>
                </a:lnTo>
                <a:lnTo>
                  <a:pt x="435322" y="35867"/>
                </a:lnTo>
                <a:lnTo>
                  <a:pt x="432246" y="32890"/>
                </a:lnTo>
                <a:lnTo>
                  <a:pt x="429269" y="29815"/>
                </a:lnTo>
                <a:lnTo>
                  <a:pt x="425499" y="28277"/>
                </a:lnTo>
                <a:lnTo>
                  <a:pt x="435728" y="28277"/>
                </a:lnTo>
                <a:lnTo>
                  <a:pt x="440630" y="33436"/>
                </a:lnTo>
                <a:lnTo>
                  <a:pt x="442515" y="38595"/>
                </a:lnTo>
                <a:lnTo>
                  <a:pt x="442515" y="50899"/>
                </a:lnTo>
                <a:lnTo>
                  <a:pt x="440432" y="55909"/>
                </a:lnTo>
                <a:lnTo>
                  <a:pt x="434892" y="61317"/>
                </a:lnTo>
                <a:close/>
              </a:path>
              <a:path w="669290" h="77469">
                <a:moveTo>
                  <a:pt x="426987" y="66079"/>
                </a:moveTo>
                <a:lnTo>
                  <a:pt x="415279" y="66079"/>
                </a:lnTo>
                <a:lnTo>
                  <a:pt x="410517" y="64392"/>
                </a:lnTo>
                <a:lnTo>
                  <a:pt x="402778" y="57645"/>
                </a:lnTo>
                <a:lnTo>
                  <a:pt x="400744" y="52933"/>
                </a:lnTo>
                <a:lnTo>
                  <a:pt x="400545" y="46880"/>
                </a:lnTo>
                <a:lnTo>
                  <a:pt x="406052" y="46880"/>
                </a:lnTo>
                <a:lnTo>
                  <a:pt x="406250" y="51246"/>
                </a:lnTo>
                <a:lnTo>
                  <a:pt x="407739" y="54768"/>
                </a:lnTo>
                <a:lnTo>
                  <a:pt x="410517" y="57447"/>
                </a:lnTo>
                <a:lnTo>
                  <a:pt x="413394" y="60027"/>
                </a:lnTo>
                <a:lnTo>
                  <a:pt x="417016" y="61317"/>
                </a:lnTo>
                <a:lnTo>
                  <a:pt x="434892" y="61317"/>
                </a:lnTo>
                <a:lnTo>
                  <a:pt x="432097" y="64045"/>
                </a:lnTo>
                <a:lnTo>
                  <a:pt x="426987" y="66079"/>
                </a:lnTo>
                <a:close/>
              </a:path>
              <a:path w="669290" h="77469">
                <a:moveTo>
                  <a:pt x="477344" y="64740"/>
                </a:moveTo>
                <a:lnTo>
                  <a:pt x="471689" y="64740"/>
                </a:lnTo>
                <a:lnTo>
                  <a:pt x="471689" y="18603"/>
                </a:lnTo>
                <a:lnTo>
                  <a:pt x="455317" y="18603"/>
                </a:lnTo>
                <a:lnTo>
                  <a:pt x="455317" y="14585"/>
                </a:lnTo>
                <a:lnTo>
                  <a:pt x="460378" y="14485"/>
                </a:lnTo>
                <a:lnTo>
                  <a:pt x="463900" y="14039"/>
                </a:lnTo>
                <a:lnTo>
                  <a:pt x="465884" y="13245"/>
                </a:lnTo>
                <a:lnTo>
                  <a:pt x="467968" y="12451"/>
                </a:lnTo>
                <a:lnTo>
                  <a:pt x="469506" y="11211"/>
                </a:lnTo>
                <a:lnTo>
                  <a:pt x="470498" y="9524"/>
                </a:lnTo>
                <a:lnTo>
                  <a:pt x="471589" y="7838"/>
                </a:lnTo>
                <a:lnTo>
                  <a:pt x="472334" y="5506"/>
                </a:lnTo>
                <a:lnTo>
                  <a:pt x="472730" y="2530"/>
                </a:lnTo>
                <a:lnTo>
                  <a:pt x="477344" y="2530"/>
                </a:lnTo>
                <a:lnTo>
                  <a:pt x="477344" y="64740"/>
                </a:lnTo>
                <a:close/>
              </a:path>
              <a:path w="669290" h="77469">
                <a:moveTo>
                  <a:pt x="506369" y="24110"/>
                </a:moveTo>
                <a:lnTo>
                  <a:pt x="500862" y="24110"/>
                </a:lnTo>
                <a:lnTo>
                  <a:pt x="500862" y="16767"/>
                </a:lnTo>
                <a:lnTo>
                  <a:pt x="502549" y="11608"/>
                </a:lnTo>
                <a:lnTo>
                  <a:pt x="505923" y="7739"/>
                </a:lnTo>
                <a:lnTo>
                  <a:pt x="509395" y="3869"/>
                </a:lnTo>
                <a:lnTo>
                  <a:pt x="514307" y="1934"/>
                </a:lnTo>
                <a:lnTo>
                  <a:pt x="526510" y="1934"/>
                </a:lnTo>
                <a:lnTo>
                  <a:pt x="531173" y="3522"/>
                </a:lnTo>
                <a:lnTo>
                  <a:pt x="534646" y="6697"/>
                </a:lnTo>
                <a:lnTo>
                  <a:pt x="516142" y="6697"/>
                </a:lnTo>
                <a:lnTo>
                  <a:pt x="512719" y="8135"/>
                </a:lnTo>
                <a:lnTo>
                  <a:pt x="507857" y="13791"/>
                </a:lnTo>
                <a:lnTo>
                  <a:pt x="506568" y="17710"/>
                </a:lnTo>
                <a:lnTo>
                  <a:pt x="506369" y="22770"/>
                </a:lnTo>
                <a:lnTo>
                  <a:pt x="506369" y="24110"/>
                </a:lnTo>
                <a:close/>
              </a:path>
              <a:path w="669290" h="77469">
                <a:moveTo>
                  <a:pt x="540301" y="64740"/>
                </a:moveTo>
                <a:lnTo>
                  <a:pt x="499374" y="64740"/>
                </a:lnTo>
                <a:lnTo>
                  <a:pt x="499374" y="60175"/>
                </a:lnTo>
                <a:lnTo>
                  <a:pt x="523732" y="36065"/>
                </a:lnTo>
                <a:lnTo>
                  <a:pt x="528246" y="32493"/>
                </a:lnTo>
                <a:lnTo>
                  <a:pt x="530628" y="29616"/>
                </a:lnTo>
                <a:lnTo>
                  <a:pt x="533108" y="26739"/>
                </a:lnTo>
                <a:lnTo>
                  <a:pt x="534349" y="23365"/>
                </a:lnTo>
                <a:lnTo>
                  <a:pt x="534349" y="15726"/>
                </a:lnTo>
                <a:lnTo>
                  <a:pt x="533058" y="12650"/>
                </a:lnTo>
                <a:lnTo>
                  <a:pt x="527900" y="7887"/>
                </a:lnTo>
                <a:lnTo>
                  <a:pt x="524575" y="6697"/>
                </a:lnTo>
                <a:lnTo>
                  <a:pt x="534646" y="6697"/>
                </a:lnTo>
                <a:lnTo>
                  <a:pt x="538218" y="9872"/>
                </a:lnTo>
                <a:lnTo>
                  <a:pt x="540004" y="14138"/>
                </a:lnTo>
                <a:lnTo>
                  <a:pt x="539888" y="24110"/>
                </a:lnTo>
                <a:lnTo>
                  <a:pt x="538665" y="27781"/>
                </a:lnTo>
                <a:lnTo>
                  <a:pt x="533406" y="35222"/>
                </a:lnTo>
                <a:lnTo>
                  <a:pt x="528594" y="39191"/>
                </a:lnTo>
                <a:lnTo>
                  <a:pt x="515993" y="46831"/>
                </a:lnTo>
                <a:lnTo>
                  <a:pt x="512074" y="49758"/>
                </a:lnTo>
                <a:lnTo>
                  <a:pt x="507510" y="54719"/>
                </a:lnTo>
                <a:lnTo>
                  <a:pt x="506121" y="57149"/>
                </a:lnTo>
                <a:lnTo>
                  <a:pt x="505625" y="59531"/>
                </a:lnTo>
                <a:lnTo>
                  <a:pt x="540301" y="59531"/>
                </a:lnTo>
                <a:lnTo>
                  <a:pt x="540301" y="64740"/>
                </a:lnTo>
                <a:close/>
              </a:path>
              <a:path w="669290" h="77469">
                <a:moveTo>
                  <a:pt x="553700" y="76943"/>
                </a:moveTo>
                <a:lnTo>
                  <a:pt x="553700" y="73074"/>
                </a:lnTo>
                <a:lnTo>
                  <a:pt x="554990" y="72578"/>
                </a:lnTo>
                <a:lnTo>
                  <a:pt x="555981" y="71536"/>
                </a:lnTo>
                <a:lnTo>
                  <a:pt x="556677" y="69949"/>
                </a:lnTo>
                <a:lnTo>
                  <a:pt x="557470" y="68460"/>
                </a:lnTo>
                <a:lnTo>
                  <a:pt x="557867" y="66873"/>
                </a:lnTo>
                <a:lnTo>
                  <a:pt x="557867" y="64740"/>
                </a:lnTo>
                <a:lnTo>
                  <a:pt x="554146" y="64740"/>
                </a:lnTo>
                <a:lnTo>
                  <a:pt x="554146" y="55363"/>
                </a:lnTo>
                <a:lnTo>
                  <a:pt x="561588" y="55363"/>
                </a:lnTo>
                <a:lnTo>
                  <a:pt x="561588" y="67617"/>
                </a:lnTo>
                <a:lnTo>
                  <a:pt x="560893" y="70048"/>
                </a:lnTo>
                <a:lnTo>
                  <a:pt x="559504" y="72330"/>
                </a:lnTo>
                <a:lnTo>
                  <a:pt x="558214" y="74612"/>
                </a:lnTo>
                <a:lnTo>
                  <a:pt x="556279" y="76150"/>
                </a:lnTo>
                <a:lnTo>
                  <a:pt x="553700" y="76943"/>
                </a:lnTo>
                <a:close/>
              </a:path>
              <a:path w="669290" h="77469">
                <a:moveTo>
                  <a:pt x="598457" y="66079"/>
                </a:moveTo>
                <a:lnTo>
                  <a:pt x="593694" y="66079"/>
                </a:lnTo>
                <a:lnTo>
                  <a:pt x="621079" y="0"/>
                </a:lnTo>
                <a:lnTo>
                  <a:pt x="625693" y="0"/>
                </a:lnTo>
                <a:lnTo>
                  <a:pt x="598457" y="66079"/>
                </a:lnTo>
                <a:close/>
              </a:path>
              <a:path w="669290" h="77469">
                <a:moveTo>
                  <a:pt x="634742" y="24110"/>
                </a:moveTo>
                <a:lnTo>
                  <a:pt x="629236" y="24110"/>
                </a:lnTo>
                <a:lnTo>
                  <a:pt x="629236" y="16767"/>
                </a:lnTo>
                <a:lnTo>
                  <a:pt x="630922" y="11608"/>
                </a:lnTo>
                <a:lnTo>
                  <a:pt x="634296" y="7739"/>
                </a:lnTo>
                <a:lnTo>
                  <a:pt x="637768" y="3869"/>
                </a:lnTo>
                <a:lnTo>
                  <a:pt x="642680" y="1934"/>
                </a:lnTo>
                <a:lnTo>
                  <a:pt x="654884" y="1934"/>
                </a:lnTo>
                <a:lnTo>
                  <a:pt x="659547" y="3522"/>
                </a:lnTo>
                <a:lnTo>
                  <a:pt x="663019" y="6697"/>
                </a:lnTo>
                <a:lnTo>
                  <a:pt x="644515" y="6697"/>
                </a:lnTo>
                <a:lnTo>
                  <a:pt x="641092" y="8135"/>
                </a:lnTo>
                <a:lnTo>
                  <a:pt x="636230" y="13791"/>
                </a:lnTo>
                <a:lnTo>
                  <a:pt x="634940" y="17710"/>
                </a:lnTo>
                <a:lnTo>
                  <a:pt x="634742" y="22770"/>
                </a:lnTo>
                <a:lnTo>
                  <a:pt x="634742" y="24110"/>
                </a:lnTo>
                <a:close/>
              </a:path>
              <a:path w="669290" h="77469">
                <a:moveTo>
                  <a:pt x="668675" y="64740"/>
                </a:moveTo>
                <a:lnTo>
                  <a:pt x="627747" y="64740"/>
                </a:lnTo>
                <a:lnTo>
                  <a:pt x="627747" y="60175"/>
                </a:lnTo>
                <a:lnTo>
                  <a:pt x="652105" y="36065"/>
                </a:lnTo>
                <a:lnTo>
                  <a:pt x="656620" y="32493"/>
                </a:lnTo>
                <a:lnTo>
                  <a:pt x="659002" y="29616"/>
                </a:lnTo>
                <a:lnTo>
                  <a:pt x="661482" y="26739"/>
                </a:lnTo>
                <a:lnTo>
                  <a:pt x="662722" y="23365"/>
                </a:lnTo>
                <a:lnTo>
                  <a:pt x="662722" y="15726"/>
                </a:lnTo>
                <a:lnTo>
                  <a:pt x="661432" y="12650"/>
                </a:lnTo>
                <a:lnTo>
                  <a:pt x="656273" y="7887"/>
                </a:lnTo>
                <a:lnTo>
                  <a:pt x="652948" y="6697"/>
                </a:lnTo>
                <a:lnTo>
                  <a:pt x="663019" y="6697"/>
                </a:lnTo>
                <a:lnTo>
                  <a:pt x="666591" y="9872"/>
                </a:lnTo>
                <a:lnTo>
                  <a:pt x="668377" y="14138"/>
                </a:lnTo>
                <a:lnTo>
                  <a:pt x="668261" y="24110"/>
                </a:lnTo>
                <a:lnTo>
                  <a:pt x="667038" y="27781"/>
                </a:lnTo>
                <a:lnTo>
                  <a:pt x="661779" y="35222"/>
                </a:lnTo>
                <a:lnTo>
                  <a:pt x="656967" y="39191"/>
                </a:lnTo>
                <a:lnTo>
                  <a:pt x="644366" y="46831"/>
                </a:lnTo>
                <a:lnTo>
                  <a:pt x="640447" y="49758"/>
                </a:lnTo>
                <a:lnTo>
                  <a:pt x="635883" y="54719"/>
                </a:lnTo>
                <a:lnTo>
                  <a:pt x="634494" y="57149"/>
                </a:lnTo>
                <a:lnTo>
                  <a:pt x="633998" y="59531"/>
                </a:lnTo>
                <a:lnTo>
                  <a:pt x="668675" y="59531"/>
                </a:lnTo>
                <a:lnTo>
                  <a:pt x="668675" y="64740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260435" y="148068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39985" y="165333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239985" y="165333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60235" y="1611634"/>
            <a:ext cx="635" cy="41910"/>
          </a:xfrm>
          <a:custGeom>
            <a:avLst/>
            <a:gdLst/>
            <a:ahLst/>
            <a:cxnLst/>
            <a:rect l="l" t="t" r="r" b="b"/>
            <a:pathLst>
              <a:path w="634" h="41910">
                <a:moveTo>
                  <a:pt x="149" y="-4762"/>
                </a:moveTo>
                <a:lnTo>
                  <a:pt x="149" y="46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239985" y="131010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39985" y="131010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260135" y="1352432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464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280485" y="1331254"/>
            <a:ext cx="779780" cy="343535"/>
          </a:xfrm>
          <a:custGeom>
            <a:avLst/>
            <a:gdLst/>
            <a:ahLst/>
            <a:cxnLst/>
            <a:rect l="l" t="t" r="r" b="b"/>
            <a:pathLst>
              <a:path w="779779" h="343535">
                <a:moveTo>
                  <a:pt x="0" y="0"/>
                </a:moveTo>
                <a:lnTo>
                  <a:pt x="68673" y="873"/>
                </a:lnTo>
                <a:lnTo>
                  <a:pt x="136869" y="3422"/>
                </a:lnTo>
                <a:lnTo>
                  <a:pt x="204113" y="7544"/>
                </a:lnTo>
                <a:lnTo>
                  <a:pt x="269930" y="13132"/>
                </a:lnTo>
                <a:lnTo>
                  <a:pt x="333843" y="20083"/>
                </a:lnTo>
                <a:lnTo>
                  <a:pt x="395377" y="28291"/>
                </a:lnTo>
                <a:lnTo>
                  <a:pt x="454056" y="37652"/>
                </a:lnTo>
                <a:lnTo>
                  <a:pt x="509406" y="48060"/>
                </a:lnTo>
                <a:lnTo>
                  <a:pt x="560949" y="59411"/>
                </a:lnTo>
                <a:lnTo>
                  <a:pt x="608212" y="71601"/>
                </a:lnTo>
                <a:lnTo>
                  <a:pt x="650717" y="84524"/>
                </a:lnTo>
                <a:lnTo>
                  <a:pt x="687990" y="98076"/>
                </a:lnTo>
                <a:lnTo>
                  <a:pt x="744936" y="126647"/>
                </a:lnTo>
                <a:lnTo>
                  <a:pt x="775246" y="156475"/>
                </a:lnTo>
                <a:lnTo>
                  <a:pt x="779223" y="171599"/>
                </a:lnTo>
                <a:lnTo>
                  <a:pt x="775272" y="186723"/>
                </a:lnTo>
                <a:lnTo>
                  <a:pt x="745017" y="216551"/>
                </a:lnTo>
                <a:lnTo>
                  <a:pt x="688126" y="245122"/>
                </a:lnTo>
                <a:lnTo>
                  <a:pt x="650883" y="258674"/>
                </a:lnTo>
                <a:lnTo>
                  <a:pt x="608407" y="271597"/>
                </a:lnTo>
                <a:lnTo>
                  <a:pt x="561177" y="283787"/>
                </a:lnTo>
                <a:lnTo>
                  <a:pt x="509666" y="295138"/>
                </a:lnTo>
                <a:lnTo>
                  <a:pt x="454351" y="305547"/>
                </a:lnTo>
                <a:lnTo>
                  <a:pt x="395708" y="314907"/>
                </a:lnTo>
                <a:lnTo>
                  <a:pt x="334213" y="323115"/>
                </a:lnTo>
                <a:lnTo>
                  <a:pt x="270341" y="330066"/>
                </a:lnTo>
                <a:lnTo>
                  <a:pt x="204567" y="335654"/>
                </a:lnTo>
                <a:lnTo>
                  <a:pt x="137369" y="339776"/>
                </a:lnTo>
                <a:lnTo>
                  <a:pt x="69221" y="342326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23461" y="104815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23461" y="104815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987223" y="1064658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4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4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23461" y="117881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23461" y="117881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987223" y="1195312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4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4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258610" y="11407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258735" y="1271404"/>
            <a:ext cx="1905" cy="38735"/>
          </a:xfrm>
          <a:custGeom>
            <a:avLst/>
            <a:gdLst/>
            <a:ahLst/>
            <a:cxnLst/>
            <a:rect l="l" t="t" r="r" b="b"/>
            <a:pathLst>
              <a:path w="1904" h="38734">
                <a:moveTo>
                  <a:pt x="14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238585" y="9652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238585" y="9652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4549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258610" y="1007655"/>
            <a:ext cx="635" cy="40640"/>
          </a:xfrm>
          <a:custGeom>
            <a:avLst/>
            <a:gdLst/>
            <a:ahLst/>
            <a:cxnLst/>
            <a:rect l="l" t="t" r="r" b="b"/>
            <a:pathLst>
              <a:path w="634" h="40640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278985" y="986255"/>
            <a:ext cx="781050" cy="345440"/>
          </a:xfrm>
          <a:custGeom>
            <a:avLst/>
            <a:gdLst/>
            <a:ahLst/>
            <a:cxnLst/>
            <a:rect l="l" t="t" r="r" b="b"/>
            <a:pathLst>
              <a:path w="781050" h="345440">
                <a:moveTo>
                  <a:pt x="1499" y="344999"/>
                </a:moveTo>
                <a:lnTo>
                  <a:pt x="70197" y="344121"/>
                </a:lnTo>
                <a:lnTo>
                  <a:pt x="138422" y="341558"/>
                </a:lnTo>
                <a:lnTo>
                  <a:pt x="205698" y="337415"/>
                </a:lnTo>
                <a:lnTo>
                  <a:pt x="271548" y="331797"/>
                </a:lnTo>
                <a:lnTo>
                  <a:pt x="335495" y="324810"/>
                </a:lnTo>
                <a:lnTo>
                  <a:pt x="397063" y="316559"/>
                </a:lnTo>
                <a:lnTo>
                  <a:pt x="455775" y="307149"/>
                </a:lnTo>
                <a:lnTo>
                  <a:pt x="511154" y="296686"/>
                </a:lnTo>
                <a:lnTo>
                  <a:pt x="562724" y="285275"/>
                </a:lnTo>
                <a:lnTo>
                  <a:pt x="610008" y="273022"/>
                </a:lnTo>
                <a:lnTo>
                  <a:pt x="652530" y="260031"/>
                </a:lnTo>
                <a:lnTo>
                  <a:pt x="689812" y="246408"/>
                </a:lnTo>
                <a:lnTo>
                  <a:pt x="746751" y="217687"/>
                </a:lnTo>
                <a:lnTo>
                  <a:pt x="777013" y="187702"/>
                </a:lnTo>
                <a:lnTo>
                  <a:pt x="780948" y="172499"/>
                </a:lnTo>
                <a:lnTo>
                  <a:pt x="776947" y="157296"/>
                </a:lnTo>
                <a:lnTo>
                  <a:pt x="746551" y="127311"/>
                </a:lnTo>
                <a:lnTo>
                  <a:pt x="689472" y="98591"/>
                </a:lnTo>
                <a:lnTo>
                  <a:pt x="652116" y="84968"/>
                </a:lnTo>
                <a:lnTo>
                  <a:pt x="609519" y="71977"/>
                </a:lnTo>
                <a:lnTo>
                  <a:pt x="562156" y="59723"/>
                </a:lnTo>
                <a:lnTo>
                  <a:pt x="510503" y="48312"/>
                </a:lnTo>
                <a:lnTo>
                  <a:pt x="455037" y="37849"/>
                </a:lnTo>
                <a:lnTo>
                  <a:pt x="396233" y="28439"/>
                </a:lnTo>
                <a:lnTo>
                  <a:pt x="334569" y="20188"/>
                </a:lnTo>
                <a:lnTo>
                  <a:pt x="270520" y="13201"/>
                </a:lnTo>
                <a:lnTo>
                  <a:pt x="204562" y="7583"/>
                </a:lnTo>
                <a:lnTo>
                  <a:pt x="137172" y="3440"/>
                </a:lnTo>
                <a:lnTo>
                  <a:pt x="68826" y="877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23461" y="70320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823461" y="70320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987223" y="719707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4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4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823461" y="83386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823461" y="83386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987223" y="850362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4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4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4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4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4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4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4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4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4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4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4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4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4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4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4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4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4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4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4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4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4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4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4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4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4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4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4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258610" y="79576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258535" y="926518"/>
            <a:ext cx="635" cy="38735"/>
          </a:xfrm>
          <a:custGeom>
            <a:avLst/>
            <a:gdLst/>
            <a:ahLst/>
            <a:cxnLst/>
            <a:rect l="l" t="t" r="r" b="b"/>
            <a:pathLst>
              <a:path w="634" h="38734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279085" y="634468"/>
            <a:ext cx="781050" cy="352425"/>
          </a:xfrm>
          <a:custGeom>
            <a:avLst/>
            <a:gdLst/>
            <a:ahLst/>
            <a:cxnLst/>
            <a:rect l="l" t="t" r="r" b="b"/>
            <a:pathLst>
              <a:path w="781050" h="352425">
                <a:moveTo>
                  <a:pt x="0" y="351899"/>
                </a:moveTo>
                <a:lnTo>
                  <a:pt x="68817" y="351003"/>
                </a:lnTo>
                <a:lnTo>
                  <a:pt x="137154" y="348389"/>
                </a:lnTo>
                <a:lnTo>
                  <a:pt x="204536" y="344163"/>
                </a:lnTo>
                <a:lnTo>
                  <a:pt x="270485" y="338433"/>
                </a:lnTo>
                <a:lnTo>
                  <a:pt x="334526" y="331306"/>
                </a:lnTo>
                <a:lnTo>
                  <a:pt x="396183" y="322890"/>
                </a:lnTo>
                <a:lnTo>
                  <a:pt x="454978" y="313292"/>
                </a:lnTo>
                <a:lnTo>
                  <a:pt x="510438" y="302620"/>
                </a:lnTo>
                <a:lnTo>
                  <a:pt x="562084" y="290981"/>
                </a:lnTo>
                <a:lnTo>
                  <a:pt x="609441" y="278482"/>
                </a:lnTo>
                <a:lnTo>
                  <a:pt x="652033" y="265231"/>
                </a:lnTo>
                <a:lnTo>
                  <a:pt x="689383" y="251336"/>
                </a:lnTo>
                <a:lnTo>
                  <a:pt x="746455" y="222041"/>
                </a:lnTo>
                <a:lnTo>
                  <a:pt x="776847" y="191456"/>
                </a:lnTo>
                <a:lnTo>
                  <a:pt x="780848" y="175949"/>
                </a:lnTo>
                <a:lnTo>
                  <a:pt x="776913" y="160442"/>
                </a:lnTo>
                <a:lnTo>
                  <a:pt x="746656" y="129858"/>
                </a:lnTo>
                <a:lnTo>
                  <a:pt x="689724" y="100563"/>
                </a:lnTo>
                <a:lnTo>
                  <a:pt x="652446" y="86667"/>
                </a:lnTo>
                <a:lnTo>
                  <a:pt x="609930" y="73416"/>
                </a:lnTo>
                <a:lnTo>
                  <a:pt x="562652" y="60918"/>
                </a:lnTo>
                <a:lnTo>
                  <a:pt x="511089" y="49278"/>
                </a:lnTo>
                <a:lnTo>
                  <a:pt x="455717" y="38606"/>
                </a:lnTo>
                <a:lnTo>
                  <a:pt x="397012" y="29008"/>
                </a:lnTo>
                <a:lnTo>
                  <a:pt x="335452" y="20592"/>
                </a:lnTo>
                <a:lnTo>
                  <a:pt x="271513" y="13465"/>
                </a:lnTo>
                <a:lnTo>
                  <a:pt x="205671" y="7735"/>
                </a:lnTo>
                <a:lnTo>
                  <a:pt x="138404" y="3509"/>
                </a:lnTo>
                <a:lnTo>
                  <a:pt x="70188" y="895"/>
                </a:ln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240010" y="613341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240010" y="613341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4549" y="6194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258610" y="655506"/>
            <a:ext cx="1905" cy="48260"/>
          </a:xfrm>
          <a:custGeom>
            <a:avLst/>
            <a:gdLst/>
            <a:ahLst/>
            <a:cxnLst/>
            <a:rect l="l" t="t" r="r" b="b"/>
            <a:pathLst>
              <a:path w="1904" h="48259">
                <a:moveTo>
                  <a:pt x="0" y="47699"/>
                </a:move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60410" y="565971"/>
            <a:ext cx="0" cy="52705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0"/>
                </a:moveTo>
                <a:lnTo>
                  <a:pt x="0" y="5213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825311" y="47327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825311" y="47327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181236" y="489178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347154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142" name="object 142"/>
          <p:cNvSpPr txBox="1"/>
          <p:nvPr/>
        </p:nvSpPr>
        <p:spPr>
          <a:xfrm>
            <a:off x="4744184" y="2425812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4259841" y="1551089"/>
            <a:ext cx="1406647" cy="1875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5709803" y="2317722"/>
            <a:ext cx="113665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  <a:tabLst>
                <a:tab pos="1123315" algn="l"/>
              </a:tabLst>
            </a:pPr>
            <a:r>
              <a:rPr sz="1400" spc="-5" dirty="0">
                <a:latin typeface="Arial"/>
                <a:cs typeface="Arial"/>
              </a:rPr>
              <a:t>identity 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885188" y="1506461"/>
            <a:ext cx="631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F(x)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601515" y="2387960"/>
            <a:ext cx="340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F(x)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820384" y="1282814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702515" y="1286199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686765" y="124297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686765" y="124297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4134914" y="3442461"/>
            <a:ext cx="1181100" cy="40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ctr">
              <a:lnSpc>
                <a:spcPts val="149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90"/>
              </a:lnSpc>
            </a:pPr>
            <a:r>
              <a:rPr sz="1400" spc="-5" dirty="0">
                <a:latin typeface="Arial"/>
                <a:cs typeface="Arial"/>
              </a:rPr>
              <a:t>Residual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04998" y="1110444"/>
            <a:ext cx="22593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Full ResNet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architecture: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65948" y="1358094"/>
            <a:ext cx="2521585" cy="299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indent="-295910">
              <a:lnSpc>
                <a:spcPct val="100000"/>
              </a:lnSpc>
              <a:spcBef>
                <a:spcPts val="100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Stack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residual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blocks</a:t>
            </a:r>
            <a:endParaRPr sz="1600">
              <a:latin typeface="Arial"/>
              <a:cs typeface="Arial"/>
            </a:endParaRPr>
          </a:p>
          <a:p>
            <a:pPr marL="308610" marR="5080" indent="-295910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Every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residual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block</a:t>
            </a:r>
            <a:r>
              <a:rPr sz="16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has  two 3x3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endParaRPr sz="1600">
              <a:latin typeface="Arial"/>
              <a:cs typeface="Arial"/>
            </a:endParaRPr>
          </a:p>
          <a:p>
            <a:pPr marL="308610" marR="52705" indent="-295910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Periodically, double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#</a:t>
            </a:r>
            <a:r>
              <a:rPr sz="16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of  filters and downsample 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spatially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using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stride 2  (/2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in each</a:t>
            </a:r>
            <a:r>
              <a:rPr sz="16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dimension)</a:t>
            </a:r>
            <a:endParaRPr sz="1600">
              <a:latin typeface="Arial"/>
              <a:cs typeface="Arial"/>
            </a:endParaRPr>
          </a:p>
          <a:p>
            <a:pPr marL="308610" marR="107950" indent="-295910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Additional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r>
              <a:rPr sz="16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at  the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beginning</a:t>
            </a:r>
            <a:endParaRPr sz="1600">
              <a:latin typeface="Arial"/>
              <a:cs typeface="Arial"/>
            </a:endParaRPr>
          </a:p>
          <a:p>
            <a:pPr marL="308610" marR="61594" indent="-295910" algn="just">
              <a:lnSpc>
                <a:spcPct val="101600"/>
              </a:lnSpc>
              <a:buChar char="-"/>
              <a:tabLst>
                <a:tab pos="3092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No FC layers at the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end 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(only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FC 1000 to output 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classes)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181312" y="1244997"/>
            <a:ext cx="219075" cy="2825115"/>
          </a:xfrm>
          <a:custGeom>
            <a:avLst/>
            <a:gdLst/>
            <a:ahLst/>
            <a:cxnLst/>
            <a:rect l="l" t="t" r="r" b="b"/>
            <a:pathLst>
              <a:path w="219075" h="2825115">
                <a:moveTo>
                  <a:pt x="0" y="2824794"/>
                </a:moveTo>
                <a:lnTo>
                  <a:pt x="69122" y="2823866"/>
                </a:lnTo>
                <a:lnTo>
                  <a:pt x="129156" y="2821280"/>
                </a:lnTo>
                <a:lnTo>
                  <a:pt x="176500" y="2817336"/>
                </a:lnTo>
                <a:lnTo>
                  <a:pt x="207549" y="2812333"/>
                </a:lnTo>
                <a:lnTo>
                  <a:pt x="218699" y="2806569"/>
                </a:lnTo>
                <a:lnTo>
                  <a:pt x="218699" y="18224"/>
                </a:lnTo>
                <a:lnTo>
                  <a:pt x="181954" y="8112"/>
                </a:lnTo>
                <a:lnTo>
                  <a:pt x="121334" y="3061"/>
                </a:lnTo>
                <a:lnTo>
                  <a:pt x="42863" y="353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7794583" y="270344"/>
            <a:ext cx="12649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440" algn="l"/>
              </a:tabLst>
            </a:pPr>
            <a:r>
              <a:rPr sz="1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00" spc="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No FC</a:t>
            </a:r>
            <a:r>
              <a:rPr sz="10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endParaRPr sz="1000">
              <a:latin typeface="Arial"/>
              <a:cs typeface="Arial"/>
            </a:endParaRPr>
          </a:p>
          <a:p>
            <a:pPr marL="511809" marR="103505">
              <a:lnSpc>
                <a:spcPct val="100000"/>
              </a:lnSpc>
            </a:pP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besides</a:t>
            </a:r>
            <a:r>
              <a:rPr sz="10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FC  1000 to  output 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classes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8293759" y="1184742"/>
            <a:ext cx="7454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Global  average  pooling</a:t>
            </a:r>
            <a:r>
              <a:rPr sz="10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layer  after last 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0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7711309" y="361059"/>
            <a:ext cx="105499" cy="81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59" name="object 1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73</a:t>
            </a:fld>
            <a:endParaRPr sz="2000"/>
          </a:p>
        </p:txBody>
      </p:sp>
      <p:sp>
        <p:nvSpPr>
          <p:cNvPr id="160" name="object 16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61" name="object 1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6589" y="44030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76589" y="44030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22333" y="4418923"/>
            <a:ext cx="182872" cy="80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79739" y="20299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9739" y="20299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59238" y="217565"/>
            <a:ext cx="314960" cy="66675"/>
          </a:xfrm>
          <a:custGeom>
            <a:avLst/>
            <a:gdLst/>
            <a:ahLst/>
            <a:cxnLst/>
            <a:rect l="l" t="t" r="r" b="b"/>
            <a:pathLst>
              <a:path w="314960" h="66675">
                <a:moveTo>
                  <a:pt x="43637" y="60870"/>
                </a:moveTo>
                <a:lnTo>
                  <a:pt x="31006" y="60870"/>
                </a:lnTo>
                <a:lnTo>
                  <a:pt x="34875" y="59729"/>
                </a:lnTo>
                <a:lnTo>
                  <a:pt x="38249" y="57447"/>
                </a:lnTo>
                <a:lnTo>
                  <a:pt x="41722" y="55165"/>
                </a:lnTo>
                <a:lnTo>
                  <a:pt x="43457" y="52040"/>
                </a:lnTo>
                <a:lnTo>
                  <a:pt x="43457" y="42614"/>
                </a:lnTo>
                <a:lnTo>
                  <a:pt x="39341" y="38844"/>
                </a:lnTo>
                <a:lnTo>
                  <a:pt x="31105" y="36760"/>
                </a:lnTo>
                <a:lnTo>
                  <a:pt x="22870" y="34776"/>
                </a:lnTo>
                <a:lnTo>
                  <a:pt x="17959" y="33535"/>
                </a:lnTo>
                <a:lnTo>
                  <a:pt x="16371" y="33039"/>
                </a:lnTo>
                <a:lnTo>
                  <a:pt x="11310" y="31849"/>
                </a:lnTo>
                <a:lnTo>
                  <a:pt x="7639" y="30013"/>
                </a:lnTo>
                <a:lnTo>
                  <a:pt x="5357" y="27533"/>
                </a:lnTo>
                <a:lnTo>
                  <a:pt x="3175" y="25052"/>
                </a:lnTo>
                <a:lnTo>
                  <a:pt x="2184" y="22125"/>
                </a:lnTo>
                <a:lnTo>
                  <a:pt x="2084" y="12997"/>
                </a:lnTo>
                <a:lnTo>
                  <a:pt x="3919" y="8830"/>
                </a:lnTo>
                <a:lnTo>
                  <a:pt x="11361" y="1785"/>
                </a:lnTo>
                <a:lnTo>
                  <a:pt x="16818" y="0"/>
                </a:lnTo>
                <a:lnTo>
                  <a:pt x="30708" y="0"/>
                </a:lnTo>
                <a:lnTo>
                  <a:pt x="36264" y="1785"/>
                </a:lnTo>
                <a:lnTo>
                  <a:pt x="40266" y="5060"/>
                </a:lnTo>
                <a:lnTo>
                  <a:pt x="19000" y="5060"/>
                </a:lnTo>
                <a:lnTo>
                  <a:pt x="15081" y="6151"/>
                </a:lnTo>
                <a:lnTo>
                  <a:pt x="12204" y="8334"/>
                </a:lnTo>
                <a:lnTo>
                  <a:pt x="9425" y="10517"/>
                </a:lnTo>
                <a:lnTo>
                  <a:pt x="8059" y="13592"/>
                </a:lnTo>
                <a:lnTo>
                  <a:pt x="8037" y="20091"/>
                </a:lnTo>
                <a:lnTo>
                  <a:pt x="8731" y="22125"/>
                </a:lnTo>
                <a:lnTo>
                  <a:pt x="10120" y="23812"/>
                </a:lnTo>
                <a:lnTo>
                  <a:pt x="11609" y="25399"/>
                </a:lnTo>
                <a:lnTo>
                  <a:pt x="14237" y="26640"/>
                </a:lnTo>
                <a:lnTo>
                  <a:pt x="18008" y="27533"/>
                </a:lnTo>
                <a:lnTo>
                  <a:pt x="38398" y="32593"/>
                </a:lnTo>
                <a:lnTo>
                  <a:pt x="42713" y="34676"/>
                </a:lnTo>
                <a:lnTo>
                  <a:pt x="45393" y="37355"/>
                </a:lnTo>
                <a:lnTo>
                  <a:pt x="48170" y="40034"/>
                </a:lnTo>
                <a:lnTo>
                  <a:pt x="49560" y="43556"/>
                </a:lnTo>
                <a:lnTo>
                  <a:pt x="49560" y="53280"/>
                </a:lnTo>
                <a:lnTo>
                  <a:pt x="47525" y="57645"/>
                </a:lnTo>
                <a:lnTo>
                  <a:pt x="43637" y="60870"/>
                </a:lnTo>
                <a:close/>
              </a:path>
              <a:path w="314960" h="66675">
                <a:moveTo>
                  <a:pt x="47327" y="19645"/>
                </a:moveTo>
                <a:lnTo>
                  <a:pt x="41374" y="19645"/>
                </a:lnTo>
                <a:lnTo>
                  <a:pt x="41076" y="15081"/>
                </a:lnTo>
                <a:lnTo>
                  <a:pt x="39291" y="11509"/>
                </a:lnTo>
                <a:lnTo>
                  <a:pt x="32743" y="6349"/>
                </a:lnTo>
                <a:lnTo>
                  <a:pt x="28724" y="5060"/>
                </a:lnTo>
                <a:lnTo>
                  <a:pt x="40266" y="5060"/>
                </a:lnTo>
                <a:lnTo>
                  <a:pt x="45095" y="8830"/>
                </a:lnTo>
                <a:lnTo>
                  <a:pt x="47327" y="13592"/>
                </a:lnTo>
                <a:lnTo>
                  <a:pt x="47327" y="19645"/>
                </a:lnTo>
                <a:close/>
              </a:path>
              <a:path w="314960" h="66675">
                <a:moveTo>
                  <a:pt x="33338" y="66079"/>
                </a:moveTo>
                <a:lnTo>
                  <a:pt x="17463" y="66079"/>
                </a:lnTo>
                <a:lnTo>
                  <a:pt x="11261" y="64293"/>
                </a:lnTo>
                <a:lnTo>
                  <a:pt x="6697" y="60721"/>
                </a:lnTo>
                <a:lnTo>
                  <a:pt x="2232" y="57149"/>
                </a:lnTo>
                <a:lnTo>
                  <a:pt x="21" y="52040"/>
                </a:lnTo>
                <a:lnTo>
                  <a:pt x="0" y="43904"/>
                </a:lnTo>
                <a:lnTo>
                  <a:pt x="6102" y="43904"/>
                </a:lnTo>
                <a:lnTo>
                  <a:pt x="6102" y="49906"/>
                </a:lnTo>
                <a:lnTo>
                  <a:pt x="7839" y="54074"/>
                </a:lnTo>
                <a:lnTo>
                  <a:pt x="11310" y="56852"/>
                </a:lnTo>
                <a:lnTo>
                  <a:pt x="14783" y="59531"/>
                </a:lnTo>
                <a:lnTo>
                  <a:pt x="19893" y="60870"/>
                </a:lnTo>
                <a:lnTo>
                  <a:pt x="43637" y="60870"/>
                </a:lnTo>
                <a:lnTo>
                  <a:pt x="39390" y="64392"/>
                </a:lnTo>
                <a:lnTo>
                  <a:pt x="33338" y="66079"/>
                </a:lnTo>
                <a:close/>
              </a:path>
              <a:path w="314960" h="66675">
                <a:moveTo>
                  <a:pt x="82010" y="66079"/>
                </a:moveTo>
                <a:lnTo>
                  <a:pt x="71096" y="66079"/>
                </a:lnTo>
                <a:lnTo>
                  <a:pt x="65837" y="63797"/>
                </a:lnTo>
                <a:lnTo>
                  <a:pt x="61769" y="59233"/>
                </a:lnTo>
                <a:lnTo>
                  <a:pt x="57801" y="54669"/>
                </a:lnTo>
                <a:lnTo>
                  <a:pt x="55817" y="48865"/>
                </a:lnTo>
                <a:lnTo>
                  <a:pt x="55817" y="34776"/>
                </a:lnTo>
                <a:lnTo>
                  <a:pt x="57801" y="28971"/>
                </a:lnTo>
                <a:lnTo>
                  <a:pt x="65738" y="19843"/>
                </a:lnTo>
                <a:lnTo>
                  <a:pt x="70997" y="17561"/>
                </a:lnTo>
                <a:lnTo>
                  <a:pt x="84094" y="17561"/>
                </a:lnTo>
                <a:lnTo>
                  <a:pt x="89352" y="19843"/>
                </a:lnTo>
                <a:lnTo>
                  <a:pt x="91509" y="22324"/>
                </a:lnTo>
                <a:lnTo>
                  <a:pt x="72634" y="22324"/>
                </a:lnTo>
                <a:lnTo>
                  <a:pt x="68764" y="24209"/>
                </a:lnTo>
                <a:lnTo>
                  <a:pt x="65674" y="28128"/>
                </a:lnTo>
                <a:lnTo>
                  <a:pt x="62910" y="31749"/>
                </a:lnTo>
                <a:lnTo>
                  <a:pt x="61472" y="36363"/>
                </a:lnTo>
                <a:lnTo>
                  <a:pt x="61472" y="47277"/>
                </a:lnTo>
                <a:lnTo>
                  <a:pt x="62910" y="51891"/>
                </a:lnTo>
                <a:lnTo>
                  <a:pt x="65788" y="55661"/>
                </a:lnTo>
                <a:lnTo>
                  <a:pt x="68764" y="59431"/>
                </a:lnTo>
                <a:lnTo>
                  <a:pt x="72684" y="61317"/>
                </a:lnTo>
                <a:lnTo>
                  <a:pt x="91502" y="61317"/>
                </a:lnTo>
                <a:lnTo>
                  <a:pt x="89303" y="62805"/>
                </a:lnTo>
                <a:lnTo>
                  <a:pt x="85929" y="64988"/>
                </a:lnTo>
                <a:lnTo>
                  <a:pt x="82010" y="66079"/>
                </a:lnTo>
                <a:close/>
              </a:path>
              <a:path w="314960" h="66675">
                <a:moveTo>
                  <a:pt x="91502" y="61317"/>
                </a:moveTo>
                <a:lnTo>
                  <a:pt x="82407" y="61317"/>
                </a:lnTo>
                <a:lnTo>
                  <a:pt x="86277" y="59431"/>
                </a:lnTo>
                <a:lnTo>
                  <a:pt x="92130" y="51792"/>
                </a:lnTo>
                <a:lnTo>
                  <a:pt x="93587" y="47277"/>
                </a:lnTo>
                <a:lnTo>
                  <a:pt x="93586" y="36363"/>
                </a:lnTo>
                <a:lnTo>
                  <a:pt x="92130" y="31898"/>
                </a:lnTo>
                <a:lnTo>
                  <a:pt x="89044" y="27979"/>
                </a:lnTo>
                <a:lnTo>
                  <a:pt x="86277" y="24258"/>
                </a:lnTo>
                <a:lnTo>
                  <a:pt x="82357" y="22324"/>
                </a:lnTo>
                <a:lnTo>
                  <a:pt x="91509" y="22324"/>
                </a:lnTo>
                <a:lnTo>
                  <a:pt x="97290" y="28971"/>
                </a:lnTo>
                <a:lnTo>
                  <a:pt x="99275" y="34776"/>
                </a:lnTo>
                <a:lnTo>
                  <a:pt x="99275" y="46087"/>
                </a:lnTo>
                <a:lnTo>
                  <a:pt x="98431" y="50105"/>
                </a:lnTo>
                <a:lnTo>
                  <a:pt x="96744" y="53875"/>
                </a:lnTo>
                <a:lnTo>
                  <a:pt x="95157" y="57546"/>
                </a:lnTo>
                <a:lnTo>
                  <a:pt x="92676" y="60523"/>
                </a:lnTo>
                <a:lnTo>
                  <a:pt x="91502" y="61317"/>
                </a:lnTo>
                <a:close/>
              </a:path>
              <a:path w="314960" h="66675">
                <a:moveTo>
                  <a:pt x="116244" y="18901"/>
                </a:moveTo>
                <a:lnTo>
                  <a:pt x="110588" y="18901"/>
                </a:lnTo>
                <a:lnTo>
                  <a:pt x="110588" y="9624"/>
                </a:lnTo>
                <a:lnTo>
                  <a:pt x="111482" y="6201"/>
                </a:lnTo>
                <a:lnTo>
                  <a:pt x="115153" y="2331"/>
                </a:lnTo>
                <a:lnTo>
                  <a:pt x="117981" y="1339"/>
                </a:lnTo>
                <a:lnTo>
                  <a:pt x="124033" y="1339"/>
                </a:lnTo>
                <a:lnTo>
                  <a:pt x="125570" y="1438"/>
                </a:lnTo>
                <a:lnTo>
                  <a:pt x="126365" y="1637"/>
                </a:lnTo>
                <a:lnTo>
                  <a:pt x="126365" y="5953"/>
                </a:lnTo>
                <a:lnTo>
                  <a:pt x="120163" y="5953"/>
                </a:lnTo>
                <a:lnTo>
                  <a:pt x="118576" y="6498"/>
                </a:lnTo>
                <a:lnTo>
                  <a:pt x="117583" y="7590"/>
                </a:lnTo>
                <a:lnTo>
                  <a:pt x="116690" y="8681"/>
                </a:lnTo>
                <a:lnTo>
                  <a:pt x="116244" y="10417"/>
                </a:lnTo>
                <a:lnTo>
                  <a:pt x="116244" y="18901"/>
                </a:lnTo>
                <a:close/>
              </a:path>
              <a:path w="314960" h="66675">
                <a:moveTo>
                  <a:pt x="139535" y="18901"/>
                </a:moveTo>
                <a:lnTo>
                  <a:pt x="133880" y="18901"/>
                </a:lnTo>
                <a:lnTo>
                  <a:pt x="133880" y="5060"/>
                </a:lnTo>
                <a:lnTo>
                  <a:pt x="139535" y="5060"/>
                </a:lnTo>
                <a:lnTo>
                  <a:pt x="139535" y="18901"/>
                </a:lnTo>
                <a:close/>
              </a:path>
              <a:path w="314960" h="66675">
                <a:moveTo>
                  <a:pt x="126365" y="6548"/>
                </a:moveTo>
                <a:lnTo>
                  <a:pt x="125670" y="6349"/>
                </a:lnTo>
                <a:lnTo>
                  <a:pt x="124925" y="6201"/>
                </a:lnTo>
                <a:lnTo>
                  <a:pt x="123338" y="6002"/>
                </a:lnTo>
                <a:lnTo>
                  <a:pt x="122743" y="5953"/>
                </a:lnTo>
                <a:lnTo>
                  <a:pt x="126365" y="5953"/>
                </a:lnTo>
                <a:lnTo>
                  <a:pt x="126365" y="6548"/>
                </a:lnTo>
                <a:close/>
              </a:path>
              <a:path w="314960" h="66675">
                <a:moveTo>
                  <a:pt x="125174" y="23663"/>
                </a:moveTo>
                <a:lnTo>
                  <a:pt x="102701" y="23663"/>
                </a:lnTo>
                <a:lnTo>
                  <a:pt x="102701" y="18901"/>
                </a:lnTo>
                <a:lnTo>
                  <a:pt x="125174" y="18901"/>
                </a:lnTo>
                <a:lnTo>
                  <a:pt x="125174" y="23663"/>
                </a:lnTo>
                <a:close/>
              </a:path>
              <a:path w="314960" h="66675">
                <a:moveTo>
                  <a:pt x="148763" y="23663"/>
                </a:moveTo>
                <a:lnTo>
                  <a:pt x="125843" y="23663"/>
                </a:lnTo>
                <a:lnTo>
                  <a:pt x="125843" y="18901"/>
                </a:lnTo>
                <a:lnTo>
                  <a:pt x="148763" y="18901"/>
                </a:lnTo>
                <a:lnTo>
                  <a:pt x="148763" y="23663"/>
                </a:lnTo>
                <a:close/>
              </a:path>
              <a:path w="314960" h="66675">
                <a:moveTo>
                  <a:pt x="116244" y="64740"/>
                </a:moveTo>
                <a:lnTo>
                  <a:pt x="110588" y="64740"/>
                </a:lnTo>
                <a:lnTo>
                  <a:pt x="110588" y="23663"/>
                </a:lnTo>
                <a:lnTo>
                  <a:pt x="116244" y="23663"/>
                </a:lnTo>
                <a:lnTo>
                  <a:pt x="116244" y="64740"/>
                </a:lnTo>
                <a:close/>
              </a:path>
              <a:path w="314960" h="66675">
                <a:moveTo>
                  <a:pt x="147175" y="65186"/>
                </a:moveTo>
                <a:lnTo>
                  <a:pt x="140081" y="65186"/>
                </a:lnTo>
                <a:lnTo>
                  <a:pt x="137452" y="64492"/>
                </a:lnTo>
                <a:lnTo>
                  <a:pt x="135963" y="63102"/>
                </a:lnTo>
                <a:lnTo>
                  <a:pt x="134574" y="61713"/>
                </a:lnTo>
                <a:lnTo>
                  <a:pt x="133975" y="59531"/>
                </a:lnTo>
                <a:lnTo>
                  <a:pt x="133880" y="23663"/>
                </a:lnTo>
                <a:lnTo>
                  <a:pt x="139535" y="23663"/>
                </a:lnTo>
                <a:lnTo>
                  <a:pt x="139535" y="57199"/>
                </a:lnTo>
                <a:lnTo>
                  <a:pt x="139932" y="58737"/>
                </a:lnTo>
                <a:lnTo>
                  <a:pt x="140725" y="59531"/>
                </a:lnTo>
                <a:lnTo>
                  <a:pt x="141619" y="60225"/>
                </a:lnTo>
                <a:lnTo>
                  <a:pt x="142760" y="60572"/>
                </a:lnTo>
                <a:lnTo>
                  <a:pt x="148763" y="60572"/>
                </a:lnTo>
                <a:lnTo>
                  <a:pt x="148763" y="65037"/>
                </a:lnTo>
                <a:lnTo>
                  <a:pt x="147969" y="65136"/>
                </a:lnTo>
                <a:lnTo>
                  <a:pt x="147175" y="65186"/>
                </a:lnTo>
                <a:close/>
              </a:path>
              <a:path w="314960" h="66675">
                <a:moveTo>
                  <a:pt x="148763" y="60572"/>
                </a:moveTo>
                <a:lnTo>
                  <a:pt x="146233" y="60572"/>
                </a:lnTo>
                <a:lnTo>
                  <a:pt x="148763" y="60275"/>
                </a:lnTo>
                <a:lnTo>
                  <a:pt x="148763" y="60572"/>
                </a:lnTo>
                <a:close/>
              </a:path>
              <a:path w="314960" h="66675">
                <a:moveTo>
                  <a:pt x="166066" y="26640"/>
                </a:moveTo>
                <a:lnTo>
                  <a:pt x="162254" y="26640"/>
                </a:lnTo>
                <a:lnTo>
                  <a:pt x="163842" y="23564"/>
                </a:lnTo>
                <a:lnTo>
                  <a:pt x="165875" y="21282"/>
                </a:lnTo>
                <a:lnTo>
                  <a:pt x="168355" y="19794"/>
                </a:lnTo>
                <a:lnTo>
                  <a:pt x="170936" y="18305"/>
                </a:lnTo>
                <a:lnTo>
                  <a:pt x="173912" y="17561"/>
                </a:lnTo>
                <a:lnTo>
                  <a:pt x="180461" y="17561"/>
                </a:lnTo>
                <a:lnTo>
                  <a:pt x="183189" y="18355"/>
                </a:lnTo>
                <a:lnTo>
                  <a:pt x="185471" y="19942"/>
                </a:lnTo>
                <a:lnTo>
                  <a:pt x="187852" y="21431"/>
                </a:lnTo>
                <a:lnTo>
                  <a:pt x="188522" y="22324"/>
                </a:lnTo>
                <a:lnTo>
                  <a:pt x="171630" y="22324"/>
                </a:lnTo>
                <a:lnTo>
                  <a:pt x="168207" y="23861"/>
                </a:lnTo>
                <a:lnTo>
                  <a:pt x="166066" y="26640"/>
                </a:lnTo>
                <a:close/>
              </a:path>
              <a:path w="314960" h="66675">
                <a:moveTo>
                  <a:pt x="194550" y="26491"/>
                </a:moveTo>
                <a:lnTo>
                  <a:pt x="190382" y="26491"/>
                </a:lnTo>
                <a:lnTo>
                  <a:pt x="191819" y="23713"/>
                </a:lnTo>
                <a:lnTo>
                  <a:pt x="191916" y="23564"/>
                </a:lnTo>
                <a:lnTo>
                  <a:pt x="193855" y="21431"/>
                </a:lnTo>
                <a:lnTo>
                  <a:pt x="196335" y="19942"/>
                </a:lnTo>
                <a:lnTo>
                  <a:pt x="198915" y="18355"/>
                </a:lnTo>
                <a:lnTo>
                  <a:pt x="201842" y="17561"/>
                </a:lnTo>
                <a:lnTo>
                  <a:pt x="210177" y="17561"/>
                </a:lnTo>
                <a:lnTo>
                  <a:pt x="213947" y="18950"/>
                </a:lnTo>
                <a:lnTo>
                  <a:pt x="216978" y="22324"/>
                </a:lnTo>
                <a:lnTo>
                  <a:pt x="199709" y="22324"/>
                </a:lnTo>
                <a:lnTo>
                  <a:pt x="196633" y="23713"/>
                </a:lnTo>
                <a:lnTo>
                  <a:pt x="194550" y="26491"/>
                </a:lnTo>
                <a:close/>
              </a:path>
              <a:path w="314960" h="66675">
                <a:moveTo>
                  <a:pt x="162402" y="64740"/>
                </a:moveTo>
                <a:lnTo>
                  <a:pt x="156896" y="64740"/>
                </a:lnTo>
                <a:lnTo>
                  <a:pt x="156896" y="18901"/>
                </a:lnTo>
                <a:lnTo>
                  <a:pt x="162105" y="18901"/>
                </a:lnTo>
                <a:lnTo>
                  <a:pt x="162105" y="26640"/>
                </a:lnTo>
                <a:lnTo>
                  <a:pt x="166066" y="26640"/>
                </a:lnTo>
                <a:lnTo>
                  <a:pt x="163543" y="29914"/>
                </a:lnTo>
                <a:lnTo>
                  <a:pt x="162402" y="33833"/>
                </a:lnTo>
                <a:lnTo>
                  <a:pt x="162402" y="64740"/>
                </a:lnTo>
                <a:close/>
              </a:path>
              <a:path w="314960" h="66675">
                <a:moveTo>
                  <a:pt x="191424" y="64740"/>
                </a:moveTo>
                <a:lnTo>
                  <a:pt x="185769" y="64740"/>
                </a:lnTo>
                <a:lnTo>
                  <a:pt x="185695" y="29616"/>
                </a:lnTo>
                <a:lnTo>
                  <a:pt x="184975" y="27185"/>
                </a:lnTo>
                <a:lnTo>
                  <a:pt x="183388" y="25300"/>
                </a:lnTo>
                <a:lnTo>
                  <a:pt x="181800" y="23316"/>
                </a:lnTo>
                <a:lnTo>
                  <a:pt x="179369" y="22324"/>
                </a:lnTo>
                <a:lnTo>
                  <a:pt x="188522" y="22324"/>
                </a:lnTo>
                <a:lnTo>
                  <a:pt x="189452" y="23564"/>
                </a:lnTo>
                <a:lnTo>
                  <a:pt x="189566" y="23861"/>
                </a:lnTo>
                <a:lnTo>
                  <a:pt x="190382" y="26491"/>
                </a:lnTo>
                <a:lnTo>
                  <a:pt x="194550" y="26491"/>
                </a:lnTo>
                <a:lnTo>
                  <a:pt x="192466" y="29269"/>
                </a:lnTo>
                <a:lnTo>
                  <a:pt x="191424" y="33238"/>
                </a:lnTo>
                <a:lnTo>
                  <a:pt x="191424" y="64740"/>
                </a:lnTo>
                <a:close/>
              </a:path>
              <a:path w="314960" h="66675">
                <a:moveTo>
                  <a:pt x="220148" y="64740"/>
                </a:moveTo>
                <a:lnTo>
                  <a:pt x="214641" y="64740"/>
                </a:lnTo>
                <a:lnTo>
                  <a:pt x="214532" y="29269"/>
                </a:lnTo>
                <a:lnTo>
                  <a:pt x="213749" y="26789"/>
                </a:lnTo>
                <a:lnTo>
                  <a:pt x="211963" y="25003"/>
                </a:lnTo>
                <a:lnTo>
                  <a:pt x="210276" y="23217"/>
                </a:lnTo>
                <a:lnTo>
                  <a:pt x="207547" y="22324"/>
                </a:lnTo>
                <a:lnTo>
                  <a:pt x="216978" y="22324"/>
                </a:lnTo>
                <a:lnTo>
                  <a:pt x="218907" y="24407"/>
                </a:lnTo>
                <a:lnTo>
                  <a:pt x="220148" y="28227"/>
                </a:lnTo>
                <a:lnTo>
                  <a:pt x="220148" y="64740"/>
                </a:lnTo>
                <a:close/>
              </a:path>
              <a:path w="314960" h="66675">
                <a:moveTo>
                  <a:pt x="235969" y="32890"/>
                </a:moveTo>
                <a:lnTo>
                  <a:pt x="230314" y="32890"/>
                </a:lnTo>
                <a:lnTo>
                  <a:pt x="230612" y="27930"/>
                </a:lnTo>
                <a:lnTo>
                  <a:pt x="232348" y="24159"/>
                </a:lnTo>
                <a:lnTo>
                  <a:pt x="235523" y="21579"/>
                </a:lnTo>
                <a:lnTo>
                  <a:pt x="238697" y="18901"/>
                </a:lnTo>
                <a:lnTo>
                  <a:pt x="243163" y="17561"/>
                </a:lnTo>
                <a:lnTo>
                  <a:pt x="254771" y="17561"/>
                </a:lnTo>
                <a:lnTo>
                  <a:pt x="259037" y="18851"/>
                </a:lnTo>
                <a:lnTo>
                  <a:pt x="261716" y="21431"/>
                </a:lnTo>
                <a:lnTo>
                  <a:pt x="262717" y="22324"/>
                </a:lnTo>
                <a:lnTo>
                  <a:pt x="244403" y="22324"/>
                </a:lnTo>
                <a:lnTo>
                  <a:pt x="241426" y="23217"/>
                </a:lnTo>
                <a:lnTo>
                  <a:pt x="239243" y="25003"/>
                </a:lnTo>
                <a:lnTo>
                  <a:pt x="237160" y="26789"/>
                </a:lnTo>
                <a:lnTo>
                  <a:pt x="236069" y="29418"/>
                </a:lnTo>
                <a:lnTo>
                  <a:pt x="235969" y="32890"/>
                </a:lnTo>
                <a:close/>
              </a:path>
              <a:path w="314960" h="66675">
                <a:moveTo>
                  <a:pt x="247627" y="66079"/>
                </a:moveTo>
                <a:lnTo>
                  <a:pt x="239194" y="66079"/>
                </a:lnTo>
                <a:lnTo>
                  <a:pt x="235424" y="64938"/>
                </a:lnTo>
                <a:lnTo>
                  <a:pt x="232488" y="62606"/>
                </a:lnTo>
                <a:lnTo>
                  <a:pt x="229768" y="60275"/>
                </a:lnTo>
                <a:lnTo>
                  <a:pt x="228503" y="57249"/>
                </a:lnTo>
                <a:lnTo>
                  <a:pt x="228379" y="48220"/>
                </a:lnTo>
                <a:lnTo>
                  <a:pt x="229916" y="44896"/>
                </a:lnTo>
                <a:lnTo>
                  <a:pt x="232993" y="42713"/>
                </a:lnTo>
                <a:lnTo>
                  <a:pt x="236069" y="40431"/>
                </a:lnTo>
                <a:lnTo>
                  <a:pt x="242964" y="38794"/>
                </a:lnTo>
                <a:lnTo>
                  <a:pt x="256061" y="37603"/>
                </a:lnTo>
                <a:lnTo>
                  <a:pt x="257747" y="37058"/>
                </a:lnTo>
                <a:lnTo>
                  <a:pt x="259732" y="35272"/>
                </a:lnTo>
                <a:lnTo>
                  <a:pt x="260228" y="33783"/>
                </a:lnTo>
                <a:lnTo>
                  <a:pt x="260228" y="28624"/>
                </a:lnTo>
                <a:lnTo>
                  <a:pt x="259286" y="26292"/>
                </a:lnTo>
                <a:lnTo>
                  <a:pt x="255515" y="23117"/>
                </a:lnTo>
                <a:lnTo>
                  <a:pt x="252439" y="22324"/>
                </a:lnTo>
                <a:lnTo>
                  <a:pt x="262717" y="22324"/>
                </a:lnTo>
                <a:lnTo>
                  <a:pt x="264495" y="23911"/>
                </a:lnTo>
                <a:lnTo>
                  <a:pt x="265884" y="27433"/>
                </a:lnTo>
                <a:lnTo>
                  <a:pt x="265884" y="39736"/>
                </a:lnTo>
                <a:lnTo>
                  <a:pt x="260079" y="39736"/>
                </a:lnTo>
                <a:lnTo>
                  <a:pt x="259484" y="40729"/>
                </a:lnTo>
                <a:lnTo>
                  <a:pt x="257698" y="41423"/>
                </a:lnTo>
                <a:lnTo>
                  <a:pt x="251745" y="42217"/>
                </a:lnTo>
                <a:lnTo>
                  <a:pt x="248471" y="42763"/>
                </a:lnTo>
                <a:lnTo>
                  <a:pt x="244899" y="43457"/>
                </a:lnTo>
                <a:lnTo>
                  <a:pt x="241327" y="44053"/>
                </a:lnTo>
                <a:lnTo>
                  <a:pt x="238598" y="45045"/>
                </a:lnTo>
                <a:lnTo>
                  <a:pt x="236713" y="46434"/>
                </a:lnTo>
                <a:lnTo>
                  <a:pt x="234927" y="47823"/>
                </a:lnTo>
                <a:lnTo>
                  <a:pt x="234034" y="49758"/>
                </a:lnTo>
                <a:lnTo>
                  <a:pt x="234034" y="55016"/>
                </a:lnTo>
                <a:lnTo>
                  <a:pt x="235027" y="57249"/>
                </a:lnTo>
                <a:lnTo>
                  <a:pt x="237011" y="58935"/>
                </a:lnTo>
                <a:lnTo>
                  <a:pt x="239095" y="60523"/>
                </a:lnTo>
                <a:lnTo>
                  <a:pt x="241525" y="61317"/>
                </a:lnTo>
                <a:lnTo>
                  <a:pt x="257103" y="61317"/>
                </a:lnTo>
                <a:lnTo>
                  <a:pt x="255813" y="62606"/>
                </a:lnTo>
                <a:lnTo>
                  <a:pt x="253234" y="63995"/>
                </a:lnTo>
                <a:lnTo>
                  <a:pt x="250752" y="65384"/>
                </a:lnTo>
                <a:lnTo>
                  <a:pt x="247627" y="66079"/>
                </a:lnTo>
                <a:close/>
              </a:path>
              <a:path w="314960" h="66675">
                <a:moveTo>
                  <a:pt x="257103" y="61317"/>
                </a:moveTo>
                <a:lnTo>
                  <a:pt x="248867" y="61317"/>
                </a:lnTo>
                <a:lnTo>
                  <a:pt x="252638" y="59977"/>
                </a:lnTo>
                <a:lnTo>
                  <a:pt x="258690" y="54520"/>
                </a:lnTo>
                <a:lnTo>
                  <a:pt x="260228" y="51147"/>
                </a:lnTo>
                <a:lnTo>
                  <a:pt x="260228" y="39736"/>
                </a:lnTo>
                <a:lnTo>
                  <a:pt x="265884" y="39736"/>
                </a:lnTo>
                <a:lnTo>
                  <a:pt x="265884" y="56703"/>
                </a:lnTo>
                <a:lnTo>
                  <a:pt x="260526" y="56703"/>
                </a:lnTo>
                <a:lnTo>
                  <a:pt x="258244" y="60175"/>
                </a:lnTo>
                <a:lnTo>
                  <a:pt x="257103" y="61317"/>
                </a:lnTo>
                <a:close/>
              </a:path>
              <a:path w="314960" h="66675">
                <a:moveTo>
                  <a:pt x="269009" y="64740"/>
                </a:moveTo>
                <a:lnTo>
                  <a:pt x="264842" y="64740"/>
                </a:lnTo>
                <a:lnTo>
                  <a:pt x="263155" y="64144"/>
                </a:lnTo>
                <a:lnTo>
                  <a:pt x="261171" y="61763"/>
                </a:lnTo>
                <a:lnTo>
                  <a:pt x="260779" y="60275"/>
                </a:lnTo>
                <a:lnTo>
                  <a:pt x="260674" y="56703"/>
                </a:lnTo>
                <a:lnTo>
                  <a:pt x="265884" y="56703"/>
                </a:lnTo>
                <a:lnTo>
                  <a:pt x="265884" y="57745"/>
                </a:lnTo>
                <a:lnTo>
                  <a:pt x="266131" y="58489"/>
                </a:lnTo>
                <a:lnTo>
                  <a:pt x="267124" y="59679"/>
                </a:lnTo>
                <a:lnTo>
                  <a:pt x="267967" y="59977"/>
                </a:lnTo>
                <a:lnTo>
                  <a:pt x="270795" y="59977"/>
                </a:lnTo>
                <a:lnTo>
                  <a:pt x="270795" y="64442"/>
                </a:lnTo>
                <a:lnTo>
                  <a:pt x="269505" y="64640"/>
                </a:lnTo>
                <a:lnTo>
                  <a:pt x="269009" y="64740"/>
                </a:lnTo>
                <a:close/>
              </a:path>
              <a:path w="314960" h="66675">
                <a:moveTo>
                  <a:pt x="270795" y="59977"/>
                </a:moveTo>
                <a:lnTo>
                  <a:pt x="270051" y="59977"/>
                </a:lnTo>
                <a:lnTo>
                  <a:pt x="270597" y="59779"/>
                </a:lnTo>
                <a:lnTo>
                  <a:pt x="270795" y="59679"/>
                </a:lnTo>
                <a:lnTo>
                  <a:pt x="270795" y="59977"/>
                </a:lnTo>
                <a:close/>
              </a:path>
              <a:path w="314960" h="66675">
                <a:moveTo>
                  <a:pt x="278663" y="64740"/>
                </a:moveTo>
                <a:lnTo>
                  <a:pt x="271817" y="64740"/>
                </a:lnTo>
                <a:lnTo>
                  <a:pt x="289527" y="40927"/>
                </a:lnTo>
                <a:lnTo>
                  <a:pt x="273157" y="18901"/>
                </a:lnTo>
                <a:lnTo>
                  <a:pt x="280151" y="18901"/>
                </a:lnTo>
                <a:lnTo>
                  <a:pt x="293248" y="36313"/>
                </a:lnTo>
                <a:lnTo>
                  <a:pt x="299776" y="36313"/>
                </a:lnTo>
                <a:lnTo>
                  <a:pt x="296374" y="40778"/>
                </a:lnTo>
                <a:lnTo>
                  <a:pt x="299953" y="45541"/>
                </a:lnTo>
                <a:lnTo>
                  <a:pt x="292802" y="45541"/>
                </a:lnTo>
                <a:lnTo>
                  <a:pt x="278663" y="64740"/>
                </a:lnTo>
                <a:close/>
              </a:path>
              <a:path w="314960" h="66675">
                <a:moveTo>
                  <a:pt x="299776" y="36313"/>
                </a:moveTo>
                <a:lnTo>
                  <a:pt x="293248" y="36313"/>
                </a:lnTo>
                <a:lnTo>
                  <a:pt x="306048" y="18901"/>
                </a:lnTo>
                <a:lnTo>
                  <a:pt x="313043" y="18901"/>
                </a:lnTo>
                <a:lnTo>
                  <a:pt x="299776" y="36313"/>
                </a:lnTo>
                <a:close/>
              </a:path>
              <a:path w="314960" h="66675">
                <a:moveTo>
                  <a:pt x="314382" y="64740"/>
                </a:moveTo>
                <a:lnTo>
                  <a:pt x="307238" y="64740"/>
                </a:lnTo>
                <a:lnTo>
                  <a:pt x="292802" y="45541"/>
                </a:lnTo>
                <a:lnTo>
                  <a:pt x="299953" y="45541"/>
                </a:lnTo>
                <a:lnTo>
                  <a:pt x="314382" y="64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76564" y="378329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76564" y="378329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5038" y="3799794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6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60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6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6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60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6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6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60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6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60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6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6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6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6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6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60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6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6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6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60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60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60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60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60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60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60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60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74789" y="426774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74788" y="426774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8454" y="4282290"/>
            <a:ext cx="642620" cy="77470"/>
          </a:xfrm>
          <a:custGeom>
            <a:avLst/>
            <a:gdLst/>
            <a:ahLst/>
            <a:cxnLst/>
            <a:rect l="l" t="t" r="r" b="b"/>
            <a:pathLst>
              <a:path w="642620" h="77470">
                <a:moveTo>
                  <a:pt x="14882" y="64740"/>
                </a:moveTo>
                <a:lnTo>
                  <a:pt x="8781" y="64740"/>
                </a:lnTo>
                <a:lnTo>
                  <a:pt x="9619" y="56945"/>
                </a:lnTo>
                <a:lnTo>
                  <a:pt x="28593" y="15431"/>
                </a:lnTo>
                <a:lnTo>
                  <a:pt x="34379" y="8483"/>
                </a:lnTo>
                <a:lnTo>
                  <a:pt x="0" y="8483"/>
                </a:lnTo>
                <a:lnTo>
                  <a:pt x="0" y="3422"/>
                </a:lnTo>
                <a:lnTo>
                  <a:pt x="40034" y="3422"/>
                </a:lnTo>
                <a:lnTo>
                  <a:pt x="40034" y="8483"/>
                </a:lnTo>
                <a:lnTo>
                  <a:pt x="34677" y="14585"/>
                </a:lnTo>
                <a:lnTo>
                  <a:pt x="29914" y="20984"/>
                </a:lnTo>
                <a:lnTo>
                  <a:pt x="15672" y="56954"/>
                </a:lnTo>
                <a:lnTo>
                  <a:pt x="14882" y="64740"/>
                </a:lnTo>
                <a:close/>
              </a:path>
              <a:path w="642620" h="77470">
                <a:moveTo>
                  <a:pt x="51944" y="64740"/>
                </a:moveTo>
                <a:lnTo>
                  <a:pt x="45098" y="64740"/>
                </a:lnTo>
                <a:lnTo>
                  <a:pt x="62808" y="40927"/>
                </a:lnTo>
                <a:lnTo>
                  <a:pt x="46438" y="18901"/>
                </a:lnTo>
                <a:lnTo>
                  <a:pt x="53433" y="18901"/>
                </a:lnTo>
                <a:lnTo>
                  <a:pt x="66530" y="36313"/>
                </a:lnTo>
                <a:lnTo>
                  <a:pt x="73057" y="36313"/>
                </a:lnTo>
                <a:lnTo>
                  <a:pt x="69655" y="40778"/>
                </a:lnTo>
                <a:lnTo>
                  <a:pt x="73234" y="45541"/>
                </a:lnTo>
                <a:lnTo>
                  <a:pt x="66083" y="45541"/>
                </a:lnTo>
                <a:lnTo>
                  <a:pt x="51944" y="64740"/>
                </a:lnTo>
                <a:close/>
              </a:path>
              <a:path w="642620" h="77470">
                <a:moveTo>
                  <a:pt x="73057" y="36313"/>
                </a:moveTo>
                <a:lnTo>
                  <a:pt x="66530" y="36313"/>
                </a:lnTo>
                <a:lnTo>
                  <a:pt x="79328" y="18901"/>
                </a:lnTo>
                <a:lnTo>
                  <a:pt x="86323" y="18901"/>
                </a:lnTo>
                <a:lnTo>
                  <a:pt x="73057" y="36313"/>
                </a:lnTo>
                <a:close/>
              </a:path>
              <a:path w="642620" h="77470">
                <a:moveTo>
                  <a:pt x="87663" y="64740"/>
                </a:moveTo>
                <a:lnTo>
                  <a:pt x="80519" y="64740"/>
                </a:lnTo>
                <a:lnTo>
                  <a:pt x="66083" y="45541"/>
                </a:lnTo>
                <a:lnTo>
                  <a:pt x="73234" y="45541"/>
                </a:lnTo>
                <a:lnTo>
                  <a:pt x="87663" y="64740"/>
                </a:lnTo>
                <a:close/>
              </a:path>
              <a:path w="642620" h="77470">
                <a:moveTo>
                  <a:pt x="107030" y="64740"/>
                </a:moveTo>
                <a:lnTo>
                  <a:pt x="100928" y="64740"/>
                </a:lnTo>
                <a:lnTo>
                  <a:pt x="101767" y="56945"/>
                </a:lnTo>
                <a:lnTo>
                  <a:pt x="120741" y="15431"/>
                </a:lnTo>
                <a:lnTo>
                  <a:pt x="126526" y="8483"/>
                </a:lnTo>
                <a:lnTo>
                  <a:pt x="92147" y="8483"/>
                </a:lnTo>
                <a:lnTo>
                  <a:pt x="92147" y="3422"/>
                </a:lnTo>
                <a:lnTo>
                  <a:pt x="132181" y="3422"/>
                </a:lnTo>
                <a:lnTo>
                  <a:pt x="132181" y="8483"/>
                </a:lnTo>
                <a:lnTo>
                  <a:pt x="126824" y="14585"/>
                </a:lnTo>
                <a:lnTo>
                  <a:pt x="122062" y="20984"/>
                </a:lnTo>
                <a:lnTo>
                  <a:pt x="107819" y="56954"/>
                </a:lnTo>
                <a:lnTo>
                  <a:pt x="107030" y="64740"/>
                </a:lnTo>
                <a:close/>
              </a:path>
              <a:path w="642620" h="77470">
                <a:moveTo>
                  <a:pt x="191548" y="66079"/>
                </a:moveTo>
                <a:lnTo>
                  <a:pt x="180039" y="66079"/>
                </a:lnTo>
                <a:lnTo>
                  <a:pt x="174780" y="63797"/>
                </a:lnTo>
                <a:lnTo>
                  <a:pt x="170712" y="59233"/>
                </a:lnTo>
                <a:lnTo>
                  <a:pt x="166743" y="54669"/>
                </a:lnTo>
                <a:lnTo>
                  <a:pt x="164759" y="48865"/>
                </a:lnTo>
                <a:lnTo>
                  <a:pt x="164759" y="34776"/>
                </a:lnTo>
                <a:lnTo>
                  <a:pt x="166743" y="28971"/>
                </a:lnTo>
                <a:lnTo>
                  <a:pt x="174681" y="19843"/>
                </a:lnTo>
                <a:lnTo>
                  <a:pt x="179939" y="17561"/>
                </a:lnTo>
                <a:lnTo>
                  <a:pt x="191845" y="17561"/>
                </a:lnTo>
                <a:lnTo>
                  <a:pt x="196112" y="18950"/>
                </a:lnTo>
                <a:lnTo>
                  <a:pt x="199988" y="22324"/>
                </a:lnTo>
                <a:lnTo>
                  <a:pt x="181626" y="22324"/>
                </a:lnTo>
                <a:lnTo>
                  <a:pt x="177707" y="24209"/>
                </a:lnTo>
                <a:lnTo>
                  <a:pt x="174731" y="27979"/>
                </a:lnTo>
                <a:lnTo>
                  <a:pt x="171853" y="31749"/>
                </a:lnTo>
                <a:lnTo>
                  <a:pt x="170414" y="36363"/>
                </a:lnTo>
                <a:lnTo>
                  <a:pt x="170414" y="47277"/>
                </a:lnTo>
                <a:lnTo>
                  <a:pt x="171853" y="51891"/>
                </a:lnTo>
                <a:lnTo>
                  <a:pt x="174731" y="55661"/>
                </a:lnTo>
                <a:lnTo>
                  <a:pt x="177707" y="59431"/>
                </a:lnTo>
                <a:lnTo>
                  <a:pt x="181626" y="61317"/>
                </a:lnTo>
                <a:lnTo>
                  <a:pt x="199301" y="61317"/>
                </a:lnTo>
                <a:lnTo>
                  <a:pt x="195765" y="64541"/>
                </a:lnTo>
                <a:lnTo>
                  <a:pt x="191548" y="66079"/>
                </a:lnTo>
                <a:close/>
              </a:path>
              <a:path w="642620" h="77470">
                <a:moveTo>
                  <a:pt x="205091" y="33337"/>
                </a:moveTo>
                <a:lnTo>
                  <a:pt x="199435" y="33337"/>
                </a:lnTo>
                <a:lnTo>
                  <a:pt x="198642" y="29666"/>
                </a:lnTo>
                <a:lnTo>
                  <a:pt x="197153" y="26937"/>
                </a:lnTo>
                <a:lnTo>
                  <a:pt x="194971" y="25151"/>
                </a:lnTo>
                <a:lnTo>
                  <a:pt x="192788" y="23266"/>
                </a:lnTo>
                <a:lnTo>
                  <a:pt x="189960" y="22324"/>
                </a:lnTo>
                <a:lnTo>
                  <a:pt x="199988" y="22324"/>
                </a:lnTo>
                <a:lnTo>
                  <a:pt x="202561" y="24506"/>
                </a:lnTo>
                <a:lnTo>
                  <a:pt x="204496" y="28376"/>
                </a:lnTo>
                <a:lnTo>
                  <a:pt x="205091" y="33337"/>
                </a:lnTo>
                <a:close/>
              </a:path>
              <a:path w="642620" h="77470">
                <a:moveTo>
                  <a:pt x="199301" y="61317"/>
                </a:moveTo>
                <a:lnTo>
                  <a:pt x="189861" y="61317"/>
                </a:lnTo>
                <a:lnTo>
                  <a:pt x="192788" y="60126"/>
                </a:lnTo>
                <a:lnTo>
                  <a:pt x="195268" y="57745"/>
                </a:lnTo>
                <a:lnTo>
                  <a:pt x="197848" y="55363"/>
                </a:lnTo>
                <a:lnTo>
                  <a:pt x="199386" y="52238"/>
                </a:lnTo>
                <a:lnTo>
                  <a:pt x="199882" y="48368"/>
                </a:lnTo>
                <a:lnTo>
                  <a:pt x="205389" y="48368"/>
                </a:lnTo>
                <a:lnTo>
                  <a:pt x="204595" y="54024"/>
                </a:lnTo>
                <a:lnTo>
                  <a:pt x="202511" y="58390"/>
                </a:lnTo>
                <a:lnTo>
                  <a:pt x="199301" y="61317"/>
                </a:lnTo>
                <a:close/>
              </a:path>
              <a:path w="642620" h="77470">
                <a:moveTo>
                  <a:pt x="237070" y="66079"/>
                </a:moveTo>
                <a:lnTo>
                  <a:pt x="226156" y="66079"/>
                </a:lnTo>
                <a:lnTo>
                  <a:pt x="220897" y="63797"/>
                </a:lnTo>
                <a:lnTo>
                  <a:pt x="216829" y="59233"/>
                </a:lnTo>
                <a:lnTo>
                  <a:pt x="212860" y="54669"/>
                </a:lnTo>
                <a:lnTo>
                  <a:pt x="210876" y="48865"/>
                </a:lnTo>
                <a:lnTo>
                  <a:pt x="210876" y="34776"/>
                </a:lnTo>
                <a:lnTo>
                  <a:pt x="212860" y="28971"/>
                </a:lnTo>
                <a:lnTo>
                  <a:pt x="220798" y="19843"/>
                </a:lnTo>
                <a:lnTo>
                  <a:pt x="226056" y="17561"/>
                </a:lnTo>
                <a:lnTo>
                  <a:pt x="239153" y="17561"/>
                </a:lnTo>
                <a:lnTo>
                  <a:pt x="244411" y="19843"/>
                </a:lnTo>
                <a:lnTo>
                  <a:pt x="246569" y="22324"/>
                </a:lnTo>
                <a:lnTo>
                  <a:pt x="227693" y="22324"/>
                </a:lnTo>
                <a:lnTo>
                  <a:pt x="223824" y="24209"/>
                </a:lnTo>
                <a:lnTo>
                  <a:pt x="220734" y="28128"/>
                </a:lnTo>
                <a:lnTo>
                  <a:pt x="217970" y="31749"/>
                </a:lnTo>
                <a:lnTo>
                  <a:pt x="216531" y="36363"/>
                </a:lnTo>
                <a:lnTo>
                  <a:pt x="216531" y="47277"/>
                </a:lnTo>
                <a:lnTo>
                  <a:pt x="217970" y="51891"/>
                </a:lnTo>
                <a:lnTo>
                  <a:pt x="220848" y="55661"/>
                </a:lnTo>
                <a:lnTo>
                  <a:pt x="223824" y="59431"/>
                </a:lnTo>
                <a:lnTo>
                  <a:pt x="227743" y="61317"/>
                </a:lnTo>
                <a:lnTo>
                  <a:pt x="246562" y="61317"/>
                </a:lnTo>
                <a:lnTo>
                  <a:pt x="244362" y="62805"/>
                </a:lnTo>
                <a:lnTo>
                  <a:pt x="240988" y="64988"/>
                </a:lnTo>
                <a:lnTo>
                  <a:pt x="237070" y="66079"/>
                </a:lnTo>
                <a:close/>
              </a:path>
              <a:path w="642620" h="77470">
                <a:moveTo>
                  <a:pt x="246562" y="61317"/>
                </a:moveTo>
                <a:lnTo>
                  <a:pt x="237467" y="61317"/>
                </a:lnTo>
                <a:lnTo>
                  <a:pt x="241336" y="59431"/>
                </a:lnTo>
                <a:lnTo>
                  <a:pt x="247190" y="51792"/>
                </a:lnTo>
                <a:lnTo>
                  <a:pt x="248646" y="47277"/>
                </a:lnTo>
                <a:lnTo>
                  <a:pt x="248645" y="36363"/>
                </a:lnTo>
                <a:lnTo>
                  <a:pt x="247190" y="31898"/>
                </a:lnTo>
                <a:lnTo>
                  <a:pt x="244103" y="27979"/>
                </a:lnTo>
                <a:lnTo>
                  <a:pt x="241336" y="24258"/>
                </a:lnTo>
                <a:lnTo>
                  <a:pt x="237417" y="22324"/>
                </a:lnTo>
                <a:lnTo>
                  <a:pt x="246569" y="22324"/>
                </a:lnTo>
                <a:lnTo>
                  <a:pt x="252350" y="28971"/>
                </a:lnTo>
                <a:lnTo>
                  <a:pt x="254334" y="34776"/>
                </a:lnTo>
                <a:lnTo>
                  <a:pt x="254334" y="46087"/>
                </a:lnTo>
                <a:lnTo>
                  <a:pt x="253491" y="50105"/>
                </a:lnTo>
                <a:lnTo>
                  <a:pt x="251804" y="53875"/>
                </a:lnTo>
                <a:lnTo>
                  <a:pt x="250216" y="57546"/>
                </a:lnTo>
                <a:lnTo>
                  <a:pt x="247736" y="60523"/>
                </a:lnTo>
                <a:lnTo>
                  <a:pt x="246562" y="61317"/>
                </a:lnTo>
                <a:close/>
              </a:path>
              <a:path w="642620" h="77470">
                <a:moveTo>
                  <a:pt x="271781" y="26789"/>
                </a:moveTo>
                <a:lnTo>
                  <a:pt x="268327" y="26789"/>
                </a:lnTo>
                <a:lnTo>
                  <a:pt x="269418" y="24110"/>
                </a:lnTo>
                <a:lnTo>
                  <a:pt x="271303" y="21927"/>
                </a:lnTo>
                <a:lnTo>
                  <a:pt x="273983" y="20240"/>
                </a:lnTo>
                <a:lnTo>
                  <a:pt x="276661" y="18454"/>
                </a:lnTo>
                <a:lnTo>
                  <a:pt x="279687" y="17561"/>
                </a:lnTo>
                <a:lnTo>
                  <a:pt x="288915" y="17561"/>
                </a:lnTo>
                <a:lnTo>
                  <a:pt x="293132" y="19000"/>
                </a:lnTo>
                <a:lnTo>
                  <a:pt x="296127" y="22324"/>
                </a:lnTo>
                <a:lnTo>
                  <a:pt x="279539" y="22324"/>
                </a:lnTo>
                <a:lnTo>
                  <a:pt x="276859" y="23068"/>
                </a:lnTo>
                <a:lnTo>
                  <a:pt x="274578" y="24556"/>
                </a:lnTo>
                <a:lnTo>
                  <a:pt x="272395" y="26044"/>
                </a:lnTo>
                <a:lnTo>
                  <a:pt x="271781" y="26789"/>
                </a:lnTo>
                <a:close/>
              </a:path>
              <a:path w="642620" h="77470">
                <a:moveTo>
                  <a:pt x="268178" y="64740"/>
                </a:moveTo>
                <a:lnTo>
                  <a:pt x="262522" y="64740"/>
                </a:lnTo>
                <a:lnTo>
                  <a:pt x="262522" y="18901"/>
                </a:lnTo>
                <a:lnTo>
                  <a:pt x="268178" y="18901"/>
                </a:lnTo>
                <a:lnTo>
                  <a:pt x="268178" y="26789"/>
                </a:lnTo>
                <a:lnTo>
                  <a:pt x="271781" y="26789"/>
                </a:lnTo>
                <a:lnTo>
                  <a:pt x="270758" y="28029"/>
                </a:lnTo>
                <a:lnTo>
                  <a:pt x="269666" y="30509"/>
                </a:lnTo>
                <a:lnTo>
                  <a:pt x="268674" y="32990"/>
                </a:lnTo>
                <a:lnTo>
                  <a:pt x="268178" y="35470"/>
                </a:lnTo>
                <a:lnTo>
                  <a:pt x="268178" y="64740"/>
                </a:lnTo>
                <a:close/>
              </a:path>
              <a:path w="642620" h="77470">
                <a:moveTo>
                  <a:pt x="299730" y="64740"/>
                </a:moveTo>
                <a:lnTo>
                  <a:pt x="294223" y="64740"/>
                </a:lnTo>
                <a:lnTo>
                  <a:pt x="294223" y="31352"/>
                </a:lnTo>
                <a:lnTo>
                  <a:pt x="293231" y="28029"/>
                </a:lnTo>
                <a:lnTo>
                  <a:pt x="291247" y="25747"/>
                </a:lnTo>
                <a:lnTo>
                  <a:pt x="289361" y="23465"/>
                </a:lnTo>
                <a:lnTo>
                  <a:pt x="286484" y="22324"/>
                </a:lnTo>
                <a:lnTo>
                  <a:pt x="296127" y="22324"/>
                </a:lnTo>
                <a:lnTo>
                  <a:pt x="298390" y="24754"/>
                </a:lnTo>
                <a:lnTo>
                  <a:pt x="299730" y="29071"/>
                </a:lnTo>
                <a:lnTo>
                  <a:pt x="299730" y="64740"/>
                </a:lnTo>
                <a:close/>
              </a:path>
              <a:path w="642620" h="77470">
                <a:moveTo>
                  <a:pt x="328849" y="64740"/>
                </a:moveTo>
                <a:lnTo>
                  <a:pt x="322895" y="64740"/>
                </a:lnTo>
                <a:lnTo>
                  <a:pt x="305185" y="18901"/>
                </a:lnTo>
                <a:lnTo>
                  <a:pt x="311436" y="18901"/>
                </a:lnTo>
                <a:lnTo>
                  <a:pt x="325872" y="59084"/>
                </a:lnTo>
                <a:lnTo>
                  <a:pt x="330960" y="59084"/>
                </a:lnTo>
                <a:lnTo>
                  <a:pt x="328849" y="64740"/>
                </a:lnTo>
                <a:close/>
              </a:path>
              <a:path w="642620" h="77470">
                <a:moveTo>
                  <a:pt x="330960" y="59084"/>
                </a:moveTo>
                <a:lnTo>
                  <a:pt x="326021" y="59084"/>
                </a:lnTo>
                <a:lnTo>
                  <a:pt x="340159" y="18901"/>
                </a:lnTo>
                <a:lnTo>
                  <a:pt x="345964" y="18901"/>
                </a:lnTo>
                <a:lnTo>
                  <a:pt x="330960" y="59084"/>
                </a:lnTo>
                <a:close/>
              </a:path>
              <a:path w="642620" h="77470">
                <a:moveTo>
                  <a:pt x="354350" y="76943"/>
                </a:moveTo>
                <a:lnTo>
                  <a:pt x="354350" y="73074"/>
                </a:lnTo>
                <a:lnTo>
                  <a:pt x="355639" y="72578"/>
                </a:lnTo>
                <a:lnTo>
                  <a:pt x="356631" y="71536"/>
                </a:lnTo>
                <a:lnTo>
                  <a:pt x="357326" y="69949"/>
                </a:lnTo>
                <a:lnTo>
                  <a:pt x="358120" y="68460"/>
                </a:lnTo>
                <a:lnTo>
                  <a:pt x="358517" y="66873"/>
                </a:lnTo>
                <a:lnTo>
                  <a:pt x="358517" y="64740"/>
                </a:lnTo>
                <a:lnTo>
                  <a:pt x="354796" y="64740"/>
                </a:lnTo>
                <a:lnTo>
                  <a:pt x="354796" y="55363"/>
                </a:lnTo>
                <a:lnTo>
                  <a:pt x="362237" y="55363"/>
                </a:lnTo>
                <a:lnTo>
                  <a:pt x="362237" y="67617"/>
                </a:lnTo>
                <a:lnTo>
                  <a:pt x="361543" y="70048"/>
                </a:lnTo>
                <a:lnTo>
                  <a:pt x="360153" y="72330"/>
                </a:lnTo>
                <a:lnTo>
                  <a:pt x="358864" y="74612"/>
                </a:lnTo>
                <a:lnTo>
                  <a:pt x="356929" y="76150"/>
                </a:lnTo>
                <a:lnTo>
                  <a:pt x="354350" y="76943"/>
                </a:lnTo>
                <a:close/>
              </a:path>
              <a:path w="642620" h="77470">
                <a:moveTo>
                  <a:pt x="426888" y="66079"/>
                </a:moveTo>
                <a:lnTo>
                  <a:pt x="412898" y="66079"/>
                </a:lnTo>
                <a:lnTo>
                  <a:pt x="407292" y="63499"/>
                </a:lnTo>
                <a:lnTo>
                  <a:pt x="399107" y="24060"/>
                </a:lnTo>
                <a:lnTo>
                  <a:pt x="400992" y="16569"/>
                </a:lnTo>
                <a:lnTo>
                  <a:pt x="408533" y="4861"/>
                </a:lnTo>
                <a:lnTo>
                  <a:pt x="414039" y="1934"/>
                </a:lnTo>
                <a:lnTo>
                  <a:pt x="427037" y="1934"/>
                </a:lnTo>
                <a:lnTo>
                  <a:pt x="431501" y="3373"/>
                </a:lnTo>
                <a:lnTo>
                  <a:pt x="435187" y="6697"/>
                </a:lnTo>
                <a:lnTo>
                  <a:pt x="416222" y="6697"/>
                </a:lnTo>
                <a:lnTo>
                  <a:pt x="411956" y="9128"/>
                </a:lnTo>
                <a:lnTo>
                  <a:pt x="409078" y="13989"/>
                </a:lnTo>
                <a:lnTo>
                  <a:pt x="406201" y="18752"/>
                </a:lnTo>
                <a:lnTo>
                  <a:pt x="404846" y="25201"/>
                </a:lnTo>
                <a:lnTo>
                  <a:pt x="404763" y="34528"/>
                </a:lnTo>
                <a:lnTo>
                  <a:pt x="409113" y="34528"/>
                </a:lnTo>
                <a:lnTo>
                  <a:pt x="407243" y="36462"/>
                </a:lnTo>
                <a:lnTo>
                  <a:pt x="405804" y="40431"/>
                </a:lnTo>
                <a:lnTo>
                  <a:pt x="405804" y="50353"/>
                </a:lnTo>
                <a:lnTo>
                  <a:pt x="407144" y="54272"/>
                </a:lnTo>
                <a:lnTo>
                  <a:pt x="409822" y="57149"/>
                </a:lnTo>
                <a:lnTo>
                  <a:pt x="412601" y="59927"/>
                </a:lnTo>
                <a:lnTo>
                  <a:pt x="416420" y="61317"/>
                </a:lnTo>
                <a:lnTo>
                  <a:pt x="434677" y="61317"/>
                </a:lnTo>
                <a:lnTo>
                  <a:pt x="431898" y="64095"/>
                </a:lnTo>
                <a:lnTo>
                  <a:pt x="426888" y="66079"/>
                </a:lnTo>
                <a:close/>
              </a:path>
              <a:path w="642620" h="77470">
                <a:moveTo>
                  <a:pt x="440332" y="18305"/>
                </a:moveTo>
                <a:lnTo>
                  <a:pt x="434825" y="18305"/>
                </a:lnTo>
                <a:lnTo>
                  <a:pt x="434329" y="14833"/>
                </a:lnTo>
                <a:lnTo>
                  <a:pt x="432940" y="12055"/>
                </a:lnTo>
                <a:lnTo>
                  <a:pt x="430658" y="9971"/>
                </a:lnTo>
                <a:lnTo>
                  <a:pt x="428376" y="7788"/>
                </a:lnTo>
                <a:lnTo>
                  <a:pt x="425449" y="6697"/>
                </a:lnTo>
                <a:lnTo>
                  <a:pt x="435187" y="6697"/>
                </a:lnTo>
                <a:lnTo>
                  <a:pt x="437851" y="9028"/>
                </a:lnTo>
                <a:lnTo>
                  <a:pt x="439736" y="13047"/>
                </a:lnTo>
                <a:lnTo>
                  <a:pt x="440332" y="18305"/>
                </a:lnTo>
                <a:close/>
              </a:path>
              <a:path w="642620" h="77470">
                <a:moveTo>
                  <a:pt x="409113" y="34528"/>
                </a:moveTo>
                <a:lnTo>
                  <a:pt x="404911" y="34528"/>
                </a:lnTo>
                <a:lnTo>
                  <a:pt x="406399" y="31352"/>
                </a:lnTo>
                <a:lnTo>
                  <a:pt x="408632" y="28872"/>
                </a:lnTo>
                <a:lnTo>
                  <a:pt x="411608" y="27086"/>
                </a:lnTo>
                <a:lnTo>
                  <a:pt x="414684" y="25201"/>
                </a:lnTo>
                <a:lnTo>
                  <a:pt x="417959" y="24258"/>
                </a:lnTo>
                <a:lnTo>
                  <a:pt x="427484" y="24258"/>
                </a:lnTo>
                <a:lnTo>
                  <a:pt x="432395" y="26193"/>
                </a:lnTo>
                <a:lnTo>
                  <a:pt x="435150" y="29021"/>
                </a:lnTo>
                <a:lnTo>
                  <a:pt x="416718" y="29021"/>
                </a:lnTo>
                <a:lnTo>
                  <a:pt x="412997" y="30509"/>
                </a:lnTo>
                <a:lnTo>
                  <a:pt x="409113" y="34528"/>
                </a:lnTo>
                <a:close/>
              </a:path>
              <a:path w="642620" h="77470">
                <a:moveTo>
                  <a:pt x="434677" y="61317"/>
                </a:moveTo>
                <a:lnTo>
                  <a:pt x="425648" y="61317"/>
                </a:lnTo>
                <a:lnTo>
                  <a:pt x="429220" y="59779"/>
                </a:lnTo>
                <a:lnTo>
                  <a:pt x="434875" y="53528"/>
                </a:lnTo>
                <a:lnTo>
                  <a:pt x="436314" y="49758"/>
                </a:lnTo>
                <a:lnTo>
                  <a:pt x="436244" y="40431"/>
                </a:lnTo>
                <a:lnTo>
                  <a:pt x="434924" y="36710"/>
                </a:lnTo>
                <a:lnTo>
                  <a:pt x="432147" y="33635"/>
                </a:lnTo>
                <a:lnTo>
                  <a:pt x="429468" y="30559"/>
                </a:lnTo>
                <a:lnTo>
                  <a:pt x="425846" y="29021"/>
                </a:lnTo>
                <a:lnTo>
                  <a:pt x="435150" y="29021"/>
                </a:lnTo>
                <a:lnTo>
                  <a:pt x="436661" y="30559"/>
                </a:lnTo>
                <a:lnTo>
                  <a:pt x="440035" y="33932"/>
                </a:lnTo>
                <a:lnTo>
                  <a:pt x="441969" y="38893"/>
                </a:lnTo>
                <a:lnTo>
                  <a:pt x="441969" y="51097"/>
                </a:lnTo>
                <a:lnTo>
                  <a:pt x="439936" y="56157"/>
                </a:lnTo>
                <a:lnTo>
                  <a:pt x="435867" y="60126"/>
                </a:lnTo>
                <a:lnTo>
                  <a:pt x="434677" y="61317"/>
                </a:lnTo>
                <a:close/>
              </a:path>
              <a:path w="642620" h="77470">
                <a:moveTo>
                  <a:pt x="490788" y="49261"/>
                </a:moveTo>
                <a:lnTo>
                  <a:pt x="447628" y="49261"/>
                </a:lnTo>
                <a:lnTo>
                  <a:pt x="447628" y="43904"/>
                </a:lnTo>
                <a:lnTo>
                  <a:pt x="476351" y="2530"/>
                </a:lnTo>
                <a:lnTo>
                  <a:pt x="481412" y="2530"/>
                </a:lnTo>
                <a:lnTo>
                  <a:pt x="481412" y="10715"/>
                </a:lnTo>
                <a:lnTo>
                  <a:pt x="476203" y="10715"/>
                </a:lnTo>
                <a:lnTo>
                  <a:pt x="452689" y="44499"/>
                </a:lnTo>
                <a:lnTo>
                  <a:pt x="490788" y="44499"/>
                </a:lnTo>
                <a:lnTo>
                  <a:pt x="490788" y="49261"/>
                </a:lnTo>
                <a:close/>
              </a:path>
              <a:path w="642620" h="77470">
                <a:moveTo>
                  <a:pt x="481412" y="44499"/>
                </a:moveTo>
                <a:lnTo>
                  <a:pt x="476351" y="44499"/>
                </a:lnTo>
                <a:lnTo>
                  <a:pt x="476351" y="10715"/>
                </a:lnTo>
                <a:lnTo>
                  <a:pt x="481412" y="10715"/>
                </a:lnTo>
                <a:lnTo>
                  <a:pt x="481412" y="44499"/>
                </a:lnTo>
                <a:close/>
              </a:path>
              <a:path w="642620" h="77470">
                <a:moveTo>
                  <a:pt x="481412" y="64740"/>
                </a:moveTo>
                <a:lnTo>
                  <a:pt x="476351" y="64740"/>
                </a:lnTo>
                <a:lnTo>
                  <a:pt x="476351" y="49261"/>
                </a:lnTo>
                <a:lnTo>
                  <a:pt x="481412" y="49261"/>
                </a:lnTo>
                <a:lnTo>
                  <a:pt x="481412" y="64740"/>
                </a:lnTo>
                <a:close/>
              </a:path>
              <a:path w="642620" h="77470">
                <a:moveTo>
                  <a:pt x="502549" y="76943"/>
                </a:moveTo>
                <a:lnTo>
                  <a:pt x="502549" y="73074"/>
                </a:lnTo>
                <a:lnTo>
                  <a:pt x="503839" y="72578"/>
                </a:lnTo>
                <a:lnTo>
                  <a:pt x="504831" y="71536"/>
                </a:lnTo>
                <a:lnTo>
                  <a:pt x="505525" y="69949"/>
                </a:lnTo>
                <a:lnTo>
                  <a:pt x="506320" y="68460"/>
                </a:lnTo>
                <a:lnTo>
                  <a:pt x="506716" y="66873"/>
                </a:lnTo>
                <a:lnTo>
                  <a:pt x="506716" y="64740"/>
                </a:lnTo>
                <a:lnTo>
                  <a:pt x="502996" y="64740"/>
                </a:lnTo>
                <a:lnTo>
                  <a:pt x="502996" y="55363"/>
                </a:lnTo>
                <a:lnTo>
                  <a:pt x="510437" y="55363"/>
                </a:lnTo>
                <a:lnTo>
                  <a:pt x="510437" y="67617"/>
                </a:lnTo>
                <a:lnTo>
                  <a:pt x="509742" y="70048"/>
                </a:lnTo>
                <a:lnTo>
                  <a:pt x="508353" y="72330"/>
                </a:lnTo>
                <a:lnTo>
                  <a:pt x="507064" y="74612"/>
                </a:lnTo>
                <a:lnTo>
                  <a:pt x="505129" y="76150"/>
                </a:lnTo>
                <a:lnTo>
                  <a:pt x="502549" y="76943"/>
                </a:lnTo>
                <a:close/>
              </a:path>
              <a:path w="642620" h="77470">
                <a:moveTo>
                  <a:pt x="547307" y="66079"/>
                </a:moveTo>
                <a:lnTo>
                  <a:pt x="542544" y="66079"/>
                </a:lnTo>
                <a:lnTo>
                  <a:pt x="569929" y="0"/>
                </a:lnTo>
                <a:lnTo>
                  <a:pt x="574542" y="0"/>
                </a:lnTo>
                <a:lnTo>
                  <a:pt x="547307" y="66079"/>
                </a:lnTo>
                <a:close/>
              </a:path>
              <a:path w="642620" h="77470">
                <a:moveTo>
                  <a:pt x="608277" y="24110"/>
                </a:moveTo>
                <a:lnTo>
                  <a:pt x="602771" y="24110"/>
                </a:lnTo>
                <a:lnTo>
                  <a:pt x="602771" y="16767"/>
                </a:lnTo>
                <a:lnTo>
                  <a:pt x="604457" y="11608"/>
                </a:lnTo>
                <a:lnTo>
                  <a:pt x="607830" y="7739"/>
                </a:lnTo>
                <a:lnTo>
                  <a:pt x="611303" y="3869"/>
                </a:lnTo>
                <a:lnTo>
                  <a:pt x="616214" y="1934"/>
                </a:lnTo>
                <a:lnTo>
                  <a:pt x="628419" y="1934"/>
                </a:lnTo>
                <a:lnTo>
                  <a:pt x="633081" y="3522"/>
                </a:lnTo>
                <a:lnTo>
                  <a:pt x="636554" y="6697"/>
                </a:lnTo>
                <a:lnTo>
                  <a:pt x="618050" y="6697"/>
                </a:lnTo>
                <a:lnTo>
                  <a:pt x="614627" y="8135"/>
                </a:lnTo>
                <a:lnTo>
                  <a:pt x="609765" y="13791"/>
                </a:lnTo>
                <a:lnTo>
                  <a:pt x="608475" y="17710"/>
                </a:lnTo>
                <a:lnTo>
                  <a:pt x="608277" y="22770"/>
                </a:lnTo>
                <a:lnTo>
                  <a:pt x="608277" y="24110"/>
                </a:lnTo>
                <a:close/>
              </a:path>
              <a:path w="642620" h="77470">
                <a:moveTo>
                  <a:pt x="642210" y="64740"/>
                </a:moveTo>
                <a:lnTo>
                  <a:pt x="601282" y="64740"/>
                </a:lnTo>
                <a:lnTo>
                  <a:pt x="601282" y="60175"/>
                </a:lnTo>
                <a:lnTo>
                  <a:pt x="625640" y="36065"/>
                </a:lnTo>
                <a:lnTo>
                  <a:pt x="630155" y="32493"/>
                </a:lnTo>
                <a:lnTo>
                  <a:pt x="632536" y="29616"/>
                </a:lnTo>
                <a:lnTo>
                  <a:pt x="635017" y="26739"/>
                </a:lnTo>
                <a:lnTo>
                  <a:pt x="636257" y="23365"/>
                </a:lnTo>
                <a:lnTo>
                  <a:pt x="636257" y="15726"/>
                </a:lnTo>
                <a:lnTo>
                  <a:pt x="634967" y="12650"/>
                </a:lnTo>
                <a:lnTo>
                  <a:pt x="629807" y="7887"/>
                </a:lnTo>
                <a:lnTo>
                  <a:pt x="626483" y="6697"/>
                </a:lnTo>
                <a:lnTo>
                  <a:pt x="636554" y="6697"/>
                </a:lnTo>
                <a:lnTo>
                  <a:pt x="640126" y="9872"/>
                </a:lnTo>
                <a:lnTo>
                  <a:pt x="641912" y="14138"/>
                </a:lnTo>
                <a:lnTo>
                  <a:pt x="641796" y="24110"/>
                </a:lnTo>
                <a:lnTo>
                  <a:pt x="640573" y="27781"/>
                </a:lnTo>
                <a:lnTo>
                  <a:pt x="635314" y="35222"/>
                </a:lnTo>
                <a:lnTo>
                  <a:pt x="630502" y="39191"/>
                </a:lnTo>
                <a:lnTo>
                  <a:pt x="617901" y="46831"/>
                </a:lnTo>
                <a:lnTo>
                  <a:pt x="613982" y="49758"/>
                </a:lnTo>
                <a:lnTo>
                  <a:pt x="609418" y="54719"/>
                </a:lnTo>
                <a:lnTo>
                  <a:pt x="608029" y="57149"/>
                </a:lnTo>
                <a:lnTo>
                  <a:pt x="607533" y="59531"/>
                </a:lnTo>
                <a:lnTo>
                  <a:pt x="642210" y="59531"/>
                </a:lnTo>
                <a:lnTo>
                  <a:pt x="642210" y="6474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75289" y="33829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75289" y="33829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50516" y="352863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6101" y="64740"/>
                </a:moveTo>
                <a:lnTo>
                  <a:pt x="0" y="64740"/>
                </a:lnTo>
                <a:lnTo>
                  <a:pt x="0" y="1339"/>
                </a:lnTo>
                <a:lnTo>
                  <a:pt x="40183" y="1339"/>
                </a:lnTo>
                <a:lnTo>
                  <a:pt x="40183" y="6548"/>
                </a:lnTo>
                <a:lnTo>
                  <a:pt x="6101" y="6548"/>
                </a:lnTo>
                <a:lnTo>
                  <a:pt x="6101" y="29319"/>
                </a:lnTo>
                <a:lnTo>
                  <a:pt x="36462" y="29319"/>
                </a:lnTo>
                <a:lnTo>
                  <a:pt x="36462" y="34528"/>
                </a:lnTo>
                <a:lnTo>
                  <a:pt x="6101" y="34528"/>
                </a:lnTo>
                <a:lnTo>
                  <a:pt x="6101" y="64740"/>
                </a:lnTo>
                <a:close/>
              </a:path>
              <a:path w="323850" h="66675">
                <a:moveTo>
                  <a:pt x="81902" y="66079"/>
                </a:moveTo>
                <a:lnTo>
                  <a:pt x="65432" y="66079"/>
                </a:lnTo>
                <a:lnTo>
                  <a:pt x="58139" y="63003"/>
                </a:lnTo>
                <a:lnTo>
                  <a:pt x="52781" y="56852"/>
                </a:lnTo>
                <a:lnTo>
                  <a:pt x="47423" y="50601"/>
                </a:lnTo>
                <a:lnTo>
                  <a:pt x="44745" y="42663"/>
                </a:lnTo>
                <a:lnTo>
                  <a:pt x="44745" y="23316"/>
                </a:lnTo>
                <a:lnTo>
                  <a:pt x="47473" y="15378"/>
                </a:lnTo>
                <a:lnTo>
                  <a:pt x="58388" y="3075"/>
                </a:lnTo>
                <a:lnTo>
                  <a:pt x="65630" y="0"/>
                </a:lnTo>
                <a:lnTo>
                  <a:pt x="81109" y="0"/>
                </a:lnTo>
                <a:lnTo>
                  <a:pt x="86714" y="1835"/>
                </a:lnTo>
                <a:lnTo>
                  <a:pt x="90897" y="5060"/>
                </a:lnTo>
                <a:lnTo>
                  <a:pt x="67317" y="5060"/>
                </a:lnTo>
                <a:lnTo>
                  <a:pt x="61463" y="7689"/>
                </a:lnTo>
                <a:lnTo>
                  <a:pt x="57098" y="12947"/>
                </a:lnTo>
                <a:lnTo>
                  <a:pt x="52831" y="18206"/>
                </a:lnTo>
                <a:lnTo>
                  <a:pt x="50698" y="24903"/>
                </a:lnTo>
                <a:lnTo>
                  <a:pt x="50698" y="41076"/>
                </a:lnTo>
                <a:lnTo>
                  <a:pt x="52781" y="47724"/>
                </a:lnTo>
                <a:lnTo>
                  <a:pt x="56948" y="52982"/>
                </a:lnTo>
                <a:lnTo>
                  <a:pt x="61216" y="58241"/>
                </a:lnTo>
                <a:lnTo>
                  <a:pt x="67119" y="60870"/>
                </a:lnTo>
                <a:lnTo>
                  <a:pt x="90963" y="60870"/>
                </a:lnTo>
                <a:lnTo>
                  <a:pt x="87855" y="63847"/>
                </a:lnTo>
                <a:lnTo>
                  <a:pt x="81902" y="66079"/>
                </a:lnTo>
                <a:close/>
              </a:path>
              <a:path w="323850" h="66675">
                <a:moveTo>
                  <a:pt x="100109" y="20538"/>
                </a:moveTo>
                <a:lnTo>
                  <a:pt x="94156" y="20538"/>
                </a:lnTo>
                <a:lnTo>
                  <a:pt x="92965" y="15577"/>
                </a:lnTo>
                <a:lnTo>
                  <a:pt x="90584" y="11757"/>
                </a:lnTo>
                <a:lnTo>
                  <a:pt x="83440" y="6399"/>
                </a:lnTo>
                <a:lnTo>
                  <a:pt x="79323" y="5060"/>
                </a:lnTo>
                <a:lnTo>
                  <a:pt x="90897" y="5060"/>
                </a:lnTo>
                <a:lnTo>
                  <a:pt x="96339" y="9177"/>
                </a:lnTo>
                <a:lnTo>
                  <a:pt x="99216" y="14188"/>
                </a:lnTo>
                <a:lnTo>
                  <a:pt x="100109" y="20538"/>
                </a:lnTo>
                <a:close/>
              </a:path>
              <a:path w="323850" h="66675">
                <a:moveTo>
                  <a:pt x="90963" y="60870"/>
                </a:moveTo>
                <a:lnTo>
                  <a:pt x="80116" y="60870"/>
                </a:lnTo>
                <a:lnTo>
                  <a:pt x="84680" y="59034"/>
                </a:lnTo>
                <a:lnTo>
                  <a:pt x="92121" y="51593"/>
                </a:lnTo>
                <a:lnTo>
                  <a:pt x="94354" y="46682"/>
                </a:lnTo>
                <a:lnTo>
                  <a:pt x="95048" y="40629"/>
                </a:lnTo>
                <a:lnTo>
                  <a:pt x="101001" y="40629"/>
                </a:lnTo>
                <a:lnTo>
                  <a:pt x="100109" y="48567"/>
                </a:lnTo>
                <a:lnTo>
                  <a:pt x="97281" y="54818"/>
                </a:lnTo>
                <a:lnTo>
                  <a:pt x="90963" y="60870"/>
                </a:lnTo>
                <a:close/>
              </a:path>
              <a:path w="323850" h="66675">
                <a:moveTo>
                  <a:pt x="159226" y="64740"/>
                </a:moveTo>
                <a:lnTo>
                  <a:pt x="153570" y="64740"/>
                </a:lnTo>
                <a:lnTo>
                  <a:pt x="153570" y="18603"/>
                </a:lnTo>
                <a:lnTo>
                  <a:pt x="137199" y="18603"/>
                </a:lnTo>
                <a:lnTo>
                  <a:pt x="137199" y="14585"/>
                </a:lnTo>
                <a:lnTo>
                  <a:pt x="142259" y="14485"/>
                </a:lnTo>
                <a:lnTo>
                  <a:pt x="145781" y="14039"/>
                </a:lnTo>
                <a:lnTo>
                  <a:pt x="147765" y="13245"/>
                </a:lnTo>
                <a:lnTo>
                  <a:pt x="149849" y="12451"/>
                </a:lnTo>
                <a:lnTo>
                  <a:pt x="151388" y="11211"/>
                </a:lnTo>
                <a:lnTo>
                  <a:pt x="152379" y="9524"/>
                </a:lnTo>
                <a:lnTo>
                  <a:pt x="153471" y="7838"/>
                </a:lnTo>
                <a:lnTo>
                  <a:pt x="154215" y="5506"/>
                </a:lnTo>
                <a:lnTo>
                  <a:pt x="154612" y="2530"/>
                </a:lnTo>
                <a:lnTo>
                  <a:pt x="159226" y="2530"/>
                </a:lnTo>
                <a:lnTo>
                  <a:pt x="159226" y="64740"/>
                </a:lnTo>
                <a:close/>
              </a:path>
              <a:path w="323850" h="66675">
                <a:moveTo>
                  <a:pt x="209830" y="66079"/>
                </a:moveTo>
                <a:lnTo>
                  <a:pt x="195643" y="66079"/>
                </a:lnTo>
                <a:lnTo>
                  <a:pt x="190235" y="63400"/>
                </a:lnTo>
                <a:lnTo>
                  <a:pt x="186464" y="58042"/>
                </a:lnTo>
                <a:lnTo>
                  <a:pt x="182793" y="52685"/>
                </a:lnTo>
                <a:lnTo>
                  <a:pt x="180958" y="44697"/>
                </a:lnTo>
                <a:lnTo>
                  <a:pt x="180958" y="23365"/>
                </a:lnTo>
                <a:lnTo>
                  <a:pt x="182793" y="15329"/>
                </a:lnTo>
                <a:lnTo>
                  <a:pt x="186464" y="9971"/>
                </a:lnTo>
                <a:lnTo>
                  <a:pt x="190234" y="4613"/>
                </a:lnTo>
                <a:lnTo>
                  <a:pt x="195643" y="1934"/>
                </a:lnTo>
                <a:lnTo>
                  <a:pt x="209830" y="1934"/>
                </a:lnTo>
                <a:lnTo>
                  <a:pt x="215237" y="4663"/>
                </a:lnTo>
                <a:lnTo>
                  <a:pt x="216606" y="6697"/>
                </a:lnTo>
                <a:lnTo>
                  <a:pt x="197378" y="6697"/>
                </a:lnTo>
                <a:lnTo>
                  <a:pt x="193410" y="8979"/>
                </a:lnTo>
                <a:lnTo>
                  <a:pt x="190632" y="13543"/>
                </a:lnTo>
                <a:lnTo>
                  <a:pt x="187953" y="18008"/>
                </a:lnTo>
                <a:lnTo>
                  <a:pt x="186613" y="24804"/>
                </a:lnTo>
                <a:lnTo>
                  <a:pt x="186613" y="43060"/>
                </a:lnTo>
                <a:lnTo>
                  <a:pt x="187953" y="49906"/>
                </a:lnTo>
                <a:lnTo>
                  <a:pt x="193311" y="59034"/>
                </a:lnTo>
                <a:lnTo>
                  <a:pt x="197329" y="61317"/>
                </a:lnTo>
                <a:lnTo>
                  <a:pt x="216665" y="61317"/>
                </a:lnTo>
                <a:lnTo>
                  <a:pt x="215237" y="63400"/>
                </a:lnTo>
                <a:lnTo>
                  <a:pt x="209830" y="66079"/>
                </a:lnTo>
                <a:close/>
              </a:path>
              <a:path w="323850" h="66675">
                <a:moveTo>
                  <a:pt x="216665" y="61317"/>
                </a:moveTo>
                <a:lnTo>
                  <a:pt x="208044" y="61317"/>
                </a:lnTo>
                <a:lnTo>
                  <a:pt x="212063" y="59034"/>
                </a:lnTo>
                <a:lnTo>
                  <a:pt x="217421" y="49906"/>
                </a:lnTo>
                <a:lnTo>
                  <a:pt x="218760" y="43060"/>
                </a:lnTo>
                <a:lnTo>
                  <a:pt x="218740" y="24804"/>
                </a:lnTo>
                <a:lnTo>
                  <a:pt x="217421" y="18107"/>
                </a:lnTo>
                <a:lnTo>
                  <a:pt x="212063" y="8979"/>
                </a:lnTo>
                <a:lnTo>
                  <a:pt x="207995" y="6697"/>
                </a:lnTo>
                <a:lnTo>
                  <a:pt x="216606" y="6697"/>
                </a:lnTo>
                <a:lnTo>
                  <a:pt x="222580" y="15577"/>
                </a:lnTo>
                <a:lnTo>
                  <a:pt x="224381" y="23365"/>
                </a:lnTo>
                <a:lnTo>
                  <a:pt x="224404" y="44697"/>
                </a:lnTo>
                <a:lnTo>
                  <a:pt x="222580" y="52685"/>
                </a:lnTo>
                <a:lnTo>
                  <a:pt x="216665" y="61317"/>
                </a:lnTo>
                <a:close/>
              </a:path>
              <a:path w="323850" h="66675">
                <a:moveTo>
                  <a:pt x="259245" y="66079"/>
                </a:moveTo>
                <a:lnTo>
                  <a:pt x="245056" y="66079"/>
                </a:lnTo>
                <a:lnTo>
                  <a:pt x="239649" y="63400"/>
                </a:lnTo>
                <a:lnTo>
                  <a:pt x="235879" y="58042"/>
                </a:lnTo>
                <a:lnTo>
                  <a:pt x="232208" y="52685"/>
                </a:lnTo>
                <a:lnTo>
                  <a:pt x="230373" y="44697"/>
                </a:lnTo>
                <a:lnTo>
                  <a:pt x="230373" y="23365"/>
                </a:lnTo>
                <a:lnTo>
                  <a:pt x="232208" y="15329"/>
                </a:lnTo>
                <a:lnTo>
                  <a:pt x="235879" y="9971"/>
                </a:lnTo>
                <a:lnTo>
                  <a:pt x="239649" y="4613"/>
                </a:lnTo>
                <a:lnTo>
                  <a:pt x="245056" y="1934"/>
                </a:lnTo>
                <a:lnTo>
                  <a:pt x="259245" y="1934"/>
                </a:lnTo>
                <a:lnTo>
                  <a:pt x="264652" y="4663"/>
                </a:lnTo>
                <a:lnTo>
                  <a:pt x="266020" y="6697"/>
                </a:lnTo>
                <a:lnTo>
                  <a:pt x="246793" y="6697"/>
                </a:lnTo>
                <a:lnTo>
                  <a:pt x="242824" y="8979"/>
                </a:lnTo>
                <a:lnTo>
                  <a:pt x="240046" y="13543"/>
                </a:lnTo>
                <a:lnTo>
                  <a:pt x="237367" y="18008"/>
                </a:lnTo>
                <a:lnTo>
                  <a:pt x="236028" y="24804"/>
                </a:lnTo>
                <a:lnTo>
                  <a:pt x="236028" y="43060"/>
                </a:lnTo>
                <a:lnTo>
                  <a:pt x="237367" y="49906"/>
                </a:lnTo>
                <a:lnTo>
                  <a:pt x="242725" y="59034"/>
                </a:lnTo>
                <a:lnTo>
                  <a:pt x="246743" y="61317"/>
                </a:lnTo>
                <a:lnTo>
                  <a:pt x="266080" y="61317"/>
                </a:lnTo>
                <a:lnTo>
                  <a:pt x="264652" y="63400"/>
                </a:lnTo>
                <a:lnTo>
                  <a:pt x="259245" y="66079"/>
                </a:lnTo>
                <a:close/>
              </a:path>
              <a:path w="323850" h="66675">
                <a:moveTo>
                  <a:pt x="266080" y="61317"/>
                </a:moveTo>
                <a:lnTo>
                  <a:pt x="257459" y="61317"/>
                </a:lnTo>
                <a:lnTo>
                  <a:pt x="261477" y="59034"/>
                </a:lnTo>
                <a:lnTo>
                  <a:pt x="266835" y="49906"/>
                </a:lnTo>
                <a:lnTo>
                  <a:pt x="268174" y="43060"/>
                </a:lnTo>
                <a:lnTo>
                  <a:pt x="268155" y="24804"/>
                </a:lnTo>
                <a:lnTo>
                  <a:pt x="266835" y="18107"/>
                </a:lnTo>
                <a:lnTo>
                  <a:pt x="261477" y="8979"/>
                </a:lnTo>
                <a:lnTo>
                  <a:pt x="257409" y="6697"/>
                </a:lnTo>
                <a:lnTo>
                  <a:pt x="266020" y="6697"/>
                </a:lnTo>
                <a:lnTo>
                  <a:pt x="271994" y="15577"/>
                </a:lnTo>
                <a:lnTo>
                  <a:pt x="273796" y="23365"/>
                </a:lnTo>
                <a:lnTo>
                  <a:pt x="273819" y="44697"/>
                </a:lnTo>
                <a:lnTo>
                  <a:pt x="271994" y="52685"/>
                </a:lnTo>
                <a:lnTo>
                  <a:pt x="266080" y="61317"/>
                </a:lnTo>
                <a:close/>
              </a:path>
              <a:path w="323850" h="66675">
                <a:moveTo>
                  <a:pt x="308659" y="66079"/>
                </a:moveTo>
                <a:lnTo>
                  <a:pt x="294471" y="66079"/>
                </a:lnTo>
                <a:lnTo>
                  <a:pt x="289064" y="63400"/>
                </a:lnTo>
                <a:lnTo>
                  <a:pt x="285293" y="58042"/>
                </a:lnTo>
                <a:lnTo>
                  <a:pt x="281622" y="52685"/>
                </a:lnTo>
                <a:lnTo>
                  <a:pt x="279786" y="44697"/>
                </a:lnTo>
                <a:lnTo>
                  <a:pt x="279786" y="23365"/>
                </a:lnTo>
                <a:lnTo>
                  <a:pt x="281622" y="15329"/>
                </a:lnTo>
                <a:lnTo>
                  <a:pt x="285293" y="9971"/>
                </a:lnTo>
                <a:lnTo>
                  <a:pt x="289064" y="4613"/>
                </a:lnTo>
                <a:lnTo>
                  <a:pt x="294471" y="1934"/>
                </a:lnTo>
                <a:lnTo>
                  <a:pt x="308659" y="1934"/>
                </a:lnTo>
                <a:lnTo>
                  <a:pt x="314067" y="4663"/>
                </a:lnTo>
                <a:lnTo>
                  <a:pt x="315435" y="6697"/>
                </a:lnTo>
                <a:lnTo>
                  <a:pt x="296207" y="6697"/>
                </a:lnTo>
                <a:lnTo>
                  <a:pt x="292238" y="8979"/>
                </a:lnTo>
                <a:lnTo>
                  <a:pt x="289460" y="13543"/>
                </a:lnTo>
                <a:lnTo>
                  <a:pt x="286781" y="18008"/>
                </a:lnTo>
                <a:lnTo>
                  <a:pt x="285442" y="24804"/>
                </a:lnTo>
                <a:lnTo>
                  <a:pt x="285442" y="43060"/>
                </a:lnTo>
                <a:lnTo>
                  <a:pt x="286781" y="49906"/>
                </a:lnTo>
                <a:lnTo>
                  <a:pt x="292139" y="59034"/>
                </a:lnTo>
                <a:lnTo>
                  <a:pt x="296158" y="61317"/>
                </a:lnTo>
                <a:lnTo>
                  <a:pt x="315494" y="61317"/>
                </a:lnTo>
                <a:lnTo>
                  <a:pt x="314067" y="63400"/>
                </a:lnTo>
                <a:lnTo>
                  <a:pt x="308659" y="66079"/>
                </a:lnTo>
                <a:close/>
              </a:path>
              <a:path w="323850" h="66675">
                <a:moveTo>
                  <a:pt x="315494" y="61317"/>
                </a:moveTo>
                <a:lnTo>
                  <a:pt x="306873" y="61317"/>
                </a:lnTo>
                <a:lnTo>
                  <a:pt x="310891" y="59034"/>
                </a:lnTo>
                <a:lnTo>
                  <a:pt x="316249" y="49906"/>
                </a:lnTo>
                <a:lnTo>
                  <a:pt x="317589" y="43060"/>
                </a:lnTo>
                <a:lnTo>
                  <a:pt x="317569" y="24804"/>
                </a:lnTo>
                <a:lnTo>
                  <a:pt x="316249" y="18107"/>
                </a:lnTo>
                <a:lnTo>
                  <a:pt x="310891" y="8979"/>
                </a:lnTo>
                <a:lnTo>
                  <a:pt x="306824" y="6697"/>
                </a:lnTo>
                <a:lnTo>
                  <a:pt x="315435" y="6697"/>
                </a:lnTo>
                <a:lnTo>
                  <a:pt x="321409" y="15577"/>
                </a:lnTo>
                <a:lnTo>
                  <a:pt x="323210" y="23365"/>
                </a:lnTo>
                <a:lnTo>
                  <a:pt x="323233" y="44697"/>
                </a:lnTo>
                <a:lnTo>
                  <a:pt x="321409" y="52685"/>
                </a:lnTo>
                <a:lnTo>
                  <a:pt x="315494" y="6131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76564" y="41328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76564" y="413281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32505" y="4148728"/>
            <a:ext cx="159407" cy="64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6564" y="391394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76564" y="3913942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65038" y="3930448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6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60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6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6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60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6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6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60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6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60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6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6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6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6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6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60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6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6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6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60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60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60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60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60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60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60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60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11713" y="387584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91488" y="4048492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5">
                <a:moveTo>
                  <a:pt x="20249" y="42299"/>
                </a:move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1488" y="4048492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5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4574" y="619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11713" y="4090816"/>
            <a:ext cx="0" cy="42545"/>
          </a:xfrm>
          <a:custGeom>
            <a:avLst/>
            <a:gdLst/>
            <a:ahLst/>
            <a:cxnLst/>
            <a:rect l="l" t="t" r="r" b="b"/>
            <a:pathLst>
              <a:path h="42545">
                <a:moveTo>
                  <a:pt x="0" y="419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11738" y="4006491"/>
            <a:ext cx="0" cy="42545"/>
          </a:xfrm>
          <a:custGeom>
            <a:avLst/>
            <a:gdLst/>
            <a:ahLst/>
            <a:cxnLst/>
            <a:rect l="l" t="t" r="r" b="b"/>
            <a:pathLst>
              <a:path h="42545">
                <a:moveTo>
                  <a:pt x="0" y="419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91488" y="3705267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5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91488" y="3705267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5">
                <a:moveTo>
                  <a:pt x="0" y="21149"/>
                </a:move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49" y="6199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11713" y="374759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35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31988" y="3726417"/>
            <a:ext cx="797560" cy="343535"/>
          </a:xfrm>
          <a:custGeom>
            <a:avLst/>
            <a:gdLst/>
            <a:ahLst/>
            <a:cxnLst/>
            <a:rect l="l" t="t" r="r" b="b"/>
            <a:pathLst>
              <a:path w="797559" h="343535">
                <a:moveTo>
                  <a:pt x="0" y="0"/>
                </a:moveTo>
                <a:lnTo>
                  <a:pt x="66368" y="779"/>
                </a:lnTo>
                <a:lnTo>
                  <a:pt x="132326" y="3060"/>
                </a:lnTo>
                <a:lnTo>
                  <a:pt x="197463" y="6752"/>
                </a:lnTo>
                <a:lnTo>
                  <a:pt x="261369" y="11769"/>
                </a:lnTo>
                <a:lnTo>
                  <a:pt x="323635" y="18022"/>
                </a:lnTo>
                <a:lnTo>
                  <a:pt x="383850" y="25422"/>
                </a:lnTo>
                <a:lnTo>
                  <a:pt x="441604" y="33881"/>
                </a:lnTo>
                <a:lnTo>
                  <a:pt x="496488" y="43311"/>
                </a:lnTo>
                <a:lnTo>
                  <a:pt x="548092" y="53624"/>
                </a:lnTo>
                <a:lnTo>
                  <a:pt x="596006" y="64732"/>
                </a:lnTo>
                <a:lnTo>
                  <a:pt x="639819" y="76546"/>
                </a:lnTo>
                <a:lnTo>
                  <a:pt x="679122" y="88977"/>
                </a:lnTo>
                <a:lnTo>
                  <a:pt x="742559" y="115341"/>
                </a:lnTo>
                <a:lnTo>
                  <a:pt x="783035" y="143117"/>
                </a:lnTo>
                <a:lnTo>
                  <a:pt x="797273" y="171599"/>
                </a:lnTo>
                <a:lnTo>
                  <a:pt x="793664" y="185884"/>
                </a:lnTo>
                <a:lnTo>
                  <a:pt x="765947" y="214102"/>
                </a:lnTo>
                <a:lnTo>
                  <a:pt x="713634" y="241260"/>
                </a:lnTo>
                <a:lnTo>
                  <a:pt x="640003" y="266653"/>
                </a:lnTo>
                <a:lnTo>
                  <a:pt x="596219" y="278466"/>
                </a:lnTo>
                <a:lnTo>
                  <a:pt x="548336" y="289574"/>
                </a:lnTo>
                <a:lnTo>
                  <a:pt x="496764" y="299887"/>
                </a:lnTo>
                <a:lnTo>
                  <a:pt x="441913" y="309317"/>
                </a:lnTo>
                <a:lnTo>
                  <a:pt x="384194" y="317777"/>
                </a:lnTo>
                <a:lnTo>
                  <a:pt x="324016" y="325177"/>
                </a:lnTo>
                <a:lnTo>
                  <a:pt x="261790" y="331429"/>
                </a:lnTo>
                <a:lnTo>
                  <a:pt x="197925" y="336446"/>
                </a:lnTo>
                <a:lnTo>
                  <a:pt x="132831" y="340139"/>
                </a:lnTo>
                <a:lnTo>
                  <a:pt x="66919" y="342419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74764" y="34433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74764" y="34433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63229" y="3459819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6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60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6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6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60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6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6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60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6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60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6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6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6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6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6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60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6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6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6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60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60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60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60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60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60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60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60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74764" y="357396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74764" y="357396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3229" y="3590473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6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60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6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6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60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6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6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60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6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60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6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6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6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6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6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60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6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6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6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60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60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60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60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60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60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60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60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09913" y="3535867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09938" y="3666567"/>
            <a:ext cx="1905" cy="38735"/>
          </a:xfrm>
          <a:custGeom>
            <a:avLst/>
            <a:gdLst/>
            <a:ahLst/>
            <a:cxnLst/>
            <a:rect l="l" t="t" r="r" b="b"/>
            <a:pathLst>
              <a:path w="1904" h="38735">
                <a:moveTo>
                  <a:pt x="17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90063" y="3360393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5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90063" y="3360393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5">
                <a:moveTo>
                  <a:pt x="0" y="21149"/>
                </a:move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09913" y="3402818"/>
            <a:ext cx="635" cy="40640"/>
          </a:xfrm>
          <a:custGeom>
            <a:avLst/>
            <a:gdLst/>
            <a:ahLst/>
            <a:cxnLst/>
            <a:rect l="l" t="t" r="r" b="b"/>
            <a:pathLst>
              <a:path w="635" h="40639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30488" y="3381418"/>
            <a:ext cx="798830" cy="345440"/>
          </a:xfrm>
          <a:custGeom>
            <a:avLst/>
            <a:gdLst/>
            <a:ahLst/>
            <a:cxnLst/>
            <a:rect l="l" t="t" r="r" b="b"/>
            <a:pathLst>
              <a:path w="798829" h="345439">
                <a:moveTo>
                  <a:pt x="1499" y="344999"/>
                </a:moveTo>
                <a:lnTo>
                  <a:pt x="67870" y="344215"/>
                </a:lnTo>
                <a:lnTo>
                  <a:pt x="133835" y="341923"/>
                </a:lnTo>
                <a:lnTo>
                  <a:pt x="198982" y="338211"/>
                </a:lnTo>
                <a:lnTo>
                  <a:pt x="262901" y="333168"/>
                </a:lnTo>
                <a:lnTo>
                  <a:pt x="325181" y="326882"/>
                </a:lnTo>
                <a:lnTo>
                  <a:pt x="385411" y="319443"/>
                </a:lnTo>
                <a:lnTo>
                  <a:pt x="443180" y="310940"/>
                </a:lnTo>
                <a:lnTo>
                  <a:pt x="498079" y="301460"/>
                </a:lnTo>
                <a:lnTo>
                  <a:pt x="549695" y="291093"/>
                </a:lnTo>
                <a:lnTo>
                  <a:pt x="597619" y="279927"/>
                </a:lnTo>
                <a:lnTo>
                  <a:pt x="641439" y="268051"/>
                </a:lnTo>
                <a:lnTo>
                  <a:pt x="680744" y="255555"/>
                </a:lnTo>
                <a:lnTo>
                  <a:pt x="744169" y="229053"/>
                </a:lnTo>
                <a:lnTo>
                  <a:pt x="784608" y="201131"/>
                </a:lnTo>
                <a:lnTo>
                  <a:pt x="798773" y="172499"/>
                </a:lnTo>
                <a:lnTo>
                  <a:pt x="795117" y="158139"/>
                </a:lnTo>
                <a:lnTo>
                  <a:pt x="767278" y="129774"/>
                </a:lnTo>
                <a:lnTo>
                  <a:pt x="714804" y="102473"/>
                </a:lnTo>
                <a:lnTo>
                  <a:pt x="640979" y="76947"/>
                </a:lnTo>
                <a:lnTo>
                  <a:pt x="597086" y="65071"/>
                </a:lnTo>
                <a:lnTo>
                  <a:pt x="549086" y="53906"/>
                </a:lnTo>
                <a:lnTo>
                  <a:pt x="497390" y="43539"/>
                </a:lnTo>
                <a:lnTo>
                  <a:pt x="442407" y="34059"/>
                </a:lnTo>
                <a:lnTo>
                  <a:pt x="384550" y="25555"/>
                </a:lnTo>
                <a:lnTo>
                  <a:pt x="324227" y="18116"/>
                </a:lnTo>
                <a:lnTo>
                  <a:pt x="261849" y="11831"/>
                </a:lnTo>
                <a:lnTo>
                  <a:pt x="197827" y="6788"/>
                </a:lnTo>
                <a:lnTo>
                  <a:pt x="132571" y="3076"/>
                </a:lnTo>
                <a:lnTo>
                  <a:pt x="66492" y="783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74764" y="309836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74764" y="309836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63229" y="3114872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6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60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6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6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60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6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6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60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6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60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6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6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6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6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6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60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6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6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6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60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60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60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60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60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60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60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60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74764" y="32290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74764" y="32290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3229" y="3245526"/>
            <a:ext cx="492759" cy="75565"/>
          </a:xfrm>
          <a:custGeom>
            <a:avLst/>
            <a:gdLst/>
            <a:ahLst/>
            <a:cxnLst/>
            <a:rect l="l" t="t" r="r" b="b"/>
            <a:pathLst>
              <a:path w="492760" h="75564">
                <a:moveTo>
                  <a:pt x="7094" y="20538"/>
                </a:moveTo>
                <a:lnTo>
                  <a:pt x="1439" y="20538"/>
                </a:lnTo>
                <a:lnTo>
                  <a:pt x="1538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1" y="0"/>
                </a:lnTo>
                <a:lnTo>
                  <a:pt x="31104" y="1389"/>
                </a:lnTo>
                <a:lnTo>
                  <a:pt x="35584" y="4762"/>
                </a:lnTo>
                <a:lnTo>
                  <a:pt x="16966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492760" h="75564">
                <a:moveTo>
                  <a:pt x="36052" y="59382"/>
                </a:moveTo>
                <a:lnTo>
                  <a:pt x="25697" y="59382"/>
                </a:lnTo>
                <a:lnTo>
                  <a:pt x="29468" y="58092"/>
                </a:lnTo>
                <a:lnTo>
                  <a:pt x="35619" y="52933"/>
                </a:lnTo>
                <a:lnTo>
                  <a:pt x="37157" y="49658"/>
                </a:lnTo>
                <a:lnTo>
                  <a:pt x="37157" y="41622"/>
                </a:lnTo>
                <a:lnTo>
                  <a:pt x="35817" y="38447"/>
                </a:lnTo>
                <a:lnTo>
                  <a:pt x="33139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2" y="32593"/>
                </a:lnTo>
                <a:lnTo>
                  <a:pt x="17512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6" y="19992"/>
                </a:lnTo>
                <a:lnTo>
                  <a:pt x="34776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1" y="4762"/>
                </a:lnTo>
                <a:lnTo>
                  <a:pt x="35584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4" y="29616"/>
                </a:lnTo>
                <a:lnTo>
                  <a:pt x="30014" y="29765"/>
                </a:lnTo>
                <a:lnTo>
                  <a:pt x="34280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4" y="41274"/>
                </a:lnTo>
                <a:lnTo>
                  <a:pt x="42664" y="50899"/>
                </a:lnTo>
                <a:lnTo>
                  <a:pt x="40629" y="55463"/>
                </a:lnTo>
                <a:lnTo>
                  <a:pt x="36052" y="59382"/>
                </a:lnTo>
                <a:close/>
              </a:path>
              <a:path w="492760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70" y="59382"/>
                </a:lnTo>
                <a:lnTo>
                  <a:pt x="36052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492760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4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3" y="34379"/>
                </a:lnTo>
                <a:lnTo>
                  <a:pt x="71391" y="38844"/>
                </a:lnTo>
                <a:lnTo>
                  <a:pt x="74970" y="43606"/>
                </a:lnTo>
                <a:lnTo>
                  <a:pt x="67819" y="43606"/>
                </a:lnTo>
                <a:lnTo>
                  <a:pt x="53680" y="62805"/>
                </a:lnTo>
                <a:close/>
              </a:path>
              <a:path w="492760" h="75564">
                <a:moveTo>
                  <a:pt x="74793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60" y="16966"/>
                </a:lnTo>
                <a:lnTo>
                  <a:pt x="74793" y="34379"/>
                </a:lnTo>
                <a:close/>
              </a:path>
              <a:path w="492760" h="75564">
                <a:moveTo>
                  <a:pt x="89399" y="62805"/>
                </a:moveTo>
                <a:lnTo>
                  <a:pt x="82255" y="62805"/>
                </a:lnTo>
                <a:lnTo>
                  <a:pt x="67819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492760" h="75564">
                <a:moveTo>
                  <a:pt x="99241" y="20538"/>
                </a:moveTo>
                <a:lnTo>
                  <a:pt x="93586" y="20538"/>
                </a:lnTo>
                <a:lnTo>
                  <a:pt x="93685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8" y="0"/>
                </a:lnTo>
                <a:lnTo>
                  <a:pt x="123252" y="1389"/>
                </a:lnTo>
                <a:lnTo>
                  <a:pt x="127732" y="4762"/>
                </a:lnTo>
                <a:lnTo>
                  <a:pt x="109114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492760" h="75564">
                <a:moveTo>
                  <a:pt x="128199" y="59382"/>
                </a:moveTo>
                <a:lnTo>
                  <a:pt x="117844" y="59382"/>
                </a:lnTo>
                <a:lnTo>
                  <a:pt x="121615" y="58092"/>
                </a:lnTo>
                <a:lnTo>
                  <a:pt x="127767" y="52933"/>
                </a:lnTo>
                <a:lnTo>
                  <a:pt x="129305" y="49658"/>
                </a:lnTo>
                <a:lnTo>
                  <a:pt x="129305" y="41622"/>
                </a:lnTo>
                <a:lnTo>
                  <a:pt x="127965" y="38447"/>
                </a:lnTo>
                <a:lnTo>
                  <a:pt x="125286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60" y="32593"/>
                </a:lnTo>
                <a:lnTo>
                  <a:pt x="109660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4" y="19992"/>
                </a:lnTo>
                <a:lnTo>
                  <a:pt x="126924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8" y="4762"/>
                </a:lnTo>
                <a:lnTo>
                  <a:pt x="127732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1" y="29616"/>
                </a:lnTo>
                <a:lnTo>
                  <a:pt x="122161" y="29765"/>
                </a:lnTo>
                <a:lnTo>
                  <a:pt x="126427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1" y="41274"/>
                </a:lnTo>
                <a:lnTo>
                  <a:pt x="134811" y="50899"/>
                </a:lnTo>
                <a:lnTo>
                  <a:pt x="132777" y="55463"/>
                </a:lnTo>
                <a:lnTo>
                  <a:pt x="128199" y="59382"/>
                </a:lnTo>
                <a:close/>
              </a:path>
              <a:path w="492760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2" y="43011"/>
                </a:lnTo>
                <a:lnTo>
                  <a:pt x="97902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8" y="59382"/>
                </a:lnTo>
                <a:lnTo>
                  <a:pt x="128199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492760" h="75564">
                <a:moveTo>
                  <a:pt x="193284" y="64144"/>
                </a:moveTo>
                <a:lnTo>
                  <a:pt x="181774" y="64144"/>
                </a:lnTo>
                <a:lnTo>
                  <a:pt x="176516" y="61862"/>
                </a:lnTo>
                <a:lnTo>
                  <a:pt x="172448" y="57298"/>
                </a:lnTo>
                <a:lnTo>
                  <a:pt x="168479" y="52734"/>
                </a:lnTo>
                <a:lnTo>
                  <a:pt x="166495" y="46930"/>
                </a:lnTo>
                <a:lnTo>
                  <a:pt x="166495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5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7" y="26044"/>
                </a:lnTo>
                <a:lnTo>
                  <a:pt x="173589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9" y="49956"/>
                </a:lnTo>
                <a:lnTo>
                  <a:pt x="176467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4" y="64144"/>
                </a:lnTo>
                <a:close/>
              </a:path>
              <a:path w="492760" h="75564">
                <a:moveTo>
                  <a:pt x="206828" y="31402"/>
                </a:moveTo>
                <a:lnTo>
                  <a:pt x="201172" y="31402"/>
                </a:lnTo>
                <a:lnTo>
                  <a:pt x="200378" y="27731"/>
                </a:lnTo>
                <a:lnTo>
                  <a:pt x="198890" y="25003"/>
                </a:lnTo>
                <a:lnTo>
                  <a:pt x="196708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5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8" y="31402"/>
                </a:lnTo>
                <a:close/>
              </a:path>
              <a:path w="492760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9" y="46434"/>
                </a:lnTo>
                <a:lnTo>
                  <a:pt x="207125" y="46434"/>
                </a:lnTo>
                <a:lnTo>
                  <a:pt x="206332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492760" h="75564">
                <a:moveTo>
                  <a:pt x="238806" y="64144"/>
                </a:moveTo>
                <a:lnTo>
                  <a:pt x="227892" y="64144"/>
                </a:lnTo>
                <a:lnTo>
                  <a:pt x="222634" y="61862"/>
                </a:lnTo>
                <a:lnTo>
                  <a:pt x="218565" y="57298"/>
                </a:lnTo>
                <a:lnTo>
                  <a:pt x="214596" y="52734"/>
                </a:lnTo>
                <a:lnTo>
                  <a:pt x="212612" y="46930"/>
                </a:lnTo>
                <a:lnTo>
                  <a:pt x="212612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1" y="22274"/>
                </a:lnTo>
                <a:lnTo>
                  <a:pt x="222470" y="26193"/>
                </a:lnTo>
                <a:lnTo>
                  <a:pt x="219707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7" y="49956"/>
                </a:lnTo>
                <a:lnTo>
                  <a:pt x="222584" y="53726"/>
                </a:lnTo>
                <a:lnTo>
                  <a:pt x="225561" y="57497"/>
                </a:lnTo>
                <a:lnTo>
                  <a:pt x="229479" y="59382"/>
                </a:lnTo>
                <a:lnTo>
                  <a:pt x="248299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492760" h="75564">
                <a:moveTo>
                  <a:pt x="248299" y="59382"/>
                </a:moveTo>
                <a:lnTo>
                  <a:pt x="239203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9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6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40" y="51940"/>
                </a:lnTo>
                <a:lnTo>
                  <a:pt x="251952" y="55611"/>
                </a:lnTo>
                <a:lnTo>
                  <a:pt x="249472" y="58588"/>
                </a:lnTo>
                <a:lnTo>
                  <a:pt x="248299" y="59382"/>
                </a:lnTo>
                <a:close/>
              </a:path>
              <a:path w="492760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9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1" y="15626"/>
                </a:lnTo>
                <a:lnTo>
                  <a:pt x="294868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4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492760" h="75564">
                <a:moveTo>
                  <a:pt x="269915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5" y="16966"/>
                </a:lnTo>
                <a:lnTo>
                  <a:pt x="269915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1" y="31055"/>
                </a:lnTo>
                <a:lnTo>
                  <a:pt x="269915" y="33535"/>
                </a:lnTo>
                <a:lnTo>
                  <a:pt x="269915" y="62805"/>
                </a:lnTo>
                <a:close/>
              </a:path>
              <a:path w="492760" h="75564">
                <a:moveTo>
                  <a:pt x="301466" y="62805"/>
                </a:moveTo>
                <a:lnTo>
                  <a:pt x="295960" y="62805"/>
                </a:lnTo>
                <a:lnTo>
                  <a:pt x="295960" y="29418"/>
                </a:lnTo>
                <a:lnTo>
                  <a:pt x="294967" y="26094"/>
                </a:lnTo>
                <a:lnTo>
                  <a:pt x="292983" y="23812"/>
                </a:lnTo>
                <a:lnTo>
                  <a:pt x="291097" y="21530"/>
                </a:lnTo>
                <a:lnTo>
                  <a:pt x="288221" y="20389"/>
                </a:lnTo>
                <a:lnTo>
                  <a:pt x="297863" y="20389"/>
                </a:lnTo>
                <a:lnTo>
                  <a:pt x="300127" y="22820"/>
                </a:lnTo>
                <a:lnTo>
                  <a:pt x="301466" y="27136"/>
                </a:lnTo>
                <a:lnTo>
                  <a:pt x="301466" y="62805"/>
                </a:lnTo>
                <a:close/>
              </a:path>
              <a:path w="492760" h="75564">
                <a:moveTo>
                  <a:pt x="330585" y="62805"/>
                </a:moveTo>
                <a:lnTo>
                  <a:pt x="324632" y="62805"/>
                </a:lnTo>
                <a:lnTo>
                  <a:pt x="306921" y="16966"/>
                </a:lnTo>
                <a:lnTo>
                  <a:pt x="313172" y="16966"/>
                </a:lnTo>
                <a:lnTo>
                  <a:pt x="327608" y="57149"/>
                </a:lnTo>
                <a:lnTo>
                  <a:pt x="332697" y="57149"/>
                </a:lnTo>
                <a:lnTo>
                  <a:pt x="330585" y="62805"/>
                </a:lnTo>
                <a:close/>
              </a:path>
              <a:path w="492760" h="75564">
                <a:moveTo>
                  <a:pt x="332697" y="57149"/>
                </a:moveTo>
                <a:lnTo>
                  <a:pt x="327757" y="57149"/>
                </a:lnTo>
                <a:lnTo>
                  <a:pt x="341896" y="16966"/>
                </a:lnTo>
                <a:lnTo>
                  <a:pt x="347700" y="16966"/>
                </a:lnTo>
                <a:lnTo>
                  <a:pt x="332697" y="57149"/>
                </a:lnTo>
                <a:close/>
              </a:path>
              <a:path w="492760" h="75564">
                <a:moveTo>
                  <a:pt x="356085" y="75009"/>
                </a:moveTo>
                <a:lnTo>
                  <a:pt x="356085" y="71139"/>
                </a:lnTo>
                <a:lnTo>
                  <a:pt x="357376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3" y="64938"/>
                </a:lnTo>
                <a:lnTo>
                  <a:pt x="360253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4" y="53429"/>
                </a:lnTo>
                <a:lnTo>
                  <a:pt x="363974" y="65682"/>
                </a:lnTo>
                <a:lnTo>
                  <a:pt x="363279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6" y="74215"/>
                </a:lnTo>
                <a:lnTo>
                  <a:pt x="356085" y="75009"/>
                </a:lnTo>
                <a:close/>
              </a:path>
              <a:path w="492760" h="75564">
                <a:moveTo>
                  <a:pt x="428625" y="64144"/>
                </a:moveTo>
                <a:lnTo>
                  <a:pt x="414634" y="64144"/>
                </a:lnTo>
                <a:lnTo>
                  <a:pt x="409029" y="61565"/>
                </a:lnTo>
                <a:lnTo>
                  <a:pt x="400843" y="22125"/>
                </a:lnTo>
                <a:lnTo>
                  <a:pt x="402728" y="14634"/>
                </a:lnTo>
                <a:lnTo>
                  <a:pt x="410269" y="2926"/>
                </a:lnTo>
                <a:lnTo>
                  <a:pt x="415775" y="0"/>
                </a:lnTo>
                <a:lnTo>
                  <a:pt x="428773" y="0"/>
                </a:lnTo>
                <a:lnTo>
                  <a:pt x="433238" y="1438"/>
                </a:lnTo>
                <a:lnTo>
                  <a:pt x="436923" y="4762"/>
                </a:lnTo>
                <a:lnTo>
                  <a:pt x="417959" y="4762"/>
                </a:lnTo>
                <a:lnTo>
                  <a:pt x="413692" y="7193"/>
                </a:lnTo>
                <a:lnTo>
                  <a:pt x="410815" y="12055"/>
                </a:lnTo>
                <a:lnTo>
                  <a:pt x="407937" y="16817"/>
                </a:lnTo>
                <a:lnTo>
                  <a:pt x="406582" y="23266"/>
                </a:lnTo>
                <a:lnTo>
                  <a:pt x="406498" y="32593"/>
                </a:lnTo>
                <a:lnTo>
                  <a:pt x="410849" y="32593"/>
                </a:lnTo>
                <a:lnTo>
                  <a:pt x="408979" y="34528"/>
                </a:lnTo>
                <a:lnTo>
                  <a:pt x="407540" y="38496"/>
                </a:lnTo>
                <a:lnTo>
                  <a:pt x="407540" y="48418"/>
                </a:lnTo>
                <a:lnTo>
                  <a:pt x="408879" y="52337"/>
                </a:lnTo>
                <a:lnTo>
                  <a:pt x="411559" y="55215"/>
                </a:lnTo>
                <a:lnTo>
                  <a:pt x="414337" y="57993"/>
                </a:lnTo>
                <a:lnTo>
                  <a:pt x="418157" y="59382"/>
                </a:lnTo>
                <a:lnTo>
                  <a:pt x="436413" y="59382"/>
                </a:lnTo>
                <a:lnTo>
                  <a:pt x="433635" y="62160"/>
                </a:lnTo>
                <a:lnTo>
                  <a:pt x="428625" y="64144"/>
                </a:lnTo>
                <a:close/>
              </a:path>
              <a:path w="492760" h="75564">
                <a:moveTo>
                  <a:pt x="442068" y="16371"/>
                </a:moveTo>
                <a:lnTo>
                  <a:pt x="436562" y="16371"/>
                </a:lnTo>
                <a:lnTo>
                  <a:pt x="436066" y="12898"/>
                </a:lnTo>
                <a:lnTo>
                  <a:pt x="434677" y="10120"/>
                </a:lnTo>
                <a:lnTo>
                  <a:pt x="432395" y="8036"/>
                </a:lnTo>
                <a:lnTo>
                  <a:pt x="430112" y="5853"/>
                </a:lnTo>
                <a:lnTo>
                  <a:pt x="427185" y="4762"/>
                </a:lnTo>
                <a:lnTo>
                  <a:pt x="436923" y="4762"/>
                </a:lnTo>
                <a:lnTo>
                  <a:pt x="439588" y="7094"/>
                </a:lnTo>
                <a:lnTo>
                  <a:pt x="441473" y="11112"/>
                </a:lnTo>
                <a:lnTo>
                  <a:pt x="442068" y="16371"/>
                </a:lnTo>
                <a:close/>
              </a:path>
              <a:path w="492760" h="75564">
                <a:moveTo>
                  <a:pt x="410849" y="32593"/>
                </a:moveTo>
                <a:lnTo>
                  <a:pt x="406648" y="32593"/>
                </a:lnTo>
                <a:lnTo>
                  <a:pt x="408135" y="29418"/>
                </a:lnTo>
                <a:lnTo>
                  <a:pt x="410368" y="26937"/>
                </a:lnTo>
                <a:lnTo>
                  <a:pt x="413345" y="25151"/>
                </a:lnTo>
                <a:lnTo>
                  <a:pt x="416420" y="23266"/>
                </a:lnTo>
                <a:lnTo>
                  <a:pt x="419695" y="22324"/>
                </a:lnTo>
                <a:lnTo>
                  <a:pt x="429220" y="22324"/>
                </a:lnTo>
                <a:lnTo>
                  <a:pt x="434131" y="24258"/>
                </a:lnTo>
                <a:lnTo>
                  <a:pt x="436886" y="27086"/>
                </a:lnTo>
                <a:lnTo>
                  <a:pt x="418455" y="27086"/>
                </a:lnTo>
                <a:lnTo>
                  <a:pt x="414733" y="28574"/>
                </a:lnTo>
                <a:lnTo>
                  <a:pt x="410849" y="32593"/>
                </a:lnTo>
                <a:close/>
              </a:path>
              <a:path w="492760" h="75564">
                <a:moveTo>
                  <a:pt x="436413" y="59382"/>
                </a:moveTo>
                <a:lnTo>
                  <a:pt x="427384" y="59382"/>
                </a:lnTo>
                <a:lnTo>
                  <a:pt x="430956" y="57844"/>
                </a:lnTo>
                <a:lnTo>
                  <a:pt x="436611" y="51593"/>
                </a:lnTo>
                <a:lnTo>
                  <a:pt x="438050" y="47823"/>
                </a:lnTo>
                <a:lnTo>
                  <a:pt x="437979" y="38496"/>
                </a:lnTo>
                <a:lnTo>
                  <a:pt x="436661" y="34776"/>
                </a:lnTo>
                <a:lnTo>
                  <a:pt x="433882" y="31700"/>
                </a:lnTo>
                <a:lnTo>
                  <a:pt x="431204" y="28624"/>
                </a:lnTo>
                <a:lnTo>
                  <a:pt x="427583" y="27086"/>
                </a:lnTo>
                <a:lnTo>
                  <a:pt x="436886" y="27086"/>
                </a:lnTo>
                <a:lnTo>
                  <a:pt x="438397" y="28624"/>
                </a:lnTo>
                <a:lnTo>
                  <a:pt x="441771" y="31998"/>
                </a:lnTo>
                <a:lnTo>
                  <a:pt x="443706" y="36958"/>
                </a:lnTo>
                <a:lnTo>
                  <a:pt x="443706" y="49162"/>
                </a:lnTo>
                <a:lnTo>
                  <a:pt x="441672" y="54222"/>
                </a:lnTo>
                <a:lnTo>
                  <a:pt x="437604" y="58191"/>
                </a:lnTo>
                <a:lnTo>
                  <a:pt x="436413" y="59382"/>
                </a:lnTo>
                <a:close/>
              </a:path>
              <a:path w="492760" h="75564">
                <a:moveTo>
                  <a:pt x="492525" y="47327"/>
                </a:moveTo>
                <a:lnTo>
                  <a:pt x="449364" y="47327"/>
                </a:lnTo>
                <a:lnTo>
                  <a:pt x="449364" y="41969"/>
                </a:lnTo>
                <a:lnTo>
                  <a:pt x="478088" y="595"/>
                </a:lnTo>
                <a:lnTo>
                  <a:pt x="483148" y="595"/>
                </a:lnTo>
                <a:lnTo>
                  <a:pt x="483148" y="8780"/>
                </a:lnTo>
                <a:lnTo>
                  <a:pt x="477939" y="8780"/>
                </a:lnTo>
                <a:lnTo>
                  <a:pt x="454425" y="42564"/>
                </a:lnTo>
                <a:lnTo>
                  <a:pt x="492525" y="42564"/>
                </a:lnTo>
                <a:lnTo>
                  <a:pt x="492525" y="47327"/>
                </a:lnTo>
                <a:close/>
              </a:path>
              <a:path w="492760" h="75564">
                <a:moveTo>
                  <a:pt x="483148" y="42564"/>
                </a:moveTo>
                <a:lnTo>
                  <a:pt x="478088" y="42564"/>
                </a:lnTo>
                <a:lnTo>
                  <a:pt x="478088" y="8780"/>
                </a:lnTo>
                <a:lnTo>
                  <a:pt x="483148" y="8780"/>
                </a:lnTo>
                <a:lnTo>
                  <a:pt x="483148" y="42564"/>
                </a:lnTo>
                <a:close/>
              </a:path>
              <a:path w="492760" h="75564">
                <a:moveTo>
                  <a:pt x="483148" y="62805"/>
                </a:moveTo>
                <a:lnTo>
                  <a:pt x="478088" y="62805"/>
                </a:lnTo>
                <a:lnTo>
                  <a:pt x="478088" y="47327"/>
                </a:lnTo>
                <a:lnTo>
                  <a:pt x="483148" y="47327"/>
                </a:lnTo>
                <a:lnTo>
                  <a:pt x="483148" y="62805"/>
                </a:lnTo>
                <a:close/>
              </a:path>
            </a:pathLst>
          </a:custGeom>
          <a:solidFill>
            <a:srgbClr val="741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09913" y="319091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10013" y="3321693"/>
            <a:ext cx="635" cy="38735"/>
          </a:xfrm>
          <a:custGeom>
            <a:avLst/>
            <a:gdLst/>
            <a:ahLst/>
            <a:cxnLst/>
            <a:rect l="l" t="t" r="r" b="b"/>
            <a:pathLst>
              <a:path w="635" h="38735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90063" y="30202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90063" y="30202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09913" y="3062368"/>
            <a:ext cx="635" cy="36195"/>
          </a:xfrm>
          <a:custGeom>
            <a:avLst/>
            <a:gdLst/>
            <a:ahLst/>
            <a:cxnLst/>
            <a:rect l="l" t="t" r="r" b="b"/>
            <a:pathLst>
              <a:path w="635" h="36194">
                <a:moveTo>
                  <a:pt x="149" y="-4762"/>
                </a:moveTo>
                <a:lnTo>
                  <a:pt x="149" y="407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30563" y="3041343"/>
            <a:ext cx="781685" cy="340360"/>
          </a:xfrm>
          <a:custGeom>
            <a:avLst/>
            <a:gdLst/>
            <a:ahLst/>
            <a:cxnLst/>
            <a:rect l="l" t="t" r="r" b="b"/>
            <a:pathLst>
              <a:path w="781684" h="340360">
                <a:moveTo>
                  <a:pt x="0" y="340199"/>
                </a:moveTo>
                <a:lnTo>
                  <a:pt x="68884" y="339333"/>
                </a:lnTo>
                <a:lnTo>
                  <a:pt x="137289" y="336806"/>
                </a:lnTo>
                <a:lnTo>
                  <a:pt x="204738" y="332720"/>
                </a:lnTo>
                <a:lnTo>
                  <a:pt x="270754" y="327181"/>
                </a:lnTo>
                <a:lnTo>
                  <a:pt x="334860" y="320291"/>
                </a:lnTo>
                <a:lnTo>
                  <a:pt x="396580" y="312155"/>
                </a:lnTo>
                <a:lnTo>
                  <a:pt x="455436" y="302876"/>
                </a:lnTo>
                <a:lnTo>
                  <a:pt x="510952" y="292558"/>
                </a:lnTo>
                <a:lnTo>
                  <a:pt x="562650" y="281306"/>
                </a:lnTo>
                <a:lnTo>
                  <a:pt x="610053" y="269223"/>
                </a:lnTo>
                <a:lnTo>
                  <a:pt x="652686" y="256413"/>
                </a:lnTo>
                <a:lnTo>
                  <a:pt x="690070" y="242979"/>
                </a:lnTo>
                <a:lnTo>
                  <a:pt x="747185" y="214658"/>
                </a:lnTo>
                <a:lnTo>
                  <a:pt x="777584" y="185091"/>
                </a:lnTo>
                <a:lnTo>
                  <a:pt x="781573" y="170099"/>
                </a:lnTo>
                <a:lnTo>
                  <a:pt x="777611" y="155108"/>
                </a:lnTo>
                <a:lnTo>
                  <a:pt x="747265" y="125540"/>
                </a:lnTo>
                <a:lnTo>
                  <a:pt x="690206" y="97219"/>
                </a:lnTo>
                <a:lnTo>
                  <a:pt x="652851" y="83786"/>
                </a:lnTo>
                <a:lnTo>
                  <a:pt x="610249" y="70975"/>
                </a:lnTo>
                <a:lnTo>
                  <a:pt x="562877" y="58892"/>
                </a:lnTo>
                <a:lnTo>
                  <a:pt x="511212" y="47640"/>
                </a:lnTo>
                <a:lnTo>
                  <a:pt x="455731" y="37322"/>
                </a:lnTo>
                <a:lnTo>
                  <a:pt x="396912" y="28044"/>
                </a:lnTo>
                <a:lnTo>
                  <a:pt x="335231" y="19907"/>
                </a:lnTo>
                <a:lnTo>
                  <a:pt x="271165" y="13018"/>
                </a:lnTo>
                <a:lnTo>
                  <a:pt x="205192" y="7478"/>
                </a:lnTo>
                <a:lnTo>
                  <a:pt x="137789" y="3392"/>
                </a:lnTo>
                <a:lnTo>
                  <a:pt x="69432" y="865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75664" y="275476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75664" y="275476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39426" y="2771258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8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8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8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8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8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8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8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8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8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8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8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89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8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8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8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8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8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8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8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89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89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89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89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89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89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75664" y="288541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75664" y="288541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12475" y="2901776"/>
            <a:ext cx="594995" cy="66040"/>
          </a:xfrm>
          <a:custGeom>
            <a:avLst/>
            <a:gdLst/>
            <a:ahLst/>
            <a:cxnLst/>
            <a:rect l="l" t="t" r="r" b="b"/>
            <a:pathLst>
              <a:path w="594995" h="66039">
                <a:moveTo>
                  <a:pt x="6101" y="19198"/>
                </a:moveTo>
                <a:lnTo>
                  <a:pt x="1190" y="19198"/>
                </a:lnTo>
                <a:lnTo>
                  <a:pt x="1289" y="13940"/>
                </a:lnTo>
                <a:lnTo>
                  <a:pt x="2877" y="9723"/>
                </a:lnTo>
                <a:lnTo>
                  <a:pt x="9127" y="3274"/>
                </a:lnTo>
                <a:lnTo>
                  <a:pt x="13195" y="1637"/>
                </a:lnTo>
                <a:lnTo>
                  <a:pt x="22720" y="1637"/>
                </a:lnTo>
                <a:lnTo>
                  <a:pt x="26589" y="2827"/>
                </a:lnTo>
                <a:lnTo>
                  <a:pt x="30584" y="5804"/>
                </a:lnTo>
                <a:lnTo>
                  <a:pt x="14485" y="5804"/>
                </a:lnTo>
                <a:lnTo>
                  <a:pt x="11558" y="6945"/>
                </a:lnTo>
                <a:lnTo>
                  <a:pt x="7193" y="11509"/>
                </a:lnTo>
                <a:lnTo>
                  <a:pt x="6101" y="14733"/>
                </a:lnTo>
                <a:lnTo>
                  <a:pt x="6101" y="19198"/>
                </a:lnTo>
                <a:close/>
              </a:path>
              <a:path w="594995" h="66039">
                <a:moveTo>
                  <a:pt x="31054" y="52536"/>
                </a:moveTo>
                <a:lnTo>
                  <a:pt x="22026" y="52536"/>
                </a:lnTo>
                <a:lnTo>
                  <a:pt x="25250" y="51444"/>
                </a:lnTo>
                <a:lnTo>
                  <a:pt x="27951" y="49162"/>
                </a:lnTo>
                <a:lnTo>
                  <a:pt x="30509" y="47079"/>
                </a:lnTo>
                <a:lnTo>
                  <a:pt x="31848" y="44251"/>
                </a:lnTo>
                <a:lnTo>
                  <a:pt x="31744" y="37058"/>
                </a:lnTo>
                <a:lnTo>
                  <a:pt x="30707" y="34577"/>
                </a:lnTo>
                <a:lnTo>
                  <a:pt x="28425" y="32593"/>
                </a:lnTo>
                <a:lnTo>
                  <a:pt x="26144" y="30509"/>
                </a:lnTo>
                <a:lnTo>
                  <a:pt x="22968" y="29467"/>
                </a:lnTo>
                <a:lnTo>
                  <a:pt x="15031" y="29467"/>
                </a:lnTo>
                <a:lnTo>
                  <a:pt x="15031" y="25449"/>
                </a:lnTo>
                <a:lnTo>
                  <a:pt x="22076" y="25449"/>
                </a:lnTo>
                <a:lnTo>
                  <a:pt x="24556" y="24606"/>
                </a:lnTo>
                <a:lnTo>
                  <a:pt x="26639" y="22919"/>
                </a:lnTo>
                <a:lnTo>
                  <a:pt x="28723" y="21133"/>
                </a:lnTo>
                <a:lnTo>
                  <a:pt x="29765" y="18752"/>
                </a:lnTo>
                <a:lnTo>
                  <a:pt x="29765" y="12501"/>
                </a:lnTo>
                <a:lnTo>
                  <a:pt x="28674" y="10021"/>
                </a:lnTo>
                <a:lnTo>
                  <a:pt x="26490" y="8334"/>
                </a:lnTo>
                <a:lnTo>
                  <a:pt x="24407" y="6647"/>
                </a:lnTo>
                <a:lnTo>
                  <a:pt x="21629" y="5804"/>
                </a:lnTo>
                <a:lnTo>
                  <a:pt x="30584" y="5804"/>
                </a:lnTo>
                <a:lnTo>
                  <a:pt x="33039" y="7590"/>
                </a:lnTo>
                <a:lnTo>
                  <a:pt x="34676" y="10963"/>
                </a:lnTo>
                <a:lnTo>
                  <a:pt x="34676" y="18206"/>
                </a:lnTo>
                <a:lnTo>
                  <a:pt x="33883" y="20687"/>
                </a:lnTo>
                <a:lnTo>
                  <a:pt x="30707" y="24854"/>
                </a:lnTo>
                <a:lnTo>
                  <a:pt x="28475" y="26292"/>
                </a:lnTo>
                <a:lnTo>
                  <a:pt x="25598" y="27086"/>
                </a:lnTo>
                <a:lnTo>
                  <a:pt x="25598" y="27235"/>
                </a:lnTo>
                <a:lnTo>
                  <a:pt x="29269" y="27930"/>
                </a:lnTo>
                <a:lnTo>
                  <a:pt x="31997" y="29467"/>
                </a:lnTo>
                <a:lnTo>
                  <a:pt x="33783" y="31849"/>
                </a:lnTo>
                <a:lnTo>
                  <a:pt x="35669" y="34230"/>
                </a:lnTo>
                <a:lnTo>
                  <a:pt x="36611" y="37058"/>
                </a:lnTo>
                <a:lnTo>
                  <a:pt x="36611" y="45194"/>
                </a:lnTo>
                <a:lnTo>
                  <a:pt x="34874" y="49162"/>
                </a:lnTo>
                <a:lnTo>
                  <a:pt x="31054" y="52536"/>
                </a:lnTo>
                <a:close/>
              </a:path>
              <a:path w="594995" h="66039">
                <a:moveTo>
                  <a:pt x="23563" y="56703"/>
                </a:moveTo>
                <a:lnTo>
                  <a:pt x="12947" y="56703"/>
                </a:lnTo>
                <a:lnTo>
                  <a:pt x="8532" y="55215"/>
                </a:lnTo>
                <a:lnTo>
                  <a:pt x="5059" y="52238"/>
                </a:lnTo>
                <a:lnTo>
                  <a:pt x="1686" y="49162"/>
                </a:lnTo>
                <a:lnTo>
                  <a:pt x="80" y="45194"/>
                </a:lnTo>
                <a:lnTo>
                  <a:pt x="0" y="38546"/>
                </a:lnTo>
                <a:lnTo>
                  <a:pt x="4911" y="38546"/>
                </a:lnTo>
                <a:lnTo>
                  <a:pt x="4911" y="43408"/>
                </a:lnTo>
                <a:lnTo>
                  <a:pt x="6101" y="46583"/>
                </a:lnTo>
                <a:lnTo>
                  <a:pt x="10864" y="51345"/>
                </a:lnTo>
                <a:lnTo>
                  <a:pt x="14088" y="52536"/>
                </a:lnTo>
                <a:lnTo>
                  <a:pt x="31054" y="52536"/>
                </a:lnTo>
                <a:lnTo>
                  <a:pt x="27930" y="55215"/>
                </a:lnTo>
                <a:lnTo>
                  <a:pt x="23563" y="56703"/>
                </a:lnTo>
                <a:close/>
              </a:path>
              <a:path w="594995" h="66039">
                <a:moveTo>
                  <a:pt x="46099" y="55512"/>
                </a:moveTo>
                <a:lnTo>
                  <a:pt x="40145" y="55512"/>
                </a:lnTo>
                <a:lnTo>
                  <a:pt x="55326" y="35123"/>
                </a:lnTo>
                <a:lnTo>
                  <a:pt x="41187" y="16222"/>
                </a:lnTo>
                <a:lnTo>
                  <a:pt x="47289" y="16222"/>
                </a:lnTo>
                <a:lnTo>
                  <a:pt x="58451" y="31104"/>
                </a:lnTo>
                <a:lnTo>
                  <a:pt x="64197" y="31104"/>
                </a:lnTo>
                <a:lnTo>
                  <a:pt x="61279" y="34974"/>
                </a:lnTo>
                <a:lnTo>
                  <a:pt x="64279" y="38992"/>
                </a:lnTo>
                <a:lnTo>
                  <a:pt x="58153" y="38992"/>
                </a:lnTo>
                <a:lnTo>
                  <a:pt x="46099" y="55512"/>
                </a:lnTo>
                <a:close/>
              </a:path>
              <a:path w="594995" h="66039">
                <a:moveTo>
                  <a:pt x="64197" y="31104"/>
                </a:moveTo>
                <a:lnTo>
                  <a:pt x="58451" y="31104"/>
                </a:lnTo>
                <a:lnTo>
                  <a:pt x="69464" y="16222"/>
                </a:lnTo>
                <a:lnTo>
                  <a:pt x="75417" y="16222"/>
                </a:lnTo>
                <a:lnTo>
                  <a:pt x="64197" y="31104"/>
                </a:lnTo>
                <a:close/>
              </a:path>
              <a:path w="594995" h="66039">
                <a:moveTo>
                  <a:pt x="76608" y="55512"/>
                </a:moveTo>
                <a:lnTo>
                  <a:pt x="70506" y="55512"/>
                </a:lnTo>
                <a:lnTo>
                  <a:pt x="58153" y="38992"/>
                </a:lnTo>
                <a:lnTo>
                  <a:pt x="64279" y="38992"/>
                </a:lnTo>
                <a:lnTo>
                  <a:pt x="76608" y="55512"/>
                </a:lnTo>
                <a:close/>
              </a:path>
              <a:path w="594995" h="66039">
                <a:moveTo>
                  <a:pt x="85129" y="19198"/>
                </a:moveTo>
                <a:lnTo>
                  <a:pt x="80217" y="19198"/>
                </a:lnTo>
                <a:lnTo>
                  <a:pt x="80317" y="13940"/>
                </a:lnTo>
                <a:lnTo>
                  <a:pt x="81904" y="9723"/>
                </a:lnTo>
                <a:lnTo>
                  <a:pt x="88155" y="3274"/>
                </a:lnTo>
                <a:lnTo>
                  <a:pt x="92223" y="1637"/>
                </a:lnTo>
                <a:lnTo>
                  <a:pt x="101748" y="1637"/>
                </a:lnTo>
                <a:lnTo>
                  <a:pt x="105617" y="2827"/>
                </a:lnTo>
                <a:lnTo>
                  <a:pt x="109611" y="5804"/>
                </a:lnTo>
                <a:lnTo>
                  <a:pt x="93513" y="5804"/>
                </a:lnTo>
                <a:lnTo>
                  <a:pt x="90586" y="6945"/>
                </a:lnTo>
                <a:lnTo>
                  <a:pt x="86221" y="11509"/>
                </a:lnTo>
                <a:lnTo>
                  <a:pt x="85129" y="14733"/>
                </a:lnTo>
                <a:lnTo>
                  <a:pt x="85129" y="19198"/>
                </a:lnTo>
                <a:close/>
              </a:path>
              <a:path w="594995" h="66039">
                <a:moveTo>
                  <a:pt x="110082" y="52536"/>
                </a:moveTo>
                <a:lnTo>
                  <a:pt x="101053" y="52536"/>
                </a:lnTo>
                <a:lnTo>
                  <a:pt x="104278" y="51444"/>
                </a:lnTo>
                <a:lnTo>
                  <a:pt x="106979" y="49162"/>
                </a:lnTo>
                <a:lnTo>
                  <a:pt x="109537" y="47079"/>
                </a:lnTo>
                <a:lnTo>
                  <a:pt x="110876" y="44251"/>
                </a:lnTo>
                <a:lnTo>
                  <a:pt x="110772" y="37058"/>
                </a:lnTo>
                <a:lnTo>
                  <a:pt x="109735" y="34577"/>
                </a:lnTo>
                <a:lnTo>
                  <a:pt x="107453" y="32593"/>
                </a:lnTo>
                <a:lnTo>
                  <a:pt x="105171" y="30509"/>
                </a:lnTo>
                <a:lnTo>
                  <a:pt x="101996" y="29467"/>
                </a:lnTo>
                <a:lnTo>
                  <a:pt x="94059" y="29467"/>
                </a:lnTo>
                <a:lnTo>
                  <a:pt x="94059" y="25449"/>
                </a:lnTo>
                <a:lnTo>
                  <a:pt x="101103" y="25449"/>
                </a:lnTo>
                <a:lnTo>
                  <a:pt x="103584" y="24606"/>
                </a:lnTo>
                <a:lnTo>
                  <a:pt x="105667" y="22919"/>
                </a:lnTo>
                <a:lnTo>
                  <a:pt x="107751" y="21133"/>
                </a:lnTo>
                <a:lnTo>
                  <a:pt x="108792" y="18752"/>
                </a:lnTo>
                <a:lnTo>
                  <a:pt x="108792" y="12501"/>
                </a:lnTo>
                <a:lnTo>
                  <a:pt x="107701" y="10021"/>
                </a:lnTo>
                <a:lnTo>
                  <a:pt x="105518" y="8334"/>
                </a:lnTo>
                <a:lnTo>
                  <a:pt x="103434" y="6647"/>
                </a:lnTo>
                <a:lnTo>
                  <a:pt x="100657" y="5804"/>
                </a:lnTo>
                <a:lnTo>
                  <a:pt x="109611" y="5804"/>
                </a:lnTo>
                <a:lnTo>
                  <a:pt x="112067" y="7590"/>
                </a:lnTo>
                <a:lnTo>
                  <a:pt x="113704" y="10963"/>
                </a:lnTo>
                <a:lnTo>
                  <a:pt x="113704" y="18206"/>
                </a:lnTo>
                <a:lnTo>
                  <a:pt x="112910" y="20687"/>
                </a:lnTo>
                <a:lnTo>
                  <a:pt x="109735" y="24854"/>
                </a:lnTo>
                <a:lnTo>
                  <a:pt x="107502" y="26292"/>
                </a:lnTo>
                <a:lnTo>
                  <a:pt x="104625" y="27086"/>
                </a:lnTo>
                <a:lnTo>
                  <a:pt x="104625" y="27235"/>
                </a:lnTo>
                <a:lnTo>
                  <a:pt x="108297" y="27930"/>
                </a:lnTo>
                <a:lnTo>
                  <a:pt x="111025" y="29467"/>
                </a:lnTo>
                <a:lnTo>
                  <a:pt x="112811" y="31849"/>
                </a:lnTo>
                <a:lnTo>
                  <a:pt x="114696" y="34230"/>
                </a:lnTo>
                <a:lnTo>
                  <a:pt x="115638" y="37058"/>
                </a:lnTo>
                <a:lnTo>
                  <a:pt x="115638" y="45194"/>
                </a:lnTo>
                <a:lnTo>
                  <a:pt x="113902" y="49162"/>
                </a:lnTo>
                <a:lnTo>
                  <a:pt x="110082" y="52536"/>
                </a:lnTo>
                <a:close/>
              </a:path>
              <a:path w="594995" h="66039">
                <a:moveTo>
                  <a:pt x="102591" y="56703"/>
                </a:moveTo>
                <a:lnTo>
                  <a:pt x="91975" y="56703"/>
                </a:lnTo>
                <a:lnTo>
                  <a:pt x="87560" y="55215"/>
                </a:lnTo>
                <a:lnTo>
                  <a:pt x="84087" y="52238"/>
                </a:lnTo>
                <a:lnTo>
                  <a:pt x="80713" y="49162"/>
                </a:lnTo>
                <a:lnTo>
                  <a:pt x="79107" y="45194"/>
                </a:lnTo>
                <a:lnTo>
                  <a:pt x="79026" y="38546"/>
                </a:lnTo>
                <a:lnTo>
                  <a:pt x="83938" y="38546"/>
                </a:lnTo>
                <a:lnTo>
                  <a:pt x="83938" y="43408"/>
                </a:lnTo>
                <a:lnTo>
                  <a:pt x="85129" y="46583"/>
                </a:lnTo>
                <a:lnTo>
                  <a:pt x="89892" y="51345"/>
                </a:lnTo>
                <a:lnTo>
                  <a:pt x="93116" y="52536"/>
                </a:lnTo>
                <a:lnTo>
                  <a:pt x="110082" y="52536"/>
                </a:lnTo>
                <a:lnTo>
                  <a:pt x="106956" y="55215"/>
                </a:lnTo>
                <a:lnTo>
                  <a:pt x="102591" y="56703"/>
                </a:lnTo>
                <a:close/>
              </a:path>
              <a:path w="594995" h="66039">
                <a:moveTo>
                  <a:pt x="165793" y="56703"/>
                </a:moveTo>
                <a:lnTo>
                  <a:pt x="155772" y="56703"/>
                </a:lnTo>
                <a:lnTo>
                  <a:pt x="151308" y="54768"/>
                </a:lnTo>
                <a:lnTo>
                  <a:pt x="147934" y="50899"/>
                </a:lnTo>
                <a:lnTo>
                  <a:pt x="144561" y="46930"/>
                </a:lnTo>
                <a:lnTo>
                  <a:pt x="142874" y="41919"/>
                </a:lnTo>
                <a:lnTo>
                  <a:pt x="142874" y="29815"/>
                </a:lnTo>
                <a:lnTo>
                  <a:pt x="144561" y="24854"/>
                </a:lnTo>
                <a:lnTo>
                  <a:pt x="147934" y="20984"/>
                </a:lnTo>
                <a:lnTo>
                  <a:pt x="151308" y="17015"/>
                </a:lnTo>
                <a:lnTo>
                  <a:pt x="155772" y="15031"/>
                </a:lnTo>
                <a:lnTo>
                  <a:pt x="165992" y="15031"/>
                </a:lnTo>
                <a:lnTo>
                  <a:pt x="169663" y="16222"/>
                </a:lnTo>
                <a:lnTo>
                  <a:pt x="172863" y="19049"/>
                </a:lnTo>
                <a:lnTo>
                  <a:pt x="157261" y="19049"/>
                </a:lnTo>
                <a:lnTo>
                  <a:pt x="153937" y="20687"/>
                </a:lnTo>
                <a:lnTo>
                  <a:pt x="148877" y="27136"/>
                </a:lnTo>
                <a:lnTo>
                  <a:pt x="147637" y="31104"/>
                </a:lnTo>
                <a:lnTo>
                  <a:pt x="147637" y="40530"/>
                </a:lnTo>
                <a:lnTo>
                  <a:pt x="148877" y="44499"/>
                </a:lnTo>
                <a:lnTo>
                  <a:pt x="151357" y="47773"/>
                </a:lnTo>
                <a:lnTo>
                  <a:pt x="153937" y="50948"/>
                </a:lnTo>
                <a:lnTo>
                  <a:pt x="157261" y="52536"/>
                </a:lnTo>
                <a:lnTo>
                  <a:pt x="172353" y="52536"/>
                </a:lnTo>
                <a:lnTo>
                  <a:pt x="169415" y="55363"/>
                </a:lnTo>
                <a:lnTo>
                  <a:pt x="165793" y="56703"/>
                </a:lnTo>
                <a:close/>
              </a:path>
              <a:path w="594995" h="66039">
                <a:moveTo>
                  <a:pt x="177254" y="28574"/>
                </a:moveTo>
                <a:lnTo>
                  <a:pt x="172491" y="28574"/>
                </a:lnTo>
                <a:lnTo>
                  <a:pt x="171796" y="25399"/>
                </a:lnTo>
                <a:lnTo>
                  <a:pt x="170506" y="23018"/>
                </a:lnTo>
                <a:lnTo>
                  <a:pt x="168621" y="21431"/>
                </a:lnTo>
                <a:lnTo>
                  <a:pt x="166835" y="19843"/>
                </a:lnTo>
                <a:lnTo>
                  <a:pt x="164404" y="19049"/>
                </a:lnTo>
                <a:lnTo>
                  <a:pt x="172863" y="19049"/>
                </a:lnTo>
                <a:lnTo>
                  <a:pt x="175120" y="20984"/>
                </a:lnTo>
                <a:lnTo>
                  <a:pt x="176757" y="24308"/>
                </a:lnTo>
                <a:lnTo>
                  <a:pt x="177254" y="28574"/>
                </a:lnTo>
                <a:close/>
              </a:path>
              <a:path w="594995" h="66039">
                <a:moveTo>
                  <a:pt x="172353" y="52536"/>
                </a:moveTo>
                <a:lnTo>
                  <a:pt x="164206" y="52536"/>
                </a:lnTo>
                <a:lnTo>
                  <a:pt x="166736" y="51543"/>
                </a:lnTo>
                <a:lnTo>
                  <a:pt x="168919" y="49559"/>
                </a:lnTo>
                <a:lnTo>
                  <a:pt x="171101" y="47476"/>
                </a:lnTo>
                <a:lnTo>
                  <a:pt x="172391" y="44747"/>
                </a:lnTo>
                <a:lnTo>
                  <a:pt x="172788" y="41374"/>
                </a:lnTo>
                <a:lnTo>
                  <a:pt x="177699" y="41374"/>
                </a:lnTo>
                <a:lnTo>
                  <a:pt x="176906" y="46235"/>
                </a:lnTo>
                <a:lnTo>
                  <a:pt x="175071" y="50006"/>
                </a:lnTo>
                <a:lnTo>
                  <a:pt x="172353" y="52536"/>
                </a:lnTo>
                <a:close/>
              </a:path>
              <a:path w="594995" h="66039">
                <a:moveTo>
                  <a:pt x="204749" y="56703"/>
                </a:moveTo>
                <a:lnTo>
                  <a:pt x="195324" y="56703"/>
                </a:lnTo>
                <a:lnTo>
                  <a:pt x="190858" y="54768"/>
                </a:lnTo>
                <a:lnTo>
                  <a:pt x="187485" y="50899"/>
                </a:lnTo>
                <a:lnTo>
                  <a:pt x="184112" y="46930"/>
                </a:lnTo>
                <a:lnTo>
                  <a:pt x="182425" y="41919"/>
                </a:lnTo>
                <a:lnTo>
                  <a:pt x="182425" y="29815"/>
                </a:lnTo>
                <a:lnTo>
                  <a:pt x="184112" y="24854"/>
                </a:lnTo>
                <a:lnTo>
                  <a:pt x="187485" y="20984"/>
                </a:lnTo>
                <a:lnTo>
                  <a:pt x="190858" y="17015"/>
                </a:lnTo>
                <a:lnTo>
                  <a:pt x="195324" y="15031"/>
                </a:lnTo>
                <a:lnTo>
                  <a:pt x="206535" y="15031"/>
                </a:lnTo>
                <a:lnTo>
                  <a:pt x="211049" y="17015"/>
                </a:lnTo>
                <a:lnTo>
                  <a:pt x="212778" y="19049"/>
                </a:lnTo>
                <a:lnTo>
                  <a:pt x="196811" y="19049"/>
                </a:lnTo>
                <a:lnTo>
                  <a:pt x="193488" y="20687"/>
                </a:lnTo>
                <a:lnTo>
                  <a:pt x="190908" y="23961"/>
                </a:lnTo>
                <a:lnTo>
                  <a:pt x="188427" y="27235"/>
                </a:lnTo>
                <a:lnTo>
                  <a:pt x="187187" y="31204"/>
                </a:lnTo>
                <a:lnTo>
                  <a:pt x="187187" y="40530"/>
                </a:lnTo>
                <a:lnTo>
                  <a:pt x="188427" y="44499"/>
                </a:lnTo>
                <a:lnTo>
                  <a:pt x="190908" y="47773"/>
                </a:lnTo>
                <a:lnTo>
                  <a:pt x="193389" y="50948"/>
                </a:lnTo>
                <a:lnTo>
                  <a:pt x="196712" y="52536"/>
                </a:lnTo>
                <a:lnTo>
                  <a:pt x="212942" y="52536"/>
                </a:lnTo>
                <a:lnTo>
                  <a:pt x="211000" y="53875"/>
                </a:lnTo>
                <a:lnTo>
                  <a:pt x="208122" y="55760"/>
                </a:lnTo>
                <a:lnTo>
                  <a:pt x="204749" y="56703"/>
                </a:lnTo>
                <a:close/>
              </a:path>
              <a:path w="594995" h="66039">
                <a:moveTo>
                  <a:pt x="212942" y="52536"/>
                </a:moveTo>
                <a:lnTo>
                  <a:pt x="205047" y="52536"/>
                </a:lnTo>
                <a:lnTo>
                  <a:pt x="208371" y="50899"/>
                </a:lnTo>
                <a:lnTo>
                  <a:pt x="210851" y="47624"/>
                </a:lnTo>
                <a:lnTo>
                  <a:pt x="213431" y="44350"/>
                </a:lnTo>
                <a:lnTo>
                  <a:pt x="214688" y="40530"/>
                </a:lnTo>
                <a:lnTo>
                  <a:pt x="214720" y="31204"/>
                </a:lnTo>
                <a:lnTo>
                  <a:pt x="213431" y="27235"/>
                </a:lnTo>
                <a:lnTo>
                  <a:pt x="210851" y="23961"/>
                </a:lnTo>
                <a:lnTo>
                  <a:pt x="208371" y="20687"/>
                </a:lnTo>
                <a:lnTo>
                  <a:pt x="205047" y="19049"/>
                </a:lnTo>
                <a:lnTo>
                  <a:pt x="212778" y="19049"/>
                </a:lnTo>
                <a:lnTo>
                  <a:pt x="214423" y="20984"/>
                </a:lnTo>
                <a:lnTo>
                  <a:pt x="217797" y="24854"/>
                </a:lnTo>
                <a:lnTo>
                  <a:pt x="219483" y="29815"/>
                </a:lnTo>
                <a:lnTo>
                  <a:pt x="219483" y="39538"/>
                </a:lnTo>
                <a:lnTo>
                  <a:pt x="218788" y="42961"/>
                </a:lnTo>
                <a:lnTo>
                  <a:pt x="216011" y="49311"/>
                </a:lnTo>
                <a:lnTo>
                  <a:pt x="213877" y="51891"/>
                </a:lnTo>
                <a:lnTo>
                  <a:pt x="212942" y="52536"/>
                </a:lnTo>
                <a:close/>
              </a:path>
              <a:path w="594995" h="66039">
                <a:moveTo>
                  <a:pt x="234607" y="22919"/>
                </a:moveTo>
                <a:lnTo>
                  <a:pt x="231650" y="22919"/>
                </a:lnTo>
                <a:lnTo>
                  <a:pt x="232542" y="20637"/>
                </a:lnTo>
                <a:lnTo>
                  <a:pt x="234130" y="18752"/>
                </a:lnTo>
                <a:lnTo>
                  <a:pt x="238695" y="15775"/>
                </a:lnTo>
                <a:lnTo>
                  <a:pt x="241274" y="15031"/>
                </a:lnTo>
                <a:lnTo>
                  <a:pt x="249211" y="15031"/>
                </a:lnTo>
                <a:lnTo>
                  <a:pt x="252883" y="16271"/>
                </a:lnTo>
                <a:lnTo>
                  <a:pt x="255439" y="19049"/>
                </a:lnTo>
                <a:lnTo>
                  <a:pt x="241175" y="19049"/>
                </a:lnTo>
                <a:lnTo>
                  <a:pt x="238893" y="19694"/>
                </a:lnTo>
                <a:lnTo>
                  <a:pt x="235123" y="22274"/>
                </a:lnTo>
                <a:lnTo>
                  <a:pt x="234607" y="22919"/>
                </a:lnTo>
                <a:close/>
              </a:path>
              <a:path w="594995" h="66039">
                <a:moveTo>
                  <a:pt x="231501" y="55512"/>
                </a:moveTo>
                <a:lnTo>
                  <a:pt x="226589" y="55512"/>
                </a:lnTo>
                <a:lnTo>
                  <a:pt x="226589" y="16222"/>
                </a:lnTo>
                <a:lnTo>
                  <a:pt x="231501" y="16222"/>
                </a:lnTo>
                <a:lnTo>
                  <a:pt x="231501" y="22919"/>
                </a:lnTo>
                <a:lnTo>
                  <a:pt x="234607" y="22919"/>
                </a:lnTo>
                <a:lnTo>
                  <a:pt x="233733" y="24010"/>
                </a:lnTo>
                <a:lnTo>
                  <a:pt x="232841" y="26193"/>
                </a:lnTo>
                <a:lnTo>
                  <a:pt x="231947" y="28277"/>
                </a:lnTo>
                <a:lnTo>
                  <a:pt x="231501" y="30360"/>
                </a:lnTo>
                <a:lnTo>
                  <a:pt x="231501" y="55512"/>
                </a:lnTo>
                <a:close/>
              </a:path>
              <a:path w="594995" h="66039">
                <a:moveTo>
                  <a:pt x="258587" y="55512"/>
                </a:moveTo>
                <a:lnTo>
                  <a:pt x="253825" y="55512"/>
                </a:lnTo>
                <a:lnTo>
                  <a:pt x="253825" y="26888"/>
                </a:lnTo>
                <a:lnTo>
                  <a:pt x="252982" y="24010"/>
                </a:lnTo>
                <a:lnTo>
                  <a:pt x="249608" y="20042"/>
                </a:lnTo>
                <a:lnTo>
                  <a:pt x="247128" y="19049"/>
                </a:lnTo>
                <a:lnTo>
                  <a:pt x="255439" y="19049"/>
                </a:lnTo>
                <a:lnTo>
                  <a:pt x="257446" y="21232"/>
                </a:lnTo>
                <a:lnTo>
                  <a:pt x="258587" y="24903"/>
                </a:lnTo>
                <a:lnTo>
                  <a:pt x="258587" y="55512"/>
                </a:lnTo>
                <a:close/>
              </a:path>
              <a:path w="594995" h="66039">
                <a:moveTo>
                  <a:pt x="283442" y="55512"/>
                </a:moveTo>
                <a:lnTo>
                  <a:pt x="278381" y="55512"/>
                </a:lnTo>
                <a:lnTo>
                  <a:pt x="263201" y="16222"/>
                </a:lnTo>
                <a:lnTo>
                  <a:pt x="268559" y="16222"/>
                </a:lnTo>
                <a:lnTo>
                  <a:pt x="280912" y="50750"/>
                </a:lnTo>
                <a:lnTo>
                  <a:pt x="285228" y="50750"/>
                </a:lnTo>
                <a:lnTo>
                  <a:pt x="283442" y="55512"/>
                </a:lnTo>
                <a:close/>
              </a:path>
              <a:path w="594995" h="66039">
                <a:moveTo>
                  <a:pt x="285228" y="50750"/>
                </a:moveTo>
                <a:lnTo>
                  <a:pt x="281061" y="50750"/>
                </a:lnTo>
                <a:lnTo>
                  <a:pt x="293264" y="16222"/>
                </a:lnTo>
                <a:lnTo>
                  <a:pt x="298176" y="16222"/>
                </a:lnTo>
                <a:lnTo>
                  <a:pt x="285228" y="50750"/>
                </a:lnTo>
                <a:close/>
              </a:path>
              <a:path w="594995" h="66039">
                <a:moveTo>
                  <a:pt x="305469" y="65930"/>
                </a:moveTo>
                <a:lnTo>
                  <a:pt x="305469" y="62656"/>
                </a:lnTo>
                <a:lnTo>
                  <a:pt x="306461" y="62259"/>
                </a:lnTo>
                <a:lnTo>
                  <a:pt x="307304" y="61366"/>
                </a:lnTo>
                <a:lnTo>
                  <a:pt x="307998" y="59977"/>
                </a:lnTo>
                <a:lnTo>
                  <a:pt x="308693" y="58687"/>
                </a:lnTo>
                <a:lnTo>
                  <a:pt x="308847" y="57993"/>
                </a:lnTo>
                <a:lnTo>
                  <a:pt x="308892" y="55512"/>
                </a:lnTo>
                <a:lnTo>
                  <a:pt x="305766" y="55512"/>
                </a:lnTo>
                <a:lnTo>
                  <a:pt x="305766" y="47476"/>
                </a:lnTo>
                <a:lnTo>
                  <a:pt x="312166" y="47476"/>
                </a:lnTo>
                <a:lnTo>
                  <a:pt x="312166" y="57993"/>
                </a:lnTo>
                <a:lnTo>
                  <a:pt x="311570" y="60076"/>
                </a:lnTo>
                <a:lnTo>
                  <a:pt x="310270" y="62259"/>
                </a:lnTo>
                <a:lnTo>
                  <a:pt x="309288" y="64045"/>
                </a:lnTo>
                <a:lnTo>
                  <a:pt x="307652" y="65335"/>
                </a:lnTo>
                <a:lnTo>
                  <a:pt x="305469" y="65930"/>
                </a:lnTo>
                <a:close/>
              </a:path>
              <a:path w="594995" h="66039">
                <a:moveTo>
                  <a:pt x="367008" y="55512"/>
                </a:moveTo>
                <a:lnTo>
                  <a:pt x="362246" y="55512"/>
                </a:lnTo>
                <a:lnTo>
                  <a:pt x="362246" y="15924"/>
                </a:lnTo>
                <a:lnTo>
                  <a:pt x="348107" y="15924"/>
                </a:lnTo>
                <a:lnTo>
                  <a:pt x="348107" y="12501"/>
                </a:lnTo>
                <a:lnTo>
                  <a:pt x="352473" y="12402"/>
                </a:lnTo>
                <a:lnTo>
                  <a:pt x="355499" y="12005"/>
                </a:lnTo>
                <a:lnTo>
                  <a:pt x="358873" y="10616"/>
                </a:lnTo>
                <a:lnTo>
                  <a:pt x="360163" y="9574"/>
                </a:lnTo>
                <a:lnTo>
                  <a:pt x="361055" y="8185"/>
                </a:lnTo>
                <a:lnTo>
                  <a:pt x="362048" y="6697"/>
                </a:lnTo>
                <a:lnTo>
                  <a:pt x="362742" y="4663"/>
                </a:lnTo>
                <a:lnTo>
                  <a:pt x="363139" y="2083"/>
                </a:lnTo>
                <a:lnTo>
                  <a:pt x="367008" y="2083"/>
                </a:lnTo>
                <a:lnTo>
                  <a:pt x="367008" y="55512"/>
                </a:lnTo>
                <a:close/>
              </a:path>
              <a:path w="594995" h="66039">
                <a:moveTo>
                  <a:pt x="391826" y="20538"/>
                </a:moveTo>
                <a:lnTo>
                  <a:pt x="387063" y="20538"/>
                </a:lnTo>
                <a:lnTo>
                  <a:pt x="387063" y="14337"/>
                </a:lnTo>
                <a:lnTo>
                  <a:pt x="388551" y="9971"/>
                </a:lnTo>
                <a:lnTo>
                  <a:pt x="391528" y="6697"/>
                </a:lnTo>
                <a:lnTo>
                  <a:pt x="394504" y="3323"/>
                </a:lnTo>
                <a:lnTo>
                  <a:pt x="398722" y="1637"/>
                </a:lnTo>
                <a:lnTo>
                  <a:pt x="409139" y="1637"/>
                </a:lnTo>
                <a:lnTo>
                  <a:pt x="413108" y="3026"/>
                </a:lnTo>
                <a:lnTo>
                  <a:pt x="416085" y="5804"/>
                </a:lnTo>
                <a:lnTo>
                  <a:pt x="400210" y="5804"/>
                </a:lnTo>
                <a:lnTo>
                  <a:pt x="397332" y="6994"/>
                </a:lnTo>
                <a:lnTo>
                  <a:pt x="393165" y="11757"/>
                </a:lnTo>
                <a:lnTo>
                  <a:pt x="392024" y="15130"/>
                </a:lnTo>
                <a:lnTo>
                  <a:pt x="391826" y="19496"/>
                </a:lnTo>
                <a:lnTo>
                  <a:pt x="391826" y="20538"/>
                </a:lnTo>
                <a:close/>
              </a:path>
              <a:path w="594995" h="66039">
                <a:moveTo>
                  <a:pt x="420996" y="55512"/>
                </a:moveTo>
                <a:lnTo>
                  <a:pt x="385873" y="55512"/>
                </a:lnTo>
                <a:lnTo>
                  <a:pt x="385873" y="51543"/>
                </a:lnTo>
                <a:lnTo>
                  <a:pt x="406808" y="30856"/>
                </a:lnTo>
                <a:lnTo>
                  <a:pt x="410727" y="27781"/>
                </a:lnTo>
                <a:lnTo>
                  <a:pt x="414894" y="22820"/>
                </a:lnTo>
                <a:lnTo>
                  <a:pt x="415935" y="19942"/>
                </a:lnTo>
                <a:lnTo>
                  <a:pt x="415935" y="13394"/>
                </a:lnTo>
                <a:lnTo>
                  <a:pt x="414795" y="10765"/>
                </a:lnTo>
                <a:lnTo>
                  <a:pt x="412513" y="8780"/>
                </a:lnTo>
                <a:lnTo>
                  <a:pt x="410330" y="6796"/>
                </a:lnTo>
                <a:lnTo>
                  <a:pt x="407452" y="5804"/>
                </a:lnTo>
                <a:lnTo>
                  <a:pt x="416085" y="5804"/>
                </a:lnTo>
                <a:lnTo>
                  <a:pt x="419161" y="8483"/>
                </a:lnTo>
                <a:lnTo>
                  <a:pt x="420698" y="12104"/>
                </a:lnTo>
                <a:lnTo>
                  <a:pt x="420632" y="20538"/>
                </a:lnTo>
                <a:lnTo>
                  <a:pt x="400061" y="40084"/>
                </a:lnTo>
                <a:lnTo>
                  <a:pt x="396638" y="42614"/>
                </a:lnTo>
                <a:lnTo>
                  <a:pt x="392769" y="46880"/>
                </a:lnTo>
                <a:lnTo>
                  <a:pt x="391628" y="48964"/>
                </a:lnTo>
                <a:lnTo>
                  <a:pt x="391230" y="51047"/>
                </a:lnTo>
                <a:lnTo>
                  <a:pt x="420996" y="51047"/>
                </a:lnTo>
                <a:lnTo>
                  <a:pt x="420996" y="55512"/>
                </a:lnTo>
                <a:close/>
              </a:path>
              <a:path w="594995" h="66039">
                <a:moveTo>
                  <a:pt x="452014" y="56703"/>
                </a:moveTo>
                <a:lnTo>
                  <a:pt x="441100" y="56703"/>
                </a:lnTo>
                <a:lnTo>
                  <a:pt x="436685" y="55264"/>
                </a:lnTo>
                <a:lnTo>
                  <a:pt x="433312" y="52387"/>
                </a:lnTo>
                <a:lnTo>
                  <a:pt x="429938" y="49410"/>
                </a:lnTo>
                <a:lnTo>
                  <a:pt x="428294" y="45590"/>
                </a:lnTo>
                <a:lnTo>
                  <a:pt x="428347" y="37058"/>
                </a:lnTo>
                <a:lnTo>
                  <a:pt x="439115" y="26937"/>
                </a:lnTo>
                <a:lnTo>
                  <a:pt x="439115" y="26789"/>
                </a:lnTo>
                <a:lnTo>
                  <a:pt x="430335" y="10963"/>
                </a:lnTo>
                <a:lnTo>
                  <a:pt x="431873" y="7739"/>
                </a:lnTo>
                <a:lnTo>
                  <a:pt x="438124" y="2877"/>
                </a:lnTo>
                <a:lnTo>
                  <a:pt x="441993" y="1637"/>
                </a:lnTo>
                <a:lnTo>
                  <a:pt x="451122" y="1637"/>
                </a:lnTo>
                <a:lnTo>
                  <a:pt x="454941" y="2877"/>
                </a:lnTo>
                <a:lnTo>
                  <a:pt x="458017" y="5357"/>
                </a:lnTo>
                <a:lnTo>
                  <a:pt x="458612" y="5804"/>
                </a:lnTo>
                <a:lnTo>
                  <a:pt x="443383" y="5804"/>
                </a:lnTo>
                <a:lnTo>
                  <a:pt x="440703" y="6647"/>
                </a:lnTo>
                <a:lnTo>
                  <a:pt x="436338" y="10021"/>
                </a:lnTo>
                <a:lnTo>
                  <a:pt x="435295" y="12154"/>
                </a:lnTo>
                <a:lnTo>
                  <a:pt x="435246" y="18107"/>
                </a:lnTo>
                <a:lnTo>
                  <a:pt x="436239" y="20538"/>
                </a:lnTo>
                <a:lnTo>
                  <a:pt x="438223" y="22324"/>
                </a:lnTo>
                <a:lnTo>
                  <a:pt x="440306" y="24110"/>
                </a:lnTo>
                <a:lnTo>
                  <a:pt x="443035" y="25003"/>
                </a:lnTo>
                <a:lnTo>
                  <a:pt x="458397" y="25003"/>
                </a:lnTo>
                <a:lnTo>
                  <a:pt x="456925" y="25995"/>
                </a:lnTo>
                <a:lnTo>
                  <a:pt x="454148" y="26789"/>
                </a:lnTo>
                <a:lnTo>
                  <a:pt x="454148" y="26937"/>
                </a:lnTo>
                <a:lnTo>
                  <a:pt x="457620" y="27731"/>
                </a:lnTo>
                <a:lnTo>
                  <a:pt x="459797" y="29021"/>
                </a:lnTo>
                <a:lnTo>
                  <a:pt x="442291" y="29021"/>
                </a:lnTo>
                <a:lnTo>
                  <a:pt x="438967" y="30112"/>
                </a:lnTo>
                <a:lnTo>
                  <a:pt x="436586" y="32295"/>
                </a:lnTo>
                <a:lnTo>
                  <a:pt x="434204" y="34379"/>
                </a:lnTo>
                <a:lnTo>
                  <a:pt x="433056" y="37058"/>
                </a:lnTo>
                <a:lnTo>
                  <a:pt x="433014" y="44301"/>
                </a:lnTo>
                <a:lnTo>
                  <a:pt x="434254" y="47227"/>
                </a:lnTo>
                <a:lnTo>
                  <a:pt x="436852" y="49509"/>
                </a:lnTo>
                <a:lnTo>
                  <a:pt x="439215" y="51494"/>
                </a:lnTo>
                <a:lnTo>
                  <a:pt x="442489" y="52536"/>
                </a:lnTo>
                <a:lnTo>
                  <a:pt x="459628" y="52536"/>
                </a:lnTo>
                <a:lnTo>
                  <a:pt x="456429" y="55264"/>
                </a:lnTo>
                <a:lnTo>
                  <a:pt x="452014" y="56703"/>
                </a:lnTo>
                <a:close/>
              </a:path>
              <a:path w="594995" h="66039">
                <a:moveTo>
                  <a:pt x="458397" y="25003"/>
                </a:moveTo>
                <a:lnTo>
                  <a:pt x="450278" y="25003"/>
                </a:lnTo>
                <a:lnTo>
                  <a:pt x="453155" y="24110"/>
                </a:lnTo>
                <a:lnTo>
                  <a:pt x="457024" y="20438"/>
                </a:lnTo>
                <a:lnTo>
                  <a:pt x="457976" y="18107"/>
                </a:lnTo>
                <a:lnTo>
                  <a:pt x="458017" y="12154"/>
                </a:lnTo>
                <a:lnTo>
                  <a:pt x="456975" y="9921"/>
                </a:lnTo>
                <a:lnTo>
                  <a:pt x="454892" y="8334"/>
                </a:lnTo>
                <a:lnTo>
                  <a:pt x="452808" y="6647"/>
                </a:lnTo>
                <a:lnTo>
                  <a:pt x="450030" y="5804"/>
                </a:lnTo>
                <a:lnTo>
                  <a:pt x="458612" y="5804"/>
                </a:lnTo>
                <a:lnTo>
                  <a:pt x="461191" y="7739"/>
                </a:lnTo>
                <a:lnTo>
                  <a:pt x="462779" y="10963"/>
                </a:lnTo>
                <a:lnTo>
                  <a:pt x="462720" y="18107"/>
                </a:lnTo>
                <a:lnTo>
                  <a:pt x="462050" y="20339"/>
                </a:lnTo>
                <a:lnTo>
                  <a:pt x="461929" y="20538"/>
                </a:lnTo>
                <a:lnTo>
                  <a:pt x="459059" y="24556"/>
                </a:lnTo>
                <a:lnTo>
                  <a:pt x="458397" y="25003"/>
                </a:lnTo>
                <a:close/>
              </a:path>
              <a:path w="594995" h="66039">
                <a:moveTo>
                  <a:pt x="459628" y="52536"/>
                </a:moveTo>
                <a:lnTo>
                  <a:pt x="450724" y="52536"/>
                </a:lnTo>
                <a:lnTo>
                  <a:pt x="454048" y="51494"/>
                </a:lnTo>
                <a:lnTo>
                  <a:pt x="456529" y="49410"/>
                </a:lnTo>
                <a:lnTo>
                  <a:pt x="459009" y="47227"/>
                </a:lnTo>
                <a:lnTo>
                  <a:pt x="460249" y="44301"/>
                </a:lnTo>
                <a:lnTo>
                  <a:pt x="460161" y="37058"/>
                </a:lnTo>
                <a:lnTo>
                  <a:pt x="459009" y="34478"/>
                </a:lnTo>
                <a:lnTo>
                  <a:pt x="456529" y="32295"/>
                </a:lnTo>
                <a:lnTo>
                  <a:pt x="454148" y="30112"/>
                </a:lnTo>
                <a:lnTo>
                  <a:pt x="450824" y="29021"/>
                </a:lnTo>
                <a:lnTo>
                  <a:pt x="459797" y="29021"/>
                </a:lnTo>
                <a:lnTo>
                  <a:pt x="460299" y="29319"/>
                </a:lnTo>
                <a:lnTo>
                  <a:pt x="464069" y="34081"/>
                </a:lnTo>
                <a:lnTo>
                  <a:pt x="465012" y="37058"/>
                </a:lnTo>
                <a:lnTo>
                  <a:pt x="465012" y="45590"/>
                </a:lnTo>
                <a:lnTo>
                  <a:pt x="463276" y="49509"/>
                </a:lnTo>
                <a:lnTo>
                  <a:pt x="459628" y="52536"/>
                </a:lnTo>
                <a:close/>
              </a:path>
              <a:path w="594995" h="66039">
                <a:moveTo>
                  <a:pt x="474946" y="65930"/>
                </a:moveTo>
                <a:lnTo>
                  <a:pt x="474946" y="62656"/>
                </a:lnTo>
                <a:lnTo>
                  <a:pt x="475938" y="62259"/>
                </a:lnTo>
                <a:lnTo>
                  <a:pt x="476782" y="61366"/>
                </a:lnTo>
                <a:lnTo>
                  <a:pt x="477476" y="59977"/>
                </a:lnTo>
                <a:lnTo>
                  <a:pt x="478171" y="58687"/>
                </a:lnTo>
                <a:lnTo>
                  <a:pt x="478325" y="57993"/>
                </a:lnTo>
                <a:lnTo>
                  <a:pt x="478369" y="55512"/>
                </a:lnTo>
                <a:lnTo>
                  <a:pt x="475244" y="55512"/>
                </a:lnTo>
                <a:lnTo>
                  <a:pt x="475244" y="47476"/>
                </a:lnTo>
                <a:lnTo>
                  <a:pt x="481644" y="47476"/>
                </a:lnTo>
                <a:lnTo>
                  <a:pt x="481644" y="57993"/>
                </a:lnTo>
                <a:lnTo>
                  <a:pt x="481048" y="60076"/>
                </a:lnTo>
                <a:lnTo>
                  <a:pt x="479748" y="62259"/>
                </a:lnTo>
                <a:lnTo>
                  <a:pt x="478766" y="64045"/>
                </a:lnTo>
                <a:lnTo>
                  <a:pt x="477129" y="65335"/>
                </a:lnTo>
                <a:lnTo>
                  <a:pt x="474946" y="65930"/>
                </a:lnTo>
                <a:close/>
              </a:path>
              <a:path w="594995" h="66039">
                <a:moveTo>
                  <a:pt x="513269" y="56703"/>
                </a:moveTo>
                <a:lnTo>
                  <a:pt x="509102" y="56703"/>
                </a:lnTo>
                <a:lnTo>
                  <a:pt x="532616" y="0"/>
                </a:lnTo>
                <a:lnTo>
                  <a:pt x="536486" y="0"/>
                </a:lnTo>
                <a:lnTo>
                  <a:pt x="513269" y="56703"/>
                </a:lnTo>
                <a:close/>
              </a:path>
              <a:path w="594995" h="66039">
                <a:moveTo>
                  <a:pt x="565471" y="20538"/>
                </a:moveTo>
                <a:lnTo>
                  <a:pt x="560708" y="20538"/>
                </a:lnTo>
                <a:lnTo>
                  <a:pt x="560708" y="14337"/>
                </a:lnTo>
                <a:lnTo>
                  <a:pt x="562196" y="9971"/>
                </a:lnTo>
                <a:lnTo>
                  <a:pt x="565173" y="6697"/>
                </a:lnTo>
                <a:lnTo>
                  <a:pt x="568149" y="3323"/>
                </a:lnTo>
                <a:lnTo>
                  <a:pt x="572366" y="1637"/>
                </a:lnTo>
                <a:lnTo>
                  <a:pt x="582785" y="1637"/>
                </a:lnTo>
                <a:lnTo>
                  <a:pt x="586753" y="3026"/>
                </a:lnTo>
                <a:lnTo>
                  <a:pt x="589729" y="5804"/>
                </a:lnTo>
                <a:lnTo>
                  <a:pt x="573855" y="5804"/>
                </a:lnTo>
                <a:lnTo>
                  <a:pt x="570977" y="6994"/>
                </a:lnTo>
                <a:lnTo>
                  <a:pt x="566810" y="11757"/>
                </a:lnTo>
                <a:lnTo>
                  <a:pt x="565669" y="15130"/>
                </a:lnTo>
                <a:lnTo>
                  <a:pt x="565471" y="19496"/>
                </a:lnTo>
                <a:lnTo>
                  <a:pt x="565471" y="20538"/>
                </a:lnTo>
                <a:close/>
              </a:path>
              <a:path w="594995" h="66039">
                <a:moveTo>
                  <a:pt x="594641" y="55512"/>
                </a:moveTo>
                <a:lnTo>
                  <a:pt x="559518" y="55512"/>
                </a:lnTo>
                <a:lnTo>
                  <a:pt x="559518" y="51543"/>
                </a:lnTo>
                <a:lnTo>
                  <a:pt x="580453" y="30856"/>
                </a:lnTo>
                <a:lnTo>
                  <a:pt x="584371" y="27781"/>
                </a:lnTo>
                <a:lnTo>
                  <a:pt x="588539" y="22820"/>
                </a:lnTo>
                <a:lnTo>
                  <a:pt x="589581" y="19942"/>
                </a:lnTo>
                <a:lnTo>
                  <a:pt x="589581" y="13394"/>
                </a:lnTo>
                <a:lnTo>
                  <a:pt x="588440" y="10765"/>
                </a:lnTo>
                <a:lnTo>
                  <a:pt x="586157" y="8780"/>
                </a:lnTo>
                <a:lnTo>
                  <a:pt x="583975" y="6796"/>
                </a:lnTo>
                <a:lnTo>
                  <a:pt x="581098" y="5804"/>
                </a:lnTo>
                <a:lnTo>
                  <a:pt x="589729" y="5804"/>
                </a:lnTo>
                <a:lnTo>
                  <a:pt x="592806" y="8483"/>
                </a:lnTo>
                <a:lnTo>
                  <a:pt x="594343" y="12104"/>
                </a:lnTo>
                <a:lnTo>
                  <a:pt x="594277" y="20538"/>
                </a:lnTo>
                <a:lnTo>
                  <a:pt x="573706" y="40084"/>
                </a:lnTo>
                <a:lnTo>
                  <a:pt x="570283" y="42614"/>
                </a:lnTo>
                <a:lnTo>
                  <a:pt x="566413" y="46880"/>
                </a:lnTo>
                <a:lnTo>
                  <a:pt x="565272" y="48964"/>
                </a:lnTo>
                <a:lnTo>
                  <a:pt x="564876" y="51047"/>
                </a:lnTo>
                <a:lnTo>
                  <a:pt x="594641" y="51047"/>
                </a:lnTo>
                <a:lnTo>
                  <a:pt x="594641" y="5551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10813" y="284731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10313" y="2978218"/>
            <a:ext cx="635" cy="42545"/>
          </a:xfrm>
          <a:custGeom>
            <a:avLst/>
            <a:gdLst/>
            <a:ahLst/>
            <a:cxnLst/>
            <a:rect l="l" t="t" r="r" b="b"/>
            <a:pathLst>
              <a:path w="635" h="42544">
                <a:moveTo>
                  <a:pt x="0" y="41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90788" y="267674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0788" y="267674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0" y="21149"/>
                </a:move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4549" y="617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10813" y="2719069"/>
            <a:ext cx="635" cy="36195"/>
          </a:xfrm>
          <a:custGeom>
            <a:avLst/>
            <a:gdLst/>
            <a:ahLst/>
            <a:cxnLst/>
            <a:rect l="l" t="t" r="r" b="b"/>
            <a:pathLst>
              <a:path w="635" h="36194">
                <a:moveTo>
                  <a:pt x="149" y="-4762"/>
                </a:moveTo>
                <a:lnTo>
                  <a:pt x="149" y="40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30688" y="2697894"/>
            <a:ext cx="798830" cy="343535"/>
          </a:xfrm>
          <a:custGeom>
            <a:avLst/>
            <a:gdLst/>
            <a:ahLst/>
            <a:cxnLst/>
            <a:rect l="l" t="t" r="r" b="b"/>
            <a:pathLst>
              <a:path w="798829" h="343535">
                <a:moveTo>
                  <a:pt x="599" y="0"/>
                </a:moveTo>
                <a:lnTo>
                  <a:pt x="67028" y="780"/>
                </a:lnTo>
                <a:lnTo>
                  <a:pt x="133047" y="3062"/>
                </a:lnTo>
                <a:lnTo>
                  <a:pt x="198247" y="6758"/>
                </a:lnTo>
                <a:lnTo>
                  <a:pt x="262216" y="11779"/>
                </a:lnTo>
                <a:lnTo>
                  <a:pt x="324544" y="18037"/>
                </a:lnTo>
                <a:lnTo>
                  <a:pt x="384820" y="25444"/>
                </a:lnTo>
                <a:lnTo>
                  <a:pt x="442634" y="33911"/>
                </a:lnTo>
                <a:lnTo>
                  <a:pt x="497574" y="43349"/>
                </a:lnTo>
                <a:lnTo>
                  <a:pt x="549230" y="53671"/>
                </a:lnTo>
                <a:lnTo>
                  <a:pt x="597191" y="64788"/>
                </a:lnTo>
                <a:lnTo>
                  <a:pt x="641046" y="76612"/>
                </a:lnTo>
                <a:lnTo>
                  <a:pt x="680385" y="89055"/>
                </a:lnTo>
                <a:lnTo>
                  <a:pt x="743871" y="115442"/>
                </a:lnTo>
                <a:lnTo>
                  <a:pt x="784362" y="143242"/>
                </a:lnTo>
                <a:lnTo>
                  <a:pt x="798573" y="171749"/>
                </a:lnTo>
                <a:lnTo>
                  <a:pt x="794933" y="186047"/>
                </a:lnTo>
                <a:lnTo>
                  <a:pt x="767121" y="214289"/>
                </a:lnTo>
                <a:lnTo>
                  <a:pt x="714669" y="241471"/>
                </a:lnTo>
                <a:lnTo>
                  <a:pt x="640862" y="266886"/>
                </a:lnTo>
                <a:lnTo>
                  <a:pt x="596978" y="278710"/>
                </a:lnTo>
                <a:lnTo>
                  <a:pt x="548986" y="289827"/>
                </a:lnTo>
                <a:lnTo>
                  <a:pt x="497298" y="300149"/>
                </a:lnTo>
                <a:lnTo>
                  <a:pt x="442324" y="309588"/>
                </a:lnTo>
                <a:lnTo>
                  <a:pt x="384476" y="318054"/>
                </a:lnTo>
                <a:lnTo>
                  <a:pt x="324162" y="325461"/>
                </a:lnTo>
                <a:lnTo>
                  <a:pt x="261795" y="331719"/>
                </a:lnTo>
                <a:lnTo>
                  <a:pt x="197785" y="336740"/>
                </a:lnTo>
                <a:lnTo>
                  <a:pt x="132542" y="340436"/>
                </a:lnTo>
                <a:lnTo>
                  <a:pt x="66476" y="342718"/>
                </a:lnTo>
                <a:lnTo>
                  <a:pt x="0" y="3434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73864" y="241478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89"/>
                </a:lnTo>
                <a:lnTo>
                  <a:pt x="0" y="9268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73864" y="241478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89"/>
                </a:lnTo>
                <a:lnTo>
                  <a:pt x="0" y="9268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37617" y="2431283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8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8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8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8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8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8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8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8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8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8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8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89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8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8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8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8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8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8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8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89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89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89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89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89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89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73864" y="254544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73864" y="254544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37617" y="2561937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8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8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8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8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8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8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8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8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8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8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8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89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8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8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8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8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8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8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8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89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89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89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89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89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89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09013" y="2507345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808938" y="2638044"/>
            <a:ext cx="2540" cy="38735"/>
          </a:xfrm>
          <a:custGeom>
            <a:avLst/>
            <a:gdLst/>
            <a:ahLst/>
            <a:cxnLst/>
            <a:rect l="l" t="t" r="r" b="b"/>
            <a:pathLst>
              <a:path w="2539" h="38735">
                <a:moveTo>
                  <a:pt x="20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89363" y="2331845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789363" y="2331845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09013" y="2374280"/>
            <a:ext cx="635" cy="40640"/>
          </a:xfrm>
          <a:custGeom>
            <a:avLst/>
            <a:gdLst/>
            <a:ahLst/>
            <a:cxnLst/>
            <a:rect l="l" t="t" r="r" b="b"/>
            <a:pathLst>
              <a:path w="635" h="40639">
                <a:moveTo>
                  <a:pt x="0" y="404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829788" y="2352882"/>
            <a:ext cx="782955" cy="345440"/>
          </a:xfrm>
          <a:custGeom>
            <a:avLst/>
            <a:gdLst/>
            <a:ahLst/>
            <a:cxnLst/>
            <a:rect l="l" t="t" r="r" b="b"/>
            <a:pathLst>
              <a:path w="782954" h="345439">
                <a:moveTo>
                  <a:pt x="1499" y="345011"/>
                </a:moveTo>
                <a:lnTo>
                  <a:pt x="70320" y="344134"/>
                </a:lnTo>
                <a:lnTo>
                  <a:pt x="138668" y="341570"/>
                </a:lnTo>
                <a:lnTo>
                  <a:pt x="206064" y="337427"/>
                </a:lnTo>
                <a:lnTo>
                  <a:pt x="272033" y="331810"/>
                </a:lnTo>
                <a:lnTo>
                  <a:pt x="336095" y="324823"/>
                </a:lnTo>
                <a:lnTo>
                  <a:pt x="397773" y="316572"/>
                </a:lnTo>
                <a:lnTo>
                  <a:pt x="456591" y="307162"/>
                </a:lnTo>
                <a:lnTo>
                  <a:pt x="512070" y="296699"/>
                </a:lnTo>
                <a:lnTo>
                  <a:pt x="563732" y="285288"/>
                </a:lnTo>
                <a:lnTo>
                  <a:pt x="611101" y="273034"/>
                </a:lnTo>
                <a:lnTo>
                  <a:pt x="653699" y="260043"/>
                </a:lnTo>
                <a:lnTo>
                  <a:pt x="691048" y="246420"/>
                </a:lnTo>
                <a:lnTo>
                  <a:pt x="748090" y="217699"/>
                </a:lnTo>
                <a:lnTo>
                  <a:pt x="778406" y="187715"/>
                </a:lnTo>
                <a:lnTo>
                  <a:pt x="782348" y="172512"/>
                </a:lnTo>
                <a:lnTo>
                  <a:pt x="778340" y="157307"/>
                </a:lnTo>
                <a:lnTo>
                  <a:pt x="747889" y="127318"/>
                </a:lnTo>
                <a:lnTo>
                  <a:pt x="690708" y="98595"/>
                </a:lnTo>
                <a:lnTo>
                  <a:pt x="653286" y="84971"/>
                </a:lnTo>
                <a:lnTo>
                  <a:pt x="610612" y="71979"/>
                </a:lnTo>
                <a:lnTo>
                  <a:pt x="563164" y="59725"/>
                </a:lnTo>
                <a:lnTo>
                  <a:pt x="511418" y="48313"/>
                </a:lnTo>
                <a:lnTo>
                  <a:pt x="455853" y="37850"/>
                </a:lnTo>
                <a:lnTo>
                  <a:pt x="396944" y="28440"/>
                </a:lnTo>
                <a:lnTo>
                  <a:pt x="335169" y="20189"/>
                </a:lnTo>
                <a:lnTo>
                  <a:pt x="271005" y="13201"/>
                </a:lnTo>
                <a:lnTo>
                  <a:pt x="204929" y="7584"/>
                </a:lnTo>
                <a:lnTo>
                  <a:pt x="137418" y="3440"/>
                </a:lnTo>
                <a:lnTo>
                  <a:pt x="68949" y="877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73864" y="206983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373864" y="206983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37617" y="2086326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8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8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8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8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8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8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8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8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8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8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8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89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8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8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8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8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8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8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8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89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89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89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89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89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89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373864" y="220048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73864" y="220048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37617" y="2216990"/>
            <a:ext cx="542290" cy="75565"/>
          </a:xfrm>
          <a:custGeom>
            <a:avLst/>
            <a:gdLst/>
            <a:ahLst/>
            <a:cxnLst/>
            <a:rect l="l" t="t" r="r" b="b"/>
            <a:pathLst>
              <a:path w="542289" h="75564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2289" h="75564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2289" h="75564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2289" h="75564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2289" h="75564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2289" h="75564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2289" h="75564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2289" h="75564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2289" h="75564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2289" h="75564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2289" h="75564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2289" h="75564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2289" h="75564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2289" h="75564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2289" h="75564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2289" h="75564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2289" h="75564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2289" h="75564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2289" h="75564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2289" h="75564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2289" h="75564">
                <a:moveTo>
                  <a:pt x="427929" y="62805"/>
                </a:moveTo>
                <a:lnTo>
                  <a:pt x="422274" y="62805"/>
                </a:lnTo>
                <a:lnTo>
                  <a:pt x="422274" y="16668"/>
                </a:lnTo>
                <a:lnTo>
                  <a:pt x="405903" y="16668"/>
                </a:lnTo>
                <a:lnTo>
                  <a:pt x="405903" y="12650"/>
                </a:lnTo>
                <a:lnTo>
                  <a:pt x="410963" y="12551"/>
                </a:lnTo>
                <a:lnTo>
                  <a:pt x="414486" y="12104"/>
                </a:lnTo>
                <a:lnTo>
                  <a:pt x="416470" y="11310"/>
                </a:lnTo>
                <a:lnTo>
                  <a:pt x="418553" y="10517"/>
                </a:lnTo>
                <a:lnTo>
                  <a:pt x="420091" y="9276"/>
                </a:lnTo>
                <a:lnTo>
                  <a:pt x="421084" y="7590"/>
                </a:lnTo>
                <a:lnTo>
                  <a:pt x="422174" y="5903"/>
                </a:lnTo>
                <a:lnTo>
                  <a:pt x="422919" y="3571"/>
                </a:lnTo>
                <a:lnTo>
                  <a:pt x="423315" y="595"/>
                </a:lnTo>
                <a:lnTo>
                  <a:pt x="427929" y="595"/>
                </a:lnTo>
                <a:lnTo>
                  <a:pt x="427929" y="62805"/>
                </a:lnTo>
                <a:close/>
              </a:path>
              <a:path w="542289" h="75564">
                <a:moveTo>
                  <a:pt x="456955" y="22175"/>
                </a:moveTo>
                <a:lnTo>
                  <a:pt x="451447" y="22175"/>
                </a:lnTo>
                <a:lnTo>
                  <a:pt x="451447" y="14833"/>
                </a:lnTo>
                <a:lnTo>
                  <a:pt x="453134" y="9673"/>
                </a:lnTo>
                <a:lnTo>
                  <a:pt x="456508" y="5804"/>
                </a:lnTo>
                <a:lnTo>
                  <a:pt x="459981" y="1934"/>
                </a:lnTo>
                <a:lnTo>
                  <a:pt x="464892" y="0"/>
                </a:lnTo>
                <a:lnTo>
                  <a:pt x="477095" y="0"/>
                </a:lnTo>
                <a:lnTo>
                  <a:pt x="481759" y="1587"/>
                </a:lnTo>
                <a:lnTo>
                  <a:pt x="485232" y="4762"/>
                </a:lnTo>
                <a:lnTo>
                  <a:pt x="466727" y="4762"/>
                </a:lnTo>
                <a:lnTo>
                  <a:pt x="463304" y="6201"/>
                </a:lnTo>
                <a:lnTo>
                  <a:pt x="458443" y="11856"/>
                </a:lnTo>
                <a:lnTo>
                  <a:pt x="457153" y="15775"/>
                </a:lnTo>
                <a:lnTo>
                  <a:pt x="456955" y="20835"/>
                </a:lnTo>
                <a:lnTo>
                  <a:pt x="456955" y="22175"/>
                </a:lnTo>
                <a:close/>
              </a:path>
              <a:path w="542289" h="75564">
                <a:moveTo>
                  <a:pt x="490888" y="62805"/>
                </a:moveTo>
                <a:lnTo>
                  <a:pt x="449960" y="62805"/>
                </a:lnTo>
                <a:lnTo>
                  <a:pt x="449960" y="58241"/>
                </a:lnTo>
                <a:lnTo>
                  <a:pt x="474318" y="34131"/>
                </a:lnTo>
                <a:lnTo>
                  <a:pt x="478832" y="30559"/>
                </a:lnTo>
                <a:lnTo>
                  <a:pt x="481213" y="27681"/>
                </a:lnTo>
                <a:lnTo>
                  <a:pt x="483693" y="24804"/>
                </a:lnTo>
                <a:lnTo>
                  <a:pt x="484934" y="21431"/>
                </a:lnTo>
                <a:lnTo>
                  <a:pt x="484934" y="13791"/>
                </a:lnTo>
                <a:lnTo>
                  <a:pt x="483644" y="10715"/>
                </a:lnTo>
                <a:lnTo>
                  <a:pt x="478485" y="5953"/>
                </a:lnTo>
                <a:lnTo>
                  <a:pt x="475161" y="4762"/>
                </a:lnTo>
                <a:lnTo>
                  <a:pt x="485232" y="4762"/>
                </a:lnTo>
                <a:lnTo>
                  <a:pt x="488803" y="7937"/>
                </a:lnTo>
                <a:lnTo>
                  <a:pt x="490589" y="12203"/>
                </a:lnTo>
                <a:lnTo>
                  <a:pt x="490474" y="22175"/>
                </a:lnTo>
                <a:lnTo>
                  <a:pt x="489250" y="25846"/>
                </a:lnTo>
                <a:lnTo>
                  <a:pt x="483991" y="33287"/>
                </a:lnTo>
                <a:lnTo>
                  <a:pt x="479179" y="37256"/>
                </a:lnTo>
                <a:lnTo>
                  <a:pt x="466579" y="44896"/>
                </a:lnTo>
                <a:lnTo>
                  <a:pt x="462659" y="47823"/>
                </a:lnTo>
                <a:lnTo>
                  <a:pt x="458095" y="52784"/>
                </a:lnTo>
                <a:lnTo>
                  <a:pt x="456706" y="55215"/>
                </a:lnTo>
                <a:lnTo>
                  <a:pt x="456210" y="57596"/>
                </a:lnTo>
                <a:lnTo>
                  <a:pt x="490888" y="57596"/>
                </a:lnTo>
                <a:lnTo>
                  <a:pt x="490888" y="62805"/>
                </a:lnTo>
                <a:close/>
              </a:path>
              <a:path w="542289" h="75564">
                <a:moveTo>
                  <a:pt x="527155" y="64144"/>
                </a:moveTo>
                <a:lnTo>
                  <a:pt x="514455" y="64144"/>
                </a:lnTo>
                <a:lnTo>
                  <a:pt x="509295" y="62458"/>
                </a:lnTo>
                <a:lnTo>
                  <a:pt x="501358" y="55711"/>
                </a:lnTo>
                <a:lnTo>
                  <a:pt x="499395" y="51246"/>
                </a:lnTo>
                <a:lnTo>
                  <a:pt x="499484" y="41423"/>
                </a:lnTo>
                <a:lnTo>
                  <a:pt x="500465" y="38347"/>
                </a:lnTo>
                <a:lnTo>
                  <a:pt x="504831" y="32196"/>
                </a:lnTo>
                <a:lnTo>
                  <a:pt x="507956" y="30261"/>
                </a:lnTo>
                <a:lnTo>
                  <a:pt x="512024" y="29467"/>
                </a:lnTo>
                <a:lnTo>
                  <a:pt x="512024" y="29319"/>
                </a:lnTo>
                <a:lnTo>
                  <a:pt x="501904" y="10864"/>
                </a:lnTo>
                <a:lnTo>
                  <a:pt x="503690" y="7094"/>
                </a:lnTo>
                <a:lnTo>
                  <a:pt x="510933" y="1438"/>
                </a:lnTo>
                <a:lnTo>
                  <a:pt x="515397" y="0"/>
                </a:lnTo>
                <a:lnTo>
                  <a:pt x="526014" y="0"/>
                </a:lnTo>
                <a:lnTo>
                  <a:pt x="530529" y="1438"/>
                </a:lnTo>
                <a:lnTo>
                  <a:pt x="534789" y="4762"/>
                </a:lnTo>
                <a:lnTo>
                  <a:pt x="517035" y="4762"/>
                </a:lnTo>
                <a:lnTo>
                  <a:pt x="513860" y="5754"/>
                </a:lnTo>
                <a:lnTo>
                  <a:pt x="508700" y="9723"/>
                </a:lnTo>
                <a:lnTo>
                  <a:pt x="507459" y="12253"/>
                </a:lnTo>
                <a:lnTo>
                  <a:pt x="507410" y="19198"/>
                </a:lnTo>
                <a:lnTo>
                  <a:pt x="508601" y="22026"/>
                </a:lnTo>
                <a:lnTo>
                  <a:pt x="513364" y="26193"/>
                </a:lnTo>
                <a:lnTo>
                  <a:pt x="516538" y="27235"/>
                </a:lnTo>
                <a:lnTo>
                  <a:pt x="534348" y="27235"/>
                </a:lnTo>
                <a:lnTo>
                  <a:pt x="532711" y="28326"/>
                </a:lnTo>
                <a:lnTo>
                  <a:pt x="529437" y="29319"/>
                </a:lnTo>
                <a:lnTo>
                  <a:pt x="529437" y="29467"/>
                </a:lnTo>
                <a:lnTo>
                  <a:pt x="533604" y="30360"/>
                </a:lnTo>
                <a:lnTo>
                  <a:pt x="536178" y="31849"/>
                </a:lnTo>
                <a:lnTo>
                  <a:pt x="515695" y="31849"/>
                </a:lnTo>
                <a:lnTo>
                  <a:pt x="511825" y="33089"/>
                </a:lnTo>
                <a:lnTo>
                  <a:pt x="509048" y="35569"/>
                </a:lnTo>
                <a:lnTo>
                  <a:pt x="506368" y="38050"/>
                </a:lnTo>
                <a:lnTo>
                  <a:pt x="505070" y="41225"/>
                </a:lnTo>
                <a:lnTo>
                  <a:pt x="505029" y="49758"/>
                </a:lnTo>
                <a:lnTo>
                  <a:pt x="506468" y="53181"/>
                </a:lnTo>
                <a:lnTo>
                  <a:pt x="512223" y="58142"/>
                </a:lnTo>
                <a:lnTo>
                  <a:pt x="516042" y="59382"/>
                </a:lnTo>
                <a:lnTo>
                  <a:pt x="536103" y="59382"/>
                </a:lnTo>
                <a:lnTo>
                  <a:pt x="532315" y="62507"/>
                </a:lnTo>
                <a:lnTo>
                  <a:pt x="527155" y="64144"/>
                </a:lnTo>
                <a:close/>
              </a:path>
              <a:path w="542289" h="75564">
                <a:moveTo>
                  <a:pt x="534348" y="27235"/>
                </a:moveTo>
                <a:lnTo>
                  <a:pt x="524973" y="27235"/>
                </a:lnTo>
                <a:lnTo>
                  <a:pt x="528345" y="26193"/>
                </a:lnTo>
                <a:lnTo>
                  <a:pt x="530628" y="24110"/>
                </a:lnTo>
                <a:lnTo>
                  <a:pt x="532910" y="21927"/>
                </a:lnTo>
                <a:lnTo>
                  <a:pt x="534011" y="19198"/>
                </a:lnTo>
                <a:lnTo>
                  <a:pt x="534051" y="12253"/>
                </a:lnTo>
                <a:lnTo>
                  <a:pt x="532860" y="9624"/>
                </a:lnTo>
                <a:lnTo>
                  <a:pt x="530479" y="7739"/>
                </a:lnTo>
                <a:lnTo>
                  <a:pt x="528098" y="5754"/>
                </a:lnTo>
                <a:lnTo>
                  <a:pt x="524873" y="4762"/>
                </a:lnTo>
                <a:lnTo>
                  <a:pt x="534789" y="4762"/>
                </a:lnTo>
                <a:lnTo>
                  <a:pt x="537870" y="7094"/>
                </a:lnTo>
                <a:lnTo>
                  <a:pt x="539706" y="10864"/>
                </a:lnTo>
                <a:lnTo>
                  <a:pt x="539614" y="19198"/>
                </a:lnTo>
                <a:lnTo>
                  <a:pt x="538813" y="21778"/>
                </a:lnTo>
                <a:lnTo>
                  <a:pt x="537027" y="24258"/>
                </a:lnTo>
                <a:lnTo>
                  <a:pt x="535242" y="26640"/>
                </a:lnTo>
                <a:lnTo>
                  <a:pt x="534348" y="27235"/>
                </a:lnTo>
                <a:close/>
              </a:path>
              <a:path w="542289" h="75564">
                <a:moveTo>
                  <a:pt x="536103" y="59382"/>
                </a:moveTo>
                <a:lnTo>
                  <a:pt x="525667" y="59382"/>
                </a:lnTo>
                <a:lnTo>
                  <a:pt x="529487" y="58142"/>
                </a:lnTo>
                <a:lnTo>
                  <a:pt x="532265" y="55661"/>
                </a:lnTo>
                <a:lnTo>
                  <a:pt x="535142" y="53181"/>
                </a:lnTo>
                <a:lnTo>
                  <a:pt x="536581" y="49758"/>
                </a:lnTo>
                <a:lnTo>
                  <a:pt x="536495" y="41225"/>
                </a:lnTo>
                <a:lnTo>
                  <a:pt x="535192" y="38199"/>
                </a:lnTo>
                <a:lnTo>
                  <a:pt x="532414" y="35718"/>
                </a:lnTo>
                <a:lnTo>
                  <a:pt x="529635" y="33139"/>
                </a:lnTo>
                <a:lnTo>
                  <a:pt x="525717" y="31849"/>
                </a:lnTo>
                <a:lnTo>
                  <a:pt x="536178" y="31849"/>
                </a:lnTo>
                <a:lnTo>
                  <a:pt x="536779" y="32196"/>
                </a:lnTo>
                <a:lnTo>
                  <a:pt x="541145" y="37752"/>
                </a:lnTo>
                <a:lnTo>
                  <a:pt x="542236" y="41225"/>
                </a:lnTo>
                <a:lnTo>
                  <a:pt x="542236" y="51246"/>
                </a:lnTo>
                <a:lnTo>
                  <a:pt x="540252" y="55860"/>
                </a:lnTo>
                <a:lnTo>
                  <a:pt x="536103" y="59382"/>
                </a:lnTo>
                <a:close/>
              </a:path>
            </a:pathLst>
          </a:custGeom>
          <a:solidFill>
            <a:srgbClr val="8A8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09013" y="2162385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09013" y="2293145"/>
            <a:ext cx="635" cy="38735"/>
          </a:xfrm>
          <a:custGeom>
            <a:avLst/>
            <a:gdLst/>
            <a:ahLst/>
            <a:cxnLst/>
            <a:rect l="l" t="t" r="r" b="b"/>
            <a:pathLst>
              <a:path w="635" h="38735">
                <a:moveTo>
                  <a:pt x="5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89363" y="1991676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89363" y="1991675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09013" y="2033830"/>
            <a:ext cx="635" cy="36195"/>
          </a:xfrm>
          <a:custGeom>
            <a:avLst/>
            <a:gdLst/>
            <a:ahLst/>
            <a:cxnLst/>
            <a:rect l="l" t="t" r="r" b="b"/>
            <a:pathLst>
              <a:path w="635" h="36194">
                <a:moveTo>
                  <a:pt x="0" y="35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29863" y="2012795"/>
            <a:ext cx="799465" cy="340360"/>
          </a:xfrm>
          <a:custGeom>
            <a:avLst/>
            <a:gdLst/>
            <a:ahLst/>
            <a:cxnLst/>
            <a:rect l="l" t="t" r="r" b="b"/>
            <a:pathLst>
              <a:path w="799465" h="340360">
                <a:moveTo>
                  <a:pt x="0" y="340199"/>
                </a:moveTo>
                <a:lnTo>
                  <a:pt x="66547" y="339426"/>
                </a:lnTo>
                <a:lnTo>
                  <a:pt x="132682" y="337165"/>
                </a:lnTo>
                <a:lnTo>
                  <a:pt x="197993" y="333505"/>
                </a:lnTo>
                <a:lnTo>
                  <a:pt x="262071" y="328532"/>
                </a:lnTo>
                <a:lnTo>
                  <a:pt x="324503" y="322334"/>
                </a:lnTo>
                <a:lnTo>
                  <a:pt x="384878" y="314999"/>
                </a:lnTo>
                <a:lnTo>
                  <a:pt x="442787" y="306613"/>
                </a:lnTo>
                <a:lnTo>
                  <a:pt x="497817" y="297266"/>
                </a:lnTo>
                <a:lnTo>
                  <a:pt x="549558" y="287043"/>
                </a:lnTo>
                <a:lnTo>
                  <a:pt x="597598" y="276032"/>
                </a:lnTo>
                <a:lnTo>
                  <a:pt x="641528" y="264322"/>
                </a:lnTo>
                <a:lnTo>
                  <a:pt x="680935" y="251999"/>
                </a:lnTo>
                <a:lnTo>
                  <a:pt x="744539" y="225866"/>
                </a:lnTo>
                <a:lnTo>
                  <a:pt x="785123" y="198332"/>
                </a:lnTo>
                <a:lnTo>
                  <a:pt x="799398" y="170099"/>
                </a:lnTo>
                <a:lnTo>
                  <a:pt x="795779" y="155939"/>
                </a:lnTo>
                <a:lnTo>
                  <a:pt x="767990" y="127968"/>
                </a:lnTo>
                <a:lnTo>
                  <a:pt x="715537" y="101047"/>
                </a:lnTo>
                <a:lnTo>
                  <a:pt x="641712" y="75876"/>
                </a:lnTo>
                <a:lnTo>
                  <a:pt x="597812" y="64166"/>
                </a:lnTo>
                <a:lnTo>
                  <a:pt x="549802" y="53156"/>
                </a:lnTo>
                <a:lnTo>
                  <a:pt x="498093" y="42933"/>
                </a:lnTo>
                <a:lnTo>
                  <a:pt x="443096" y="33585"/>
                </a:lnTo>
                <a:lnTo>
                  <a:pt x="385223" y="25199"/>
                </a:lnTo>
                <a:lnTo>
                  <a:pt x="324884" y="17864"/>
                </a:lnTo>
                <a:lnTo>
                  <a:pt x="262491" y="11666"/>
                </a:lnTo>
                <a:lnTo>
                  <a:pt x="198455" y="6693"/>
                </a:lnTo>
                <a:lnTo>
                  <a:pt x="133187" y="3033"/>
                </a:lnTo>
                <a:lnTo>
                  <a:pt x="67098" y="772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11113" y="1935313"/>
            <a:ext cx="635" cy="60325"/>
          </a:xfrm>
          <a:custGeom>
            <a:avLst/>
            <a:gdLst/>
            <a:ahLst/>
            <a:cxnLst/>
            <a:rect l="l" t="t" r="r" b="b"/>
            <a:pathLst>
              <a:path w="635" h="60325">
                <a:moveTo>
                  <a:pt x="87" y="-4762"/>
                </a:moveTo>
                <a:lnTo>
                  <a:pt x="87" y="64912"/>
                </a:lnTo>
              </a:path>
            </a:pathLst>
          </a:custGeom>
          <a:ln w="96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95538" y="189208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0" y="43184"/>
                </a:lnTo>
                <a:lnTo>
                  <a:pt x="15849" y="0"/>
                </a:lnTo>
                <a:lnTo>
                  <a:pt x="31474" y="432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95538" y="189208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15849" y="0"/>
                </a:lnTo>
                <a:lnTo>
                  <a:pt x="0" y="43184"/>
                </a:lnTo>
                <a:lnTo>
                  <a:pt x="31474" y="432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5766515" y="1717009"/>
            <a:ext cx="95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811838" y="1752783"/>
            <a:ext cx="635" cy="73025"/>
          </a:xfrm>
          <a:custGeom>
            <a:avLst/>
            <a:gdLst/>
            <a:ahLst/>
            <a:cxnLst/>
            <a:rect l="l" t="t" r="r" b="b"/>
            <a:pathLst>
              <a:path w="635" h="73025">
                <a:moveTo>
                  <a:pt x="174" y="-4762"/>
                </a:moveTo>
                <a:lnTo>
                  <a:pt x="174" y="77212"/>
                </a:lnTo>
              </a:path>
            </a:pathLst>
          </a:custGeom>
          <a:ln w="98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96438" y="170955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0" y="43152"/>
                </a:lnTo>
                <a:lnTo>
                  <a:pt x="15949" y="0"/>
                </a:lnTo>
                <a:lnTo>
                  <a:pt x="31474" y="4329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96438" y="170955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15949" y="0"/>
                </a:lnTo>
                <a:lnTo>
                  <a:pt x="0" y="43152"/>
                </a:lnTo>
                <a:lnTo>
                  <a:pt x="31474" y="4329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77489" y="138813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377489" y="138813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541236" y="1404633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5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5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5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5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5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5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5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5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5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5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5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5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5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5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5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5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5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5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5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5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5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5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5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5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5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5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5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377489" y="151878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77489" y="151878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477049" y="1533353"/>
            <a:ext cx="669290" cy="77470"/>
          </a:xfrm>
          <a:custGeom>
            <a:avLst/>
            <a:gdLst/>
            <a:ahLst/>
            <a:cxnLst/>
            <a:rect l="l" t="t" r="r" b="b"/>
            <a:pathLst>
              <a:path w="669289" h="77469">
                <a:moveTo>
                  <a:pt x="7094" y="22472"/>
                </a:moveTo>
                <a:lnTo>
                  <a:pt x="1439" y="22472"/>
                </a:lnTo>
                <a:lnTo>
                  <a:pt x="1538" y="16321"/>
                </a:lnTo>
                <a:lnTo>
                  <a:pt x="3423" y="11360"/>
                </a:lnTo>
                <a:lnTo>
                  <a:pt x="10765" y="3819"/>
                </a:lnTo>
                <a:lnTo>
                  <a:pt x="15428" y="1934"/>
                </a:lnTo>
                <a:lnTo>
                  <a:pt x="26541" y="1934"/>
                </a:lnTo>
                <a:lnTo>
                  <a:pt x="31104" y="3323"/>
                </a:lnTo>
                <a:lnTo>
                  <a:pt x="35584" y="6697"/>
                </a:lnTo>
                <a:lnTo>
                  <a:pt x="16966" y="6697"/>
                </a:lnTo>
                <a:lnTo>
                  <a:pt x="13543" y="8036"/>
                </a:lnTo>
                <a:lnTo>
                  <a:pt x="8383" y="13394"/>
                </a:lnTo>
                <a:lnTo>
                  <a:pt x="7094" y="17164"/>
                </a:lnTo>
                <a:lnTo>
                  <a:pt x="7094" y="22472"/>
                </a:lnTo>
                <a:close/>
              </a:path>
              <a:path w="669289" h="77469">
                <a:moveTo>
                  <a:pt x="36052" y="61317"/>
                </a:moveTo>
                <a:lnTo>
                  <a:pt x="25697" y="61317"/>
                </a:lnTo>
                <a:lnTo>
                  <a:pt x="29468" y="60027"/>
                </a:lnTo>
                <a:lnTo>
                  <a:pt x="35619" y="54867"/>
                </a:lnTo>
                <a:lnTo>
                  <a:pt x="37157" y="51593"/>
                </a:lnTo>
                <a:lnTo>
                  <a:pt x="37157" y="43556"/>
                </a:lnTo>
                <a:lnTo>
                  <a:pt x="35817" y="40381"/>
                </a:lnTo>
                <a:lnTo>
                  <a:pt x="33139" y="38099"/>
                </a:lnTo>
                <a:lnTo>
                  <a:pt x="30459" y="35718"/>
                </a:lnTo>
                <a:lnTo>
                  <a:pt x="26789" y="34528"/>
                </a:lnTo>
                <a:lnTo>
                  <a:pt x="17512" y="34528"/>
                </a:lnTo>
                <a:lnTo>
                  <a:pt x="17512" y="29765"/>
                </a:lnTo>
                <a:lnTo>
                  <a:pt x="25796" y="29765"/>
                </a:lnTo>
                <a:lnTo>
                  <a:pt x="28674" y="28773"/>
                </a:lnTo>
                <a:lnTo>
                  <a:pt x="33535" y="24705"/>
                </a:lnTo>
                <a:lnTo>
                  <a:pt x="34776" y="21927"/>
                </a:lnTo>
                <a:lnTo>
                  <a:pt x="34776" y="14684"/>
                </a:lnTo>
                <a:lnTo>
                  <a:pt x="33535" y="11806"/>
                </a:lnTo>
                <a:lnTo>
                  <a:pt x="31055" y="9822"/>
                </a:lnTo>
                <a:lnTo>
                  <a:pt x="28574" y="7739"/>
                </a:lnTo>
                <a:lnTo>
                  <a:pt x="25301" y="6697"/>
                </a:lnTo>
                <a:lnTo>
                  <a:pt x="35584" y="6697"/>
                </a:lnTo>
                <a:lnTo>
                  <a:pt x="38546" y="8880"/>
                </a:lnTo>
                <a:lnTo>
                  <a:pt x="40431" y="12799"/>
                </a:lnTo>
                <a:lnTo>
                  <a:pt x="40431" y="21232"/>
                </a:lnTo>
                <a:lnTo>
                  <a:pt x="39488" y="24159"/>
                </a:lnTo>
                <a:lnTo>
                  <a:pt x="35817" y="29021"/>
                </a:lnTo>
                <a:lnTo>
                  <a:pt x="33287" y="30658"/>
                </a:lnTo>
                <a:lnTo>
                  <a:pt x="30014" y="31551"/>
                </a:lnTo>
                <a:lnTo>
                  <a:pt x="30014" y="31700"/>
                </a:lnTo>
                <a:lnTo>
                  <a:pt x="34280" y="32493"/>
                </a:lnTo>
                <a:lnTo>
                  <a:pt x="37455" y="34279"/>
                </a:lnTo>
                <a:lnTo>
                  <a:pt x="41622" y="39836"/>
                </a:lnTo>
                <a:lnTo>
                  <a:pt x="42664" y="43209"/>
                </a:lnTo>
                <a:lnTo>
                  <a:pt x="42664" y="52833"/>
                </a:lnTo>
                <a:lnTo>
                  <a:pt x="40629" y="57397"/>
                </a:lnTo>
                <a:lnTo>
                  <a:pt x="36052" y="61317"/>
                </a:lnTo>
                <a:close/>
              </a:path>
              <a:path w="669289" h="77469">
                <a:moveTo>
                  <a:pt x="27483" y="66079"/>
                </a:moveTo>
                <a:lnTo>
                  <a:pt x="15080" y="66079"/>
                </a:lnTo>
                <a:lnTo>
                  <a:pt x="9971" y="64343"/>
                </a:lnTo>
                <a:lnTo>
                  <a:pt x="5903" y="60870"/>
                </a:lnTo>
                <a:lnTo>
                  <a:pt x="1934" y="57298"/>
                </a:lnTo>
                <a:lnTo>
                  <a:pt x="112" y="52833"/>
                </a:lnTo>
                <a:lnTo>
                  <a:pt x="0" y="45144"/>
                </a:lnTo>
                <a:lnTo>
                  <a:pt x="99" y="44946"/>
                </a:lnTo>
                <a:lnTo>
                  <a:pt x="5754" y="44946"/>
                </a:lnTo>
                <a:lnTo>
                  <a:pt x="5754" y="50700"/>
                </a:lnTo>
                <a:lnTo>
                  <a:pt x="7143" y="54371"/>
                </a:lnTo>
                <a:lnTo>
                  <a:pt x="12699" y="59927"/>
                </a:lnTo>
                <a:lnTo>
                  <a:pt x="16470" y="61317"/>
                </a:lnTo>
                <a:lnTo>
                  <a:pt x="36052" y="61317"/>
                </a:lnTo>
                <a:lnTo>
                  <a:pt x="32593" y="64343"/>
                </a:lnTo>
                <a:lnTo>
                  <a:pt x="27483" y="66079"/>
                </a:lnTo>
                <a:close/>
              </a:path>
              <a:path w="669289" h="77469">
                <a:moveTo>
                  <a:pt x="53680" y="64740"/>
                </a:moveTo>
                <a:lnTo>
                  <a:pt x="46834" y="64740"/>
                </a:lnTo>
                <a:lnTo>
                  <a:pt x="64545" y="40927"/>
                </a:lnTo>
                <a:lnTo>
                  <a:pt x="48174" y="18901"/>
                </a:lnTo>
                <a:lnTo>
                  <a:pt x="55168" y="18901"/>
                </a:lnTo>
                <a:lnTo>
                  <a:pt x="68265" y="36313"/>
                </a:lnTo>
                <a:lnTo>
                  <a:pt x="74793" y="36313"/>
                </a:lnTo>
                <a:lnTo>
                  <a:pt x="71391" y="40778"/>
                </a:lnTo>
                <a:lnTo>
                  <a:pt x="74970" y="45541"/>
                </a:lnTo>
                <a:lnTo>
                  <a:pt x="67819" y="45541"/>
                </a:lnTo>
                <a:lnTo>
                  <a:pt x="53680" y="64740"/>
                </a:lnTo>
                <a:close/>
              </a:path>
              <a:path w="669289" h="77469">
                <a:moveTo>
                  <a:pt x="74793" y="36313"/>
                </a:moveTo>
                <a:lnTo>
                  <a:pt x="68265" y="36313"/>
                </a:lnTo>
                <a:lnTo>
                  <a:pt x="81065" y="18901"/>
                </a:lnTo>
                <a:lnTo>
                  <a:pt x="88060" y="18901"/>
                </a:lnTo>
                <a:lnTo>
                  <a:pt x="74793" y="36313"/>
                </a:lnTo>
                <a:close/>
              </a:path>
              <a:path w="669289" h="77469">
                <a:moveTo>
                  <a:pt x="89399" y="64740"/>
                </a:moveTo>
                <a:lnTo>
                  <a:pt x="82255" y="64740"/>
                </a:lnTo>
                <a:lnTo>
                  <a:pt x="67819" y="45541"/>
                </a:lnTo>
                <a:lnTo>
                  <a:pt x="74970" y="45541"/>
                </a:lnTo>
                <a:lnTo>
                  <a:pt x="89399" y="64740"/>
                </a:lnTo>
                <a:close/>
              </a:path>
              <a:path w="669289" h="77469">
                <a:moveTo>
                  <a:pt x="99241" y="22472"/>
                </a:moveTo>
                <a:lnTo>
                  <a:pt x="93586" y="22472"/>
                </a:lnTo>
                <a:lnTo>
                  <a:pt x="93685" y="16321"/>
                </a:lnTo>
                <a:lnTo>
                  <a:pt x="95570" y="11360"/>
                </a:lnTo>
                <a:lnTo>
                  <a:pt x="102912" y="3819"/>
                </a:lnTo>
                <a:lnTo>
                  <a:pt x="107576" y="1934"/>
                </a:lnTo>
                <a:lnTo>
                  <a:pt x="118688" y="1934"/>
                </a:lnTo>
                <a:lnTo>
                  <a:pt x="123252" y="3323"/>
                </a:lnTo>
                <a:lnTo>
                  <a:pt x="127732" y="6697"/>
                </a:lnTo>
                <a:lnTo>
                  <a:pt x="109114" y="6697"/>
                </a:lnTo>
                <a:lnTo>
                  <a:pt x="105691" y="8036"/>
                </a:lnTo>
                <a:lnTo>
                  <a:pt x="100531" y="13394"/>
                </a:lnTo>
                <a:lnTo>
                  <a:pt x="99241" y="17164"/>
                </a:lnTo>
                <a:lnTo>
                  <a:pt x="99241" y="22472"/>
                </a:lnTo>
                <a:close/>
              </a:path>
              <a:path w="669289" h="77469">
                <a:moveTo>
                  <a:pt x="128199" y="61317"/>
                </a:moveTo>
                <a:lnTo>
                  <a:pt x="117844" y="61317"/>
                </a:lnTo>
                <a:lnTo>
                  <a:pt x="121615" y="60027"/>
                </a:lnTo>
                <a:lnTo>
                  <a:pt x="127767" y="54867"/>
                </a:lnTo>
                <a:lnTo>
                  <a:pt x="129305" y="51593"/>
                </a:lnTo>
                <a:lnTo>
                  <a:pt x="129305" y="43556"/>
                </a:lnTo>
                <a:lnTo>
                  <a:pt x="127965" y="40381"/>
                </a:lnTo>
                <a:lnTo>
                  <a:pt x="125286" y="38099"/>
                </a:lnTo>
                <a:lnTo>
                  <a:pt x="122607" y="35718"/>
                </a:lnTo>
                <a:lnTo>
                  <a:pt x="118936" y="34528"/>
                </a:lnTo>
                <a:lnTo>
                  <a:pt x="109660" y="34528"/>
                </a:lnTo>
                <a:lnTo>
                  <a:pt x="109660" y="29765"/>
                </a:lnTo>
                <a:lnTo>
                  <a:pt x="117944" y="29765"/>
                </a:lnTo>
                <a:lnTo>
                  <a:pt x="120821" y="28773"/>
                </a:lnTo>
                <a:lnTo>
                  <a:pt x="125683" y="24705"/>
                </a:lnTo>
                <a:lnTo>
                  <a:pt x="126924" y="21927"/>
                </a:lnTo>
                <a:lnTo>
                  <a:pt x="126924" y="14684"/>
                </a:lnTo>
                <a:lnTo>
                  <a:pt x="125683" y="11806"/>
                </a:lnTo>
                <a:lnTo>
                  <a:pt x="123202" y="9822"/>
                </a:lnTo>
                <a:lnTo>
                  <a:pt x="120722" y="7739"/>
                </a:lnTo>
                <a:lnTo>
                  <a:pt x="117448" y="6697"/>
                </a:lnTo>
                <a:lnTo>
                  <a:pt x="127732" y="6697"/>
                </a:lnTo>
                <a:lnTo>
                  <a:pt x="130694" y="8880"/>
                </a:lnTo>
                <a:lnTo>
                  <a:pt x="132579" y="12799"/>
                </a:lnTo>
                <a:lnTo>
                  <a:pt x="132579" y="21232"/>
                </a:lnTo>
                <a:lnTo>
                  <a:pt x="131636" y="24159"/>
                </a:lnTo>
                <a:lnTo>
                  <a:pt x="127965" y="29021"/>
                </a:lnTo>
                <a:lnTo>
                  <a:pt x="125435" y="30658"/>
                </a:lnTo>
                <a:lnTo>
                  <a:pt x="122161" y="31551"/>
                </a:lnTo>
                <a:lnTo>
                  <a:pt x="122161" y="31700"/>
                </a:lnTo>
                <a:lnTo>
                  <a:pt x="126427" y="32493"/>
                </a:lnTo>
                <a:lnTo>
                  <a:pt x="129602" y="34279"/>
                </a:lnTo>
                <a:lnTo>
                  <a:pt x="133769" y="39836"/>
                </a:lnTo>
                <a:lnTo>
                  <a:pt x="134811" y="43209"/>
                </a:lnTo>
                <a:lnTo>
                  <a:pt x="134811" y="52833"/>
                </a:lnTo>
                <a:lnTo>
                  <a:pt x="132777" y="57397"/>
                </a:lnTo>
                <a:lnTo>
                  <a:pt x="128199" y="61317"/>
                </a:lnTo>
                <a:close/>
              </a:path>
              <a:path w="669289" h="77469">
                <a:moveTo>
                  <a:pt x="119630" y="66079"/>
                </a:moveTo>
                <a:lnTo>
                  <a:pt x="107229" y="66079"/>
                </a:lnTo>
                <a:lnTo>
                  <a:pt x="102119" y="64343"/>
                </a:lnTo>
                <a:lnTo>
                  <a:pt x="98051" y="60870"/>
                </a:lnTo>
                <a:lnTo>
                  <a:pt x="94082" y="57298"/>
                </a:lnTo>
                <a:lnTo>
                  <a:pt x="92259" y="52833"/>
                </a:lnTo>
                <a:lnTo>
                  <a:pt x="92147" y="45144"/>
                </a:lnTo>
                <a:lnTo>
                  <a:pt x="92246" y="44946"/>
                </a:lnTo>
                <a:lnTo>
                  <a:pt x="97902" y="44946"/>
                </a:lnTo>
                <a:lnTo>
                  <a:pt x="97902" y="50700"/>
                </a:lnTo>
                <a:lnTo>
                  <a:pt x="99291" y="54371"/>
                </a:lnTo>
                <a:lnTo>
                  <a:pt x="104847" y="59927"/>
                </a:lnTo>
                <a:lnTo>
                  <a:pt x="108618" y="61317"/>
                </a:lnTo>
                <a:lnTo>
                  <a:pt x="128199" y="61317"/>
                </a:lnTo>
                <a:lnTo>
                  <a:pt x="124741" y="64343"/>
                </a:lnTo>
                <a:lnTo>
                  <a:pt x="119630" y="66079"/>
                </a:lnTo>
                <a:close/>
              </a:path>
              <a:path w="669289" h="77469">
                <a:moveTo>
                  <a:pt x="193284" y="66079"/>
                </a:moveTo>
                <a:lnTo>
                  <a:pt x="181774" y="66079"/>
                </a:lnTo>
                <a:lnTo>
                  <a:pt x="176516" y="63797"/>
                </a:lnTo>
                <a:lnTo>
                  <a:pt x="172448" y="59233"/>
                </a:lnTo>
                <a:lnTo>
                  <a:pt x="168479" y="54669"/>
                </a:lnTo>
                <a:lnTo>
                  <a:pt x="166495" y="48865"/>
                </a:lnTo>
                <a:lnTo>
                  <a:pt x="166495" y="34776"/>
                </a:lnTo>
                <a:lnTo>
                  <a:pt x="168479" y="28971"/>
                </a:lnTo>
                <a:lnTo>
                  <a:pt x="176416" y="19843"/>
                </a:lnTo>
                <a:lnTo>
                  <a:pt x="181675" y="17561"/>
                </a:lnTo>
                <a:lnTo>
                  <a:pt x="193581" y="17561"/>
                </a:lnTo>
                <a:lnTo>
                  <a:pt x="197848" y="18950"/>
                </a:lnTo>
                <a:lnTo>
                  <a:pt x="201725" y="22324"/>
                </a:lnTo>
                <a:lnTo>
                  <a:pt x="183362" y="22324"/>
                </a:lnTo>
                <a:lnTo>
                  <a:pt x="179443" y="24209"/>
                </a:lnTo>
                <a:lnTo>
                  <a:pt x="176467" y="27979"/>
                </a:lnTo>
                <a:lnTo>
                  <a:pt x="173589" y="31749"/>
                </a:lnTo>
                <a:lnTo>
                  <a:pt x="172150" y="36363"/>
                </a:lnTo>
                <a:lnTo>
                  <a:pt x="172150" y="47277"/>
                </a:lnTo>
                <a:lnTo>
                  <a:pt x="173589" y="51891"/>
                </a:lnTo>
                <a:lnTo>
                  <a:pt x="176467" y="55661"/>
                </a:lnTo>
                <a:lnTo>
                  <a:pt x="179443" y="59431"/>
                </a:lnTo>
                <a:lnTo>
                  <a:pt x="183362" y="61317"/>
                </a:lnTo>
                <a:lnTo>
                  <a:pt x="201037" y="61317"/>
                </a:lnTo>
                <a:lnTo>
                  <a:pt x="197501" y="64541"/>
                </a:lnTo>
                <a:lnTo>
                  <a:pt x="193284" y="66079"/>
                </a:lnTo>
                <a:close/>
              </a:path>
              <a:path w="669289" h="77469">
                <a:moveTo>
                  <a:pt x="206828" y="33337"/>
                </a:moveTo>
                <a:lnTo>
                  <a:pt x="201172" y="33337"/>
                </a:lnTo>
                <a:lnTo>
                  <a:pt x="200378" y="29666"/>
                </a:lnTo>
                <a:lnTo>
                  <a:pt x="198890" y="26937"/>
                </a:lnTo>
                <a:lnTo>
                  <a:pt x="196708" y="25151"/>
                </a:lnTo>
                <a:lnTo>
                  <a:pt x="194524" y="23266"/>
                </a:lnTo>
                <a:lnTo>
                  <a:pt x="191696" y="22324"/>
                </a:lnTo>
                <a:lnTo>
                  <a:pt x="201725" y="22324"/>
                </a:lnTo>
                <a:lnTo>
                  <a:pt x="204297" y="24506"/>
                </a:lnTo>
                <a:lnTo>
                  <a:pt x="206232" y="28376"/>
                </a:lnTo>
                <a:lnTo>
                  <a:pt x="206828" y="33337"/>
                </a:lnTo>
                <a:close/>
              </a:path>
              <a:path w="669289" h="77469">
                <a:moveTo>
                  <a:pt x="201037" y="61317"/>
                </a:moveTo>
                <a:lnTo>
                  <a:pt x="191597" y="61317"/>
                </a:lnTo>
                <a:lnTo>
                  <a:pt x="194524" y="60126"/>
                </a:lnTo>
                <a:lnTo>
                  <a:pt x="197005" y="57745"/>
                </a:lnTo>
                <a:lnTo>
                  <a:pt x="199584" y="55363"/>
                </a:lnTo>
                <a:lnTo>
                  <a:pt x="201122" y="52238"/>
                </a:lnTo>
                <a:lnTo>
                  <a:pt x="201619" y="48368"/>
                </a:lnTo>
                <a:lnTo>
                  <a:pt x="207125" y="48368"/>
                </a:lnTo>
                <a:lnTo>
                  <a:pt x="206332" y="54024"/>
                </a:lnTo>
                <a:lnTo>
                  <a:pt x="204247" y="58390"/>
                </a:lnTo>
                <a:lnTo>
                  <a:pt x="201037" y="61317"/>
                </a:lnTo>
                <a:close/>
              </a:path>
              <a:path w="669289" h="77469">
                <a:moveTo>
                  <a:pt x="238806" y="66079"/>
                </a:moveTo>
                <a:lnTo>
                  <a:pt x="227892" y="66079"/>
                </a:lnTo>
                <a:lnTo>
                  <a:pt x="222634" y="63797"/>
                </a:lnTo>
                <a:lnTo>
                  <a:pt x="218565" y="59233"/>
                </a:lnTo>
                <a:lnTo>
                  <a:pt x="214596" y="54669"/>
                </a:lnTo>
                <a:lnTo>
                  <a:pt x="212612" y="48865"/>
                </a:lnTo>
                <a:lnTo>
                  <a:pt x="212612" y="34776"/>
                </a:lnTo>
                <a:lnTo>
                  <a:pt x="214596" y="28971"/>
                </a:lnTo>
                <a:lnTo>
                  <a:pt x="222534" y="19843"/>
                </a:lnTo>
                <a:lnTo>
                  <a:pt x="227792" y="17561"/>
                </a:lnTo>
                <a:lnTo>
                  <a:pt x="240889" y="17561"/>
                </a:lnTo>
                <a:lnTo>
                  <a:pt x="246148" y="19843"/>
                </a:lnTo>
                <a:lnTo>
                  <a:pt x="248305" y="22324"/>
                </a:lnTo>
                <a:lnTo>
                  <a:pt x="229430" y="22324"/>
                </a:lnTo>
                <a:lnTo>
                  <a:pt x="225561" y="24209"/>
                </a:lnTo>
                <a:lnTo>
                  <a:pt x="222470" y="28128"/>
                </a:lnTo>
                <a:lnTo>
                  <a:pt x="219707" y="31749"/>
                </a:lnTo>
                <a:lnTo>
                  <a:pt x="218267" y="36363"/>
                </a:lnTo>
                <a:lnTo>
                  <a:pt x="218267" y="47277"/>
                </a:lnTo>
                <a:lnTo>
                  <a:pt x="219707" y="51891"/>
                </a:lnTo>
                <a:lnTo>
                  <a:pt x="222584" y="55661"/>
                </a:lnTo>
                <a:lnTo>
                  <a:pt x="225561" y="59431"/>
                </a:lnTo>
                <a:lnTo>
                  <a:pt x="229479" y="61317"/>
                </a:lnTo>
                <a:lnTo>
                  <a:pt x="248299" y="61317"/>
                </a:lnTo>
                <a:lnTo>
                  <a:pt x="246098" y="62805"/>
                </a:lnTo>
                <a:lnTo>
                  <a:pt x="242725" y="64988"/>
                </a:lnTo>
                <a:lnTo>
                  <a:pt x="238806" y="66079"/>
                </a:lnTo>
                <a:close/>
              </a:path>
              <a:path w="669289" h="77469">
                <a:moveTo>
                  <a:pt x="248299" y="61317"/>
                </a:moveTo>
                <a:lnTo>
                  <a:pt x="239203" y="61317"/>
                </a:lnTo>
                <a:lnTo>
                  <a:pt x="243072" y="59431"/>
                </a:lnTo>
                <a:lnTo>
                  <a:pt x="248926" y="51792"/>
                </a:lnTo>
                <a:lnTo>
                  <a:pt x="250382" y="47277"/>
                </a:lnTo>
                <a:lnTo>
                  <a:pt x="250382" y="36363"/>
                </a:lnTo>
                <a:lnTo>
                  <a:pt x="248926" y="31898"/>
                </a:lnTo>
                <a:lnTo>
                  <a:pt x="245839" y="27979"/>
                </a:lnTo>
                <a:lnTo>
                  <a:pt x="243072" y="24258"/>
                </a:lnTo>
                <a:lnTo>
                  <a:pt x="239154" y="22324"/>
                </a:lnTo>
                <a:lnTo>
                  <a:pt x="248305" y="22324"/>
                </a:lnTo>
                <a:lnTo>
                  <a:pt x="254086" y="28971"/>
                </a:lnTo>
                <a:lnTo>
                  <a:pt x="256070" y="34776"/>
                </a:lnTo>
                <a:lnTo>
                  <a:pt x="256070" y="46087"/>
                </a:lnTo>
                <a:lnTo>
                  <a:pt x="255226" y="50105"/>
                </a:lnTo>
                <a:lnTo>
                  <a:pt x="253540" y="53875"/>
                </a:lnTo>
                <a:lnTo>
                  <a:pt x="251952" y="57546"/>
                </a:lnTo>
                <a:lnTo>
                  <a:pt x="249472" y="60523"/>
                </a:lnTo>
                <a:lnTo>
                  <a:pt x="248299" y="61317"/>
                </a:lnTo>
                <a:close/>
              </a:path>
              <a:path w="669289" h="77469">
                <a:moveTo>
                  <a:pt x="273517" y="26789"/>
                </a:moveTo>
                <a:lnTo>
                  <a:pt x="270063" y="26789"/>
                </a:lnTo>
                <a:lnTo>
                  <a:pt x="271155" y="24110"/>
                </a:lnTo>
                <a:lnTo>
                  <a:pt x="273040" y="21927"/>
                </a:lnTo>
                <a:lnTo>
                  <a:pt x="275719" y="20240"/>
                </a:lnTo>
                <a:lnTo>
                  <a:pt x="278398" y="18454"/>
                </a:lnTo>
                <a:lnTo>
                  <a:pt x="281424" y="17561"/>
                </a:lnTo>
                <a:lnTo>
                  <a:pt x="290651" y="17561"/>
                </a:lnTo>
                <a:lnTo>
                  <a:pt x="294868" y="19000"/>
                </a:lnTo>
                <a:lnTo>
                  <a:pt x="297863" y="22324"/>
                </a:lnTo>
                <a:lnTo>
                  <a:pt x="281275" y="22324"/>
                </a:lnTo>
                <a:lnTo>
                  <a:pt x="278596" y="23068"/>
                </a:lnTo>
                <a:lnTo>
                  <a:pt x="276314" y="24556"/>
                </a:lnTo>
                <a:lnTo>
                  <a:pt x="274131" y="26044"/>
                </a:lnTo>
                <a:lnTo>
                  <a:pt x="273517" y="26789"/>
                </a:lnTo>
                <a:close/>
              </a:path>
              <a:path w="669289" h="77469">
                <a:moveTo>
                  <a:pt x="269915" y="64740"/>
                </a:moveTo>
                <a:lnTo>
                  <a:pt x="264259" y="64740"/>
                </a:lnTo>
                <a:lnTo>
                  <a:pt x="264259" y="18901"/>
                </a:lnTo>
                <a:lnTo>
                  <a:pt x="269915" y="18901"/>
                </a:lnTo>
                <a:lnTo>
                  <a:pt x="269915" y="26789"/>
                </a:lnTo>
                <a:lnTo>
                  <a:pt x="273517" y="26789"/>
                </a:lnTo>
                <a:lnTo>
                  <a:pt x="272494" y="28029"/>
                </a:lnTo>
                <a:lnTo>
                  <a:pt x="271402" y="30509"/>
                </a:lnTo>
                <a:lnTo>
                  <a:pt x="270411" y="32990"/>
                </a:lnTo>
                <a:lnTo>
                  <a:pt x="269915" y="35470"/>
                </a:lnTo>
                <a:lnTo>
                  <a:pt x="269915" y="64740"/>
                </a:lnTo>
                <a:close/>
              </a:path>
              <a:path w="669289" h="77469">
                <a:moveTo>
                  <a:pt x="301466" y="64740"/>
                </a:moveTo>
                <a:lnTo>
                  <a:pt x="295960" y="64740"/>
                </a:lnTo>
                <a:lnTo>
                  <a:pt x="295960" y="31352"/>
                </a:lnTo>
                <a:lnTo>
                  <a:pt x="294967" y="28029"/>
                </a:lnTo>
                <a:lnTo>
                  <a:pt x="292983" y="25747"/>
                </a:lnTo>
                <a:lnTo>
                  <a:pt x="291097" y="23465"/>
                </a:lnTo>
                <a:lnTo>
                  <a:pt x="288221" y="22324"/>
                </a:lnTo>
                <a:lnTo>
                  <a:pt x="297863" y="22324"/>
                </a:lnTo>
                <a:lnTo>
                  <a:pt x="300127" y="24754"/>
                </a:lnTo>
                <a:lnTo>
                  <a:pt x="301466" y="29071"/>
                </a:lnTo>
                <a:lnTo>
                  <a:pt x="301466" y="64740"/>
                </a:lnTo>
                <a:close/>
              </a:path>
              <a:path w="669289" h="77469">
                <a:moveTo>
                  <a:pt x="330585" y="64740"/>
                </a:moveTo>
                <a:lnTo>
                  <a:pt x="324632" y="64740"/>
                </a:lnTo>
                <a:lnTo>
                  <a:pt x="306921" y="18901"/>
                </a:lnTo>
                <a:lnTo>
                  <a:pt x="313172" y="18901"/>
                </a:lnTo>
                <a:lnTo>
                  <a:pt x="327608" y="59084"/>
                </a:lnTo>
                <a:lnTo>
                  <a:pt x="332697" y="59084"/>
                </a:lnTo>
                <a:lnTo>
                  <a:pt x="330585" y="64740"/>
                </a:lnTo>
                <a:close/>
              </a:path>
              <a:path w="669289" h="77469">
                <a:moveTo>
                  <a:pt x="332697" y="59084"/>
                </a:moveTo>
                <a:lnTo>
                  <a:pt x="327757" y="59084"/>
                </a:lnTo>
                <a:lnTo>
                  <a:pt x="341896" y="18901"/>
                </a:lnTo>
                <a:lnTo>
                  <a:pt x="347700" y="18901"/>
                </a:lnTo>
                <a:lnTo>
                  <a:pt x="332697" y="59084"/>
                </a:lnTo>
                <a:close/>
              </a:path>
              <a:path w="669289" h="77469">
                <a:moveTo>
                  <a:pt x="356086" y="76943"/>
                </a:moveTo>
                <a:lnTo>
                  <a:pt x="356086" y="73074"/>
                </a:lnTo>
                <a:lnTo>
                  <a:pt x="357376" y="72578"/>
                </a:lnTo>
                <a:lnTo>
                  <a:pt x="358367" y="71536"/>
                </a:lnTo>
                <a:lnTo>
                  <a:pt x="359063" y="69949"/>
                </a:lnTo>
                <a:lnTo>
                  <a:pt x="359856" y="68460"/>
                </a:lnTo>
                <a:lnTo>
                  <a:pt x="360253" y="66873"/>
                </a:lnTo>
                <a:lnTo>
                  <a:pt x="360253" y="64740"/>
                </a:lnTo>
                <a:lnTo>
                  <a:pt x="356532" y="64740"/>
                </a:lnTo>
                <a:lnTo>
                  <a:pt x="356532" y="55363"/>
                </a:lnTo>
                <a:lnTo>
                  <a:pt x="363974" y="55363"/>
                </a:lnTo>
                <a:lnTo>
                  <a:pt x="363974" y="67617"/>
                </a:lnTo>
                <a:lnTo>
                  <a:pt x="363279" y="70048"/>
                </a:lnTo>
                <a:lnTo>
                  <a:pt x="361890" y="72330"/>
                </a:lnTo>
                <a:lnTo>
                  <a:pt x="360600" y="74612"/>
                </a:lnTo>
                <a:lnTo>
                  <a:pt x="358666" y="76150"/>
                </a:lnTo>
                <a:lnTo>
                  <a:pt x="356086" y="76943"/>
                </a:lnTo>
                <a:close/>
              </a:path>
              <a:path w="669289" h="77469">
                <a:moveTo>
                  <a:pt x="407094" y="35569"/>
                </a:moveTo>
                <a:lnTo>
                  <a:pt x="402332" y="35569"/>
                </a:lnTo>
                <a:lnTo>
                  <a:pt x="408434" y="3422"/>
                </a:lnTo>
                <a:lnTo>
                  <a:pt x="439538" y="3422"/>
                </a:lnTo>
                <a:lnTo>
                  <a:pt x="439538" y="8483"/>
                </a:lnTo>
                <a:lnTo>
                  <a:pt x="412303" y="8483"/>
                </a:lnTo>
                <a:lnTo>
                  <a:pt x="408285" y="29170"/>
                </a:lnTo>
                <a:lnTo>
                  <a:pt x="408434" y="29319"/>
                </a:lnTo>
                <a:lnTo>
                  <a:pt x="414746" y="29319"/>
                </a:lnTo>
                <a:lnTo>
                  <a:pt x="413196" y="30063"/>
                </a:lnTo>
                <a:lnTo>
                  <a:pt x="410815" y="31253"/>
                </a:lnTo>
                <a:lnTo>
                  <a:pt x="408780" y="33089"/>
                </a:lnTo>
                <a:lnTo>
                  <a:pt x="407094" y="35569"/>
                </a:lnTo>
                <a:close/>
              </a:path>
              <a:path w="669289" h="77469">
                <a:moveTo>
                  <a:pt x="414746" y="29319"/>
                </a:moveTo>
                <a:lnTo>
                  <a:pt x="408434" y="29319"/>
                </a:lnTo>
                <a:lnTo>
                  <a:pt x="410120" y="27433"/>
                </a:lnTo>
                <a:lnTo>
                  <a:pt x="412104" y="25995"/>
                </a:lnTo>
                <a:lnTo>
                  <a:pt x="416669" y="24010"/>
                </a:lnTo>
                <a:lnTo>
                  <a:pt x="419100" y="23514"/>
                </a:lnTo>
                <a:lnTo>
                  <a:pt x="428029" y="23514"/>
                </a:lnTo>
                <a:lnTo>
                  <a:pt x="433089" y="25499"/>
                </a:lnTo>
                <a:lnTo>
                  <a:pt x="435728" y="28277"/>
                </a:lnTo>
                <a:lnTo>
                  <a:pt x="418256" y="28277"/>
                </a:lnTo>
                <a:lnTo>
                  <a:pt x="415676" y="28872"/>
                </a:lnTo>
                <a:lnTo>
                  <a:pt x="414746" y="29319"/>
                </a:lnTo>
                <a:close/>
              </a:path>
              <a:path w="669289" h="77469">
                <a:moveTo>
                  <a:pt x="434892" y="61317"/>
                </a:moveTo>
                <a:lnTo>
                  <a:pt x="425846" y="61317"/>
                </a:lnTo>
                <a:lnTo>
                  <a:pt x="429517" y="59679"/>
                </a:lnTo>
                <a:lnTo>
                  <a:pt x="432395" y="56405"/>
                </a:lnTo>
                <a:lnTo>
                  <a:pt x="435371" y="53131"/>
                </a:lnTo>
                <a:lnTo>
                  <a:pt x="436860" y="49113"/>
                </a:lnTo>
                <a:lnTo>
                  <a:pt x="436860" y="39687"/>
                </a:lnTo>
                <a:lnTo>
                  <a:pt x="435322" y="35867"/>
                </a:lnTo>
                <a:lnTo>
                  <a:pt x="432246" y="32890"/>
                </a:lnTo>
                <a:lnTo>
                  <a:pt x="429269" y="29815"/>
                </a:lnTo>
                <a:lnTo>
                  <a:pt x="425499" y="28277"/>
                </a:lnTo>
                <a:lnTo>
                  <a:pt x="435728" y="28277"/>
                </a:lnTo>
                <a:lnTo>
                  <a:pt x="440630" y="33436"/>
                </a:lnTo>
                <a:lnTo>
                  <a:pt x="442515" y="38595"/>
                </a:lnTo>
                <a:lnTo>
                  <a:pt x="442515" y="50899"/>
                </a:lnTo>
                <a:lnTo>
                  <a:pt x="440432" y="55909"/>
                </a:lnTo>
                <a:lnTo>
                  <a:pt x="434892" y="61317"/>
                </a:lnTo>
                <a:close/>
              </a:path>
              <a:path w="669289" h="77469">
                <a:moveTo>
                  <a:pt x="426987" y="66079"/>
                </a:moveTo>
                <a:lnTo>
                  <a:pt x="415279" y="66079"/>
                </a:lnTo>
                <a:lnTo>
                  <a:pt x="410517" y="64392"/>
                </a:lnTo>
                <a:lnTo>
                  <a:pt x="402778" y="57645"/>
                </a:lnTo>
                <a:lnTo>
                  <a:pt x="400744" y="52933"/>
                </a:lnTo>
                <a:lnTo>
                  <a:pt x="400545" y="46880"/>
                </a:lnTo>
                <a:lnTo>
                  <a:pt x="406052" y="46880"/>
                </a:lnTo>
                <a:lnTo>
                  <a:pt x="406250" y="51246"/>
                </a:lnTo>
                <a:lnTo>
                  <a:pt x="407739" y="54768"/>
                </a:lnTo>
                <a:lnTo>
                  <a:pt x="410517" y="57447"/>
                </a:lnTo>
                <a:lnTo>
                  <a:pt x="413394" y="60027"/>
                </a:lnTo>
                <a:lnTo>
                  <a:pt x="417016" y="61317"/>
                </a:lnTo>
                <a:lnTo>
                  <a:pt x="434892" y="61317"/>
                </a:lnTo>
                <a:lnTo>
                  <a:pt x="432097" y="64045"/>
                </a:lnTo>
                <a:lnTo>
                  <a:pt x="426987" y="66079"/>
                </a:lnTo>
                <a:close/>
              </a:path>
              <a:path w="669289" h="77469">
                <a:moveTo>
                  <a:pt x="477344" y="64740"/>
                </a:moveTo>
                <a:lnTo>
                  <a:pt x="471689" y="64740"/>
                </a:lnTo>
                <a:lnTo>
                  <a:pt x="471689" y="18603"/>
                </a:lnTo>
                <a:lnTo>
                  <a:pt x="455317" y="18603"/>
                </a:lnTo>
                <a:lnTo>
                  <a:pt x="455317" y="14585"/>
                </a:lnTo>
                <a:lnTo>
                  <a:pt x="460378" y="14485"/>
                </a:lnTo>
                <a:lnTo>
                  <a:pt x="463900" y="14039"/>
                </a:lnTo>
                <a:lnTo>
                  <a:pt x="465884" y="13245"/>
                </a:lnTo>
                <a:lnTo>
                  <a:pt x="467968" y="12451"/>
                </a:lnTo>
                <a:lnTo>
                  <a:pt x="469506" y="11211"/>
                </a:lnTo>
                <a:lnTo>
                  <a:pt x="470498" y="9524"/>
                </a:lnTo>
                <a:lnTo>
                  <a:pt x="471589" y="7838"/>
                </a:lnTo>
                <a:lnTo>
                  <a:pt x="472334" y="5506"/>
                </a:lnTo>
                <a:lnTo>
                  <a:pt x="472730" y="2530"/>
                </a:lnTo>
                <a:lnTo>
                  <a:pt x="477344" y="2530"/>
                </a:lnTo>
                <a:lnTo>
                  <a:pt x="477344" y="64740"/>
                </a:lnTo>
                <a:close/>
              </a:path>
              <a:path w="669289" h="77469">
                <a:moveTo>
                  <a:pt x="506369" y="24110"/>
                </a:moveTo>
                <a:lnTo>
                  <a:pt x="500862" y="24110"/>
                </a:lnTo>
                <a:lnTo>
                  <a:pt x="500862" y="16767"/>
                </a:lnTo>
                <a:lnTo>
                  <a:pt x="502549" y="11608"/>
                </a:lnTo>
                <a:lnTo>
                  <a:pt x="505923" y="7739"/>
                </a:lnTo>
                <a:lnTo>
                  <a:pt x="509395" y="3869"/>
                </a:lnTo>
                <a:lnTo>
                  <a:pt x="514307" y="1934"/>
                </a:lnTo>
                <a:lnTo>
                  <a:pt x="526510" y="1934"/>
                </a:lnTo>
                <a:lnTo>
                  <a:pt x="531173" y="3522"/>
                </a:lnTo>
                <a:lnTo>
                  <a:pt x="534646" y="6697"/>
                </a:lnTo>
                <a:lnTo>
                  <a:pt x="516142" y="6697"/>
                </a:lnTo>
                <a:lnTo>
                  <a:pt x="512719" y="8135"/>
                </a:lnTo>
                <a:lnTo>
                  <a:pt x="507857" y="13791"/>
                </a:lnTo>
                <a:lnTo>
                  <a:pt x="506568" y="17710"/>
                </a:lnTo>
                <a:lnTo>
                  <a:pt x="506369" y="22770"/>
                </a:lnTo>
                <a:lnTo>
                  <a:pt x="506369" y="24110"/>
                </a:lnTo>
                <a:close/>
              </a:path>
              <a:path w="669289" h="77469">
                <a:moveTo>
                  <a:pt x="540301" y="64740"/>
                </a:moveTo>
                <a:lnTo>
                  <a:pt x="499374" y="64740"/>
                </a:lnTo>
                <a:lnTo>
                  <a:pt x="499374" y="60175"/>
                </a:lnTo>
                <a:lnTo>
                  <a:pt x="523732" y="36065"/>
                </a:lnTo>
                <a:lnTo>
                  <a:pt x="528246" y="32493"/>
                </a:lnTo>
                <a:lnTo>
                  <a:pt x="530628" y="29616"/>
                </a:lnTo>
                <a:lnTo>
                  <a:pt x="533108" y="26739"/>
                </a:lnTo>
                <a:lnTo>
                  <a:pt x="534349" y="23365"/>
                </a:lnTo>
                <a:lnTo>
                  <a:pt x="534349" y="15726"/>
                </a:lnTo>
                <a:lnTo>
                  <a:pt x="533058" y="12650"/>
                </a:lnTo>
                <a:lnTo>
                  <a:pt x="527900" y="7887"/>
                </a:lnTo>
                <a:lnTo>
                  <a:pt x="524575" y="6697"/>
                </a:lnTo>
                <a:lnTo>
                  <a:pt x="534646" y="6697"/>
                </a:lnTo>
                <a:lnTo>
                  <a:pt x="538218" y="9872"/>
                </a:lnTo>
                <a:lnTo>
                  <a:pt x="540004" y="14138"/>
                </a:lnTo>
                <a:lnTo>
                  <a:pt x="539888" y="24110"/>
                </a:lnTo>
                <a:lnTo>
                  <a:pt x="538665" y="27781"/>
                </a:lnTo>
                <a:lnTo>
                  <a:pt x="533406" y="35222"/>
                </a:lnTo>
                <a:lnTo>
                  <a:pt x="528594" y="39191"/>
                </a:lnTo>
                <a:lnTo>
                  <a:pt x="515993" y="46831"/>
                </a:lnTo>
                <a:lnTo>
                  <a:pt x="512074" y="49758"/>
                </a:lnTo>
                <a:lnTo>
                  <a:pt x="507510" y="54719"/>
                </a:lnTo>
                <a:lnTo>
                  <a:pt x="506121" y="57149"/>
                </a:lnTo>
                <a:lnTo>
                  <a:pt x="505625" y="59531"/>
                </a:lnTo>
                <a:lnTo>
                  <a:pt x="540301" y="59531"/>
                </a:lnTo>
                <a:lnTo>
                  <a:pt x="540301" y="64740"/>
                </a:lnTo>
                <a:close/>
              </a:path>
              <a:path w="669289" h="77469">
                <a:moveTo>
                  <a:pt x="553700" y="76943"/>
                </a:moveTo>
                <a:lnTo>
                  <a:pt x="553700" y="73074"/>
                </a:lnTo>
                <a:lnTo>
                  <a:pt x="554990" y="72578"/>
                </a:lnTo>
                <a:lnTo>
                  <a:pt x="555981" y="71536"/>
                </a:lnTo>
                <a:lnTo>
                  <a:pt x="556677" y="69949"/>
                </a:lnTo>
                <a:lnTo>
                  <a:pt x="557470" y="68460"/>
                </a:lnTo>
                <a:lnTo>
                  <a:pt x="557867" y="66873"/>
                </a:lnTo>
                <a:lnTo>
                  <a:pt x="557867" y="64740"/>
                </a:lnTo>
                <a:lnTo>
                  <a:pt x="554146" y="64740"/>
                </a:lnTo>
                <a:lnTo>
                  <a:pt x="554146" y="55363"/>
                </a:lnTo>
                <a:lnTo>
                  <a:pt x="561588" y="55363"/>
                </a:lnTo>
                <a:lnTo>
                  <a:pt x="561588" y="67617"/>
                </a:lnTo>
                <a:lnTo>
                  <a:pt x="560893" y="70048"/>
                </a:lnTo>
                <a:lnTo>
                  <a:pt x="559504" y="72330"/>
                </a:lnTo>
                <a:lnTo>
                  <a:pt x="558214" y="74612"/>
                </a:lnTo>
                <a:lnTo>
                  <a:pt x="556279" y="76150"/>
                </a:lnTo>
                <a:lnTo>
                  <a:pt x="553700" y="76943"/>
                </a:lnTo>
                <a:close/>
              </a:path>
              <a:path w="669289" h="77469">
                <a:moveTo>
                  <a:pt x="598457" y="66079"/>
                </a:moveTo>
                <a:lnTo>
                  <a:pt x="593694" y="66079"/>
                </a:lnTo>
                <a:lnTo>
                  <a:pt x="621079" y="0"/>
                </a:lnTo>
                <a:lnTo>
                  <a:pt x="625693" y="0"/>
                </a:lnTo>
                <a:lnTo>
                  <a:pt x="598457" y="66079"/>
                </a:lnTo>
                <a:close/>
              </a:path>
              <a:path w="669289" h="77469">
                <a:moveTo>
                  <a:pt x="634742" y="24110"/>
                </a:moveTo>
                <a:lnTo>
                  <a:pt x="629236" y="24110"/>
                </a:lnTo>
                <a:lnTo>
                  <a:pt x="629236" y="16767"/>
                </a:lnTo>
                <a:lnTo>
                  <a:pt x="630922" y="11608"/>
                </a:lnTo>
                <a:lnTo>
                  <a:pt x="634296" y="7739"/>
                </a:lnTo>
                <a:lnTo>
                  <a:pt x="637768" y="3869"/>
                </a:lnTo>
                <a:lnTo>
                  <a:pt x="642680" y="1934"/>
                </a:lnTo>
                <a:lnTo>
                  <a:pt x="654884" y="1934"/>
                </a:lnTo>
                <a:lnTo>
                  <a:pt x="659547" y="3522"/>
                </a:lnTo>
                <a:lnTo>
                  <a:pt x="663019" y="6697"/>
                </a:lnTo>
                <a:lnTo>
                  <a:pt x="644515" y="6697"/>
                </a:lnTo>
                <a:lnTo>
                  <a:pt x="641092" y="8135"/>
                </a:lnTo>
                <a:lnTo>
                  <a:pt x="636230" y="13791"/>
                </a:lnTo>
                <a:lnTo>
                  <a:pt x="634940" y="17710"/>
                </a:lnTo>
                <a:lnTo>
                  <a:pt x="634742" y="22770"/>
                </a:lnTo>
                <a:lnTo>
                  <a:pt x="634742" y="24110"/>
                </a:lnTo>
                <a:close/>
              </a:path>
              <a:path w="669289" h="77469">
                <a:moveTo>
                  <a:pt x="668675" y="64740"/>
                </a:moveTo>
                <a:lnTo>
                  <a:pt x="627747" y="64740"/>
                </a:lnTo>
                <a:lnTo>
                  <a:pt x="627747" y="60175"/>
                </a:lnTo>
                <a:lnTo>
                  <a:pt x="652105" y="36065"/>
                </a:lnTo>
                <a:lnTo>
                  <a:pt x="656620" y="32493"/>
                </a:lnTo>
                <a:lnTo>
                  <a:pt x="659002" y="29616"/>
                </a:lnTo>
                <a:lnTo>
                  <a:pt x="661482" y="26739"/>
                </a:lnTo>
                <a:lnTo>
                  <a:pt x="662722" y="23365"/>
                </a:lnTo>
                <a:lnTo>
                  <a:pt x="662722" y="15726"/>
                </a:lnTo>
                <a:lnTo>
                  <a:pt x="661432" y="12650"/>
                </a:lnTo>
                <a:lnTo>
                  <a:pt x="656273" y="7887"/>
                </a:lnTo>
                <a:lnTo>
                  <a:pt x="652948" y="6697"/>
                </a:lnTo>
                <a:lnTo>
                  <a:pt x="663019" y="6697"/>
                </a:lnTo>
                <a:lnTo>
                  <a:pt x="666591" y="9872"/>
                </a:lnTo>
                <a:lnTo>
                  <a:pt x="668377" y="14138"/>
                </a:lnTo>
                <a:lnTo>
                  <a:pt x="668261" y="24110"/>
                </a:lnTo>
                <a:lnTo>
                  <a:pt x="667038" y="27781"/>
                </a:lnTo>
                <a:lnTo>
                  <a:pt x="661779" y="35222"/>
                </a:lnTo>
                <a:lnTo>
                  <a:pt x="656967" y="39191"/>
                </a:lnTo>
                <a:lnTo>
                  <a:pt x="644366" y="46831"/>
                </a:lnTo>
                <a:lnTo>
                  <a:pt x="640447" y="49758"/>
                </a:lnTo>
                <a:lnTo>
                  <a:pt x="635883" y="54719"/>
                </a:lnTo>
                <a:lnTo>
                  <a:pt x="634494" y="57149"/>
                </a:lnTo>
                <a:lnTo>
                  <a:pt x="633998" y="59531"/>
                </a:lnTo>
                <a:lnTo>
                  <a:pt x="668675" y="59531"/>
                </a:lnTo>
                <a:lnTo>
                  <a:pt x="668675" y="64740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812638" y="148068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792188" y="165333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92188" y="165333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812438" y="1611634"/>
            <a:ext cx="635" cy="41910"/>
          </a:xfrm>
          <a:custGeom>
            <a:avLst/>
            <a:gdLst/>
            <a:ahLst/>
            <a:cxnLst/>
            <a:rect l="l" t="t" r="r" b="b"/>
            <a:pathLst>
              <a:path w="635" h="41910">
                <a:moveTo>
                  <a:pt x="149" y="-4762"/>
                </a:moveTo>
                <a:lnTo>
                  <a:pt x="149" y="46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92188" y="131010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792188" y="131010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812338" y="1352432"/>
            <a:ext cx="635" cy="36195"/>
          </a:xfrm>
          <a:custGeom>
            <a:avLst/>
            <a:gdLst/>
            <a:ahLst/>
            <a:cxnLst/>
            <a:rect l="l" t="t" r="r" b="b"/>
            <a:pathLst>
              <a:path w="635" h="36194">
                <a:moveTo>
                  <a:pt x="149" y="-4762"/>
                </a:moveTo>
                <a:lnTo>
                  <a:pt x="149" y="40464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832688" y="1331254"/>
            <a:ext cx="779780" cy="343535"/>
          </a:xfrm>
          <a:custGeom>
            <a:avLst/>
            <a:gdLst/>
            <a:ahLst/>
            <a:cxnLst/>
            <a:rect l="l" t="t" r="r" b="b"/>
            <a:pathLst>
              <a:path w="779779" h="343535">
                <a:moveTo>
                  <a:pt x="0" y="0"/>
                </a:moveTo>
                <a:lnTo>
                  <a:pt x="68673" y="873"/>
                </a:lnTo>
                <a:lnTo>
                  <a:pt x="136869" y="3422"/>
                </a:lnTo>
                <a:lnTo>
                  <a:pt x="204113" y="7544"/>
                </a:lnTo>
                <a:lnTo>
                  <a:pt x="269930" y="13132"/>
                </a:lnTo>
                <a:lnTo>
                  <a:pt x="333843" y="20083"/>
                </a:lnTo>
                <a:lnTo>
                  <a:pt x="395377" y="28291"/>
                </a:lnTo>
                <a:lnTo>
                  <a:pt x="454056" y="37652"/>
                </a:lnTo>
                <a:lnTo>
                  <a:pt x="509406" y="48060"/>
                </a:lnTo>
                <a:lnTo>
                  <a:pt x="560949" y="59411"/>
                </a:lnTo>
                <a:lnTo>
                  <a:pt x="608212" y="71601"/>
                </a:lnTo>
                <a:lnTo>
                  <a:pt x="650717" y="84524"/>
                </a:lnTo>
                <a:lnTo>
                  <a:pt x="687990" y="98076"/>
                </a:lnTo>
                <a:lnTo>
                  <a:pt x="744936" y="126647"/>
                </a:lnTo>
                <a:lnTo>
                  <a:pt x="775246" y="156475"/>
                </a:lnTo>
                <a:lnTo>
                  <a:pt x="779223" y="171599"/>
                </a:lnTo>
                <a:lnTo>
                  <a:pt x="775272" y="186723"/>
                </a:lnTo>
                <a:lnTo>
                  <a:pt x="745017" y="216551"/>
                </a:lnTo>
                <a:lnTo>
                  <a:pt x="688126" y="245122"/>
                </a:lnTo>
                <a:lnTo>
                  <a:pt x="650883" y="258674"/>
                </a:lnTo>
                <a:lnTo>
                  <a:pt x="608407" y="271597"/>
                </a:lnTo>
                <a:lnTo>
                  <a:pt x="561177" y="283787"/>
                </a:lnTo>
                <a:lnTo>
                  <a:pt x="509666" y="295138"/>
                </a:lnTo>
                <a:lnTo>
                  <a:pt x="454351" y="305547"/>
                </a:lnTo>
                <a:lnTo>
                  <a:pt x="395708" y="314907"/>
                </a:lnTo>
                <a:lnTo>
                  <a:pt x="334213" y="323115"/>
                </a:lnTo>
                <a:lnTo>
                  <a:pt x="270341" y="330066"/>
                </a:lnTo>
                <a:lnTo>
                  <a:pt x="204567" y="335654"/>
                </a:lnTo>
                <a:lnTo>
                  <a:pt x="137369" y="339776"/>
                </a:lnTo>
                <a:lnTo>
                  <a:pt x="69221" y="342326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375664" y="104815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375664" y="104815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539426" y="1064658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5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5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5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5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5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5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5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5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5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5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5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5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5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5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5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5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5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5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5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5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5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5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5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5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5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5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5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375664" y="117881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375664" y="117881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539426" y="1195312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5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5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5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5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5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5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5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5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5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5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5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5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5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5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5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5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5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5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5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5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5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5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5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5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5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5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5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810813" y="11407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810938" y="1271404"/>
            <a:ext cx="1905" cy="38735"/>
          </a:xfrm>
          <a:custGeom>
            <a:avLst/>
            <a:gdLst/>
            <a:ahLst/>
            <a:cxnLst/>
            <a:rect l="l" t="t" r="r" b="b"/>
            <a:pathLst>
              <a:path w="1904" h="38734">
                <a:moveTo>
                  <a:pt x="14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790788" y="9652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790788" y="9652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4549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810813" y="1007655"/>
            <a:ext cx="635" cy="40640"/>
          </a:xfrm>
          <a:custGeom>
            <a:avLst/>
            <a:gdLst/>
            <a:ahLst/>
            <a:cxnLst/>
            <a:rect l="l" t="t" r="r" b="b"/>
            <a:pathLst>
              <a:path w="635" h="40640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831188" y="986255"/>
            <a:ext cx="781050" cy="345440"/>
          </a:xfrm>
          <a:custGeom>
            <a:avLst/>
            <a:gdLst/>
            <a:ahLst/>
            <a:cxnLst/>
            <a:rect l="l" t="t" r="r" b="b"/>
            <a:pathLst>
              <a:path w="781050" h="345440">
                <a:moveTo>
                  <a:pt x="1499" y="344999"/>
                </a:moveTo>
                <a:lnTo>
                  <a:pt x="70197" y="344121"/>
                </a:lnTo>
                <a:lnTo>
                  <a:pt x="138422" y="341558"/>
                </a:lnTo>
                <a:lnTo>
                  <a:pt x="205698" y="337415"/>
                </a:lnTo>
                <a:lnTo>
                  <a:pt x="271548" y="331797"/>
                </a:lnTo>
                <a:lnTo>
                  <a:pt x="335495" y="324810"/>
                </a:lnTo>
                <a:lnTo>
                  <a:pt x="397063" y="316559"/>
                </a:lnTo>
                <a:lnTo>
                  <a:pt x="455775" y="307149"/>
                </a:lnTo>
                <a:lnTo>
                  <a:pt x="511154" y="296686"/>
                </a:lnTo>
                <a:lnTo>
                  <a:pt x="562724" y="285275"/>
                </a:lnTo>
                <a:lnTo>
                  <a:pt x="610008" y="273022"/>
                </a:lnTo>
                <a:lnTo>
                  <a:pt x="652530" y="260031"/>
                </a:lnTo>
                <a:lnTo>
                  <a:pt x="689812" y="246408"/>
                </a:lnTo>
                <a:lnTo>
                  <a:pt x="746751" y="217687"/>
                </a:lnTo>
                <a:lnTo>
                  <a:pt x="777013" y="187702"/>
                </a:lnTo>
                <a:lnTo>
                  <a:pt x="780948" y="172499"/>
                </a:lnTo>
                <a:lnTo>
                  <a:pt x="776947" y="157296"/>
                </a:lnTo>
                <a:lnTo>
                  <a:pt x="746551" y="127311"/>
                </a:lnTo>
                <a:lnTo>
                  <a:pt x="689472" y="98591"/>
                </a:lnTo>
                <a:lnTo>
                  <a:pt x="652116" y="84968"/>
                </a:lnTo>
                <a:lnTo>
                  <a:pt x="609519" y="71977"/>
                </a:lnTo>
                <a:lnTo>
                  <a:pt x="562156" y="59723"/>
                </a:lnTo>
                <a:lnTo>
                  <a:pt x="510503" y="48312"/>
                </a:lnTo>
                <a:lnTo>
                  <a:pt x="455037" y="37849"/>
                </a:lnTo>
                <a:lnTo>
                  <a:pt x="396233" y="28439"/>
                </a:lnTo>
                <a:lnTo>
                  <a:pt x="334569" y="20188"/>
                </a:lnTo>
                <a:lnTo>
                  <a:pt x="270520" y="13201"/>
                </a:lnTo>
                <a:lnTo>
                  <a:pt x="204562" y="7583"/>
                </a:lnTo>
                <a:lnTo>
                  <a:pt x="137172" y="3440"/>
                </a:lnTo>
                <a:lnTo>
                  <a:pt x="68826" y="877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375664" y="70320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375664" y="70320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539426" y="719707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5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5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5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5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5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5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5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5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5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5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5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5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5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5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5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5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5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5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5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5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5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5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5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5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5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5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5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375664" y="83386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375664" y="83386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539426" y="850362"/>
            <a:ext cx="540385" cy="75565"/>
          </a:xfrm>
          <a:custGeom>
            <a:avLst/>
            <a:gdLst/>
            <a:ahLst/>
            <a:cxnLst/>
            <a:rect l="l" t="t" r="r" b="b"/>
            <a:pathLst>
              <a:path w="540385" h="75565">
                <a:moveTo>
                  <a:pt x="7094" y="20538"/>
                </a:moveTo>
                <a:lnTo>
                  <a:pt x="1438" y="20538"/>
                </a:lnTo>
                <a:lnTo>
                  <a:pt x="1537" y="14386"/>
                </a:lnTo>
                <a:lnTo>
                  <a:pt x="3423" y="9425"/>
                </a:lnTo>
                <a:lnTo>
                  <a:pt x="10765" y="1885"/>
                </a:lnTo>
                <a:lnTo>
                  <a:pt x="15428" y="0"/>
                </a:lnTo>
                <a:lnTo>
                  <a:pt x="26540" y="0"/>
                </a:lnTo>
                <a:lnTo>
                  <a:pt x="31104" y="1389"/>
                </a:lnTo>
                <a:lnTo>
                  <a:pt x="35583" y="4762"/>
                </a:lnTo>
                <a:lnTo>
                  <a:pt x="16965" y="4762"/>
                </a:lnTo>
                <a:lnTo>
                  <a:pt x="13543" y="6101"/>
                </a:lnTo>
                <a:lnTo>
                  <a:pt x="8383" y="11459"/>
                </a:lnTo>
                <a:lnTo>
                  <a:pt x="7094" y="15230"/>
                </a:lnTo>
                <a:lnTo>
                  <a:pt x="7094" y="20538"/>
                </a:lnTo>
                <a:close/>
              </a:path>
              <a:path w="540385" h="75565">
                <a:moveTo>
                  <a:pt x="36051" y="59382"/>
                </a:moveTo>
                <a:lnTo>
                  <a:pt x="25697" y="59382"/>
                </a:lnTo>
                <a:lnTo>
                  <a:pt x="29467" y="58092"/>
                </a:lnTo>
                <a:lnTo>
                  <a:pt x="35619" y="52933"/>
                </a:lnTo>
                <a:lnTo>
                  <a:pt x="37156" y="49658"/>
                </a:lnTo>
                <a:lnTo>
                  <a:pt x="37156" y="41622"/>
                </a:lnTo>
                <a:lnTo>
                  <a:pt x="35817" y="38447"/>
                </a:lnTo>
                <a:lnTo>
                  <a:pt x="33138" y="36165"/>
                </a:lnTo>
                <a:lnTo>
                  <a:pt x="30459" y="33783"/>
                </a:lnTo>
                <a:lnTo>
                  <a:pt x="26789" y="32593"/>
                </a:lnTo>
                <a:lnTo>
                  <a:pt x="17511" y="32593"/>
                </a:lnTo>
                <a:lnTo>
                  <a:pt x="17511" y="27830"/>
                </a:lnTo>
                <a:lnTo>
                  <a:pt x="25796" y="27830"/>
                </a:lnTo>
                <a:lnTo>
                  <a:pt x="28674" y="26838"/>
                </a:lnTo>
                <a:lnTo>
                  <a:pt x="33535" y="22770"/>
                </a:lnTo>
                <a:lnTo>
                  <a:pt x="34775" y="19992"/>
                </a:lnTo>
                <a:lnTo>
                  <a:pt x="34775" y="12749"/>
                </a:lnTo>
                <a:lnTo>
                  <a:pt x="33535" y="9872"/>
                </a:lnTo>
                <a:lnTo>
                  <a:pt x="31055" y="7887"/>
                </a:lnTo>
                <a:lnTo>
                  <a:pt x="28574" y="5804"/>
                </a:lnTo>
                <a:lnTo>
                  <a:pt x="25300" y="4762"/>
                </a:lnTo>
                <a:lnTo>
                  <a:pt x="35583" y="4762"/>
                </a:lnTo>
                <a:lnTo>
                  <a:pt x="38546" y="6945"/>
                </a:lnTo>
                <a:lnTo>
                  <a:pt x="40431" y="10864"/>
                </a:lnTo>
                <a:lnTo>
                  <a:pt x="40431" y="19297"/>
                </a:lnTo>
                <a:lnTo>
                  <a:pt x="39488" y="22224"/>
                </a:lnTo>
                <a:lnTo>
                  <a:pt x="35817" y="27086"/>
                </a:lnTo>
                <a:lnTo>
                  <a:pt x="33287" y="28723"/>
                </a:lnTo>
                <a:lnTo>
                  <a:pt x="30013" y="29616"/>
                </a:lnTo>
                <a:lnTo>
                  <a:pt x="30013" y="29765"/>
                </a:lnTo>
                <a:lnTo>
                  <a:pt x="34279" y="30559"/>
                </a:lnTo>
                <a:lnTo>
                  <a:pt x="37455" y="32345"/>
                </a:lnTo>
                <a:lnTo>
                  <a:pt x="41622" y="37901"/>
                </a:lnTo>
                <a:lnTo>
                  <a:pt x="42663" y="41274"/>
                </a:lnTo>
                <a:lnTo>
                  <a:pt x="42663" y="50899"/>
                </a:lnTo>
                <a:lnTo>
                  <a:pt x="40629" y="55463"/>
                </a:lnTo>
                <a:lnTo>
                  <a:pt x="36051" y="59382"/>
                </a:lnTo>
                <a:close/>
              </a:path>
              <a:path w="540385" h="75565">
                <a:moveTo>
                  <a:pt x="27483" y="64144"/>
                </a:moveTo>
                <a:lnTo>
                  <a:pt x="15080" y="64144"/>
                </a:lnTo>
                <a:lnTo>
                  <a:pt x="9971" y="62408"/>
                </a:lnTo>
                <a:lnTo>
                  <a:pt x="5903" y="58935"/>
                </a:lnTo>
                <a:lnTo>
                  <a:pt x="1934" y="55363"/>
                </a:lnTo>
                <a:lnTo>
                  <a:pt x="112" y="50899"/>
                </a:lnTo>
                <a:lnTo>
                  <a:pt x="0" y="43209"/>
                </a:lnTo>
                <a:lnTo>
                  <a:pt x="99" y="43011"/>
                </a:lnTo>
                <a:lnTo>
                  <a:pt x="5754" y="43011"/>
                </a:lnTo>
                <a:lnTo>
                  <a:pt x="5754" y="48765"/>
                </a:lnTo>
                <a:lnTo>
                  <a:pt x="7143" y="52437"/>
                </a:lnTo>
                <a:lnTo>
                  <a:pt x="12699" y="57993"/>
                </a:lnTo>
                <a:lnTo>
                  <a:pt x="16469" y="59382"/>
                </a:lnTo>
                <a:lnTo>
                  <a:pt x="36051" y="59382"/>
                </a:lnTo>
                <a:lnTo>
                  <a:pt x="32593" y="62408"/>
                </a:lnTo>
                <a:lnTo>
                  <a:pt x="27483" y="64144"/>
                </a:lnTo>
                <a:close/>
              </a:path>
              <a:path w="540385" h="75565">
                <a:moveTo>
                  <a:pt x="53680" y="62805"/>
                </a:moveTo>
                <a:lnTo>
                  <a:pt x="46834" y="62805"/>
                </a:lnTo>
                <a:lnTo>
                  <a:pt x="64545" y="38992"/>
                </a:lnTo>
                <a:lnTo>
                  <a:pt x="48173" y="16966"/>
                </a:lnTo>
                <a:lnTo>
                  <a:pt x="55168" y="16966"/>
                </a:lnTo>
                <a:lnTo>
                  <a:pt x="68265" y="34379"/>
                </a:lnTo>
                <a:lnTo>
                  <a:pt x="74792" y="34379"/>
                </a:lnTo>
                <a:lnTo>
                  <a:pt x="71390" y="38844"/>
                </a:lnTo>
                <a:lnTo>
                  <a:pt x="74970" y="43606"/>
                </a:lnTo>
                <a:lnTo>
                  <a:pt x="67818" y="43606"/>
                </a:lnTo>
                <a:lnTo>
                  <a:pt x="53680" y="62805"/>
                </a:lnTo>
                <a:close/>
              </a:path>
              <a:path w="540385" h="75565">
                <a:moveTo>
                  <a:pt x="74792" y="34379"/>
                </a:moveTo>
                <a:lnTo>
                  <a:pt x="68265" y="34379"/>
                </a:lnTo>
                <a:lnTo>
                  <a:pt x="81065" y="16966"/>
                </a:lnTo>
                <a:lnTo>
                  <a:pt x="88059" y="16966"/>
                </a:lnTo>
                <a:lnTo>
                  <a:pt x="74792" y="34379"/>
                </a:lnTo>
                <a:close/>
              </a:path>
              <a:path w="540385" h="75565">
                <a:moveTo>
                  <a:pt x="89399" y="62805"/>
                </a:moveTo>
                <a:lnTo>
                  <a:pt x="82255" y="62805"/>
                </a:lnTo>
                <a:lnTo>
                  <a:pt x="67818" y="43606"/>
                </a:lnTo>
                <a:lnTo>
                  <a:pt x="74970" y="43606"/>
                </a:lnTo>
                <a:lnTo>
                  <a:pt x="89399" y="62805"/>
                </a:lnTo>
                <a:close/>
              </a:path>
              <a:path w="540385" h="75565">
                <a:moveTo>
                  <a:pt x="99241" y="20538"/>
                </a:moveTo>
                <a:lnTo>
                  <a:pt x="93585" y="20538"/>
                </a:lnTo>
                <a:lnTo>
                  <a:pt x="93684" y="14386"/>
                </a:lnTo>
                <a:lnTo>
                  <a:pt x="95570" y="9425"/>
                </a:lnTo>
                <a:lnTo>
                  <a:pt x="102912" y="1885"/>
                </a:lnTo>
                <a:lnTo>
                  <a:pt x="107576" y="0"/>
                </a:lnTo>
                <a:lnTo>
                  <a:pt x="118687" y="0"/>
                </a:lnTo>
                <a:lnTo>
                  <a:pt x="123252" y="1389"/>
                </a:lnTo>
                <a:lnTo>
                  <a:pt x="127731" y="4762"/>
                </a:lnTo>
                <a:lnTo>
                  <a:pt x="109113" y="4762"/>
                </a:lnTo>
                <a:lnTo>
                  <a:pt x="105691" y="6101"/>
                </a:lnTo>
                <a:lnTo>
                  <a:pt x="100531" y="11459"/>
                </a:lnTo>
                <a:lnTo>
                  <a:pt x="99241" y="15230"/>
                </a:lnTo>
                <a:lnTo>
                  <a:pt x="99241" y="20538"/>
                </a:lnTo>
                <a:close/>
              </a:path>
              <a:path w="540385" h="75565">
                <a:moveTo>
                  <a:pt x="128198" y="59382"/>
                </a:moveTo>
                <a:lnTo>
                  <a:pt x="117844" y="59382"/>
                </a:lnTo>
                <a:lnTo>
                  <a:pt x="121614" y="58092"/>
                </a:lnTo>
                <a:lnTo>
                  <a:pt x="127767" y="52933"/>
                </a:lnTo>
                <a:lnTo>
                  <a:pt x="129304" y="49658"/>
                </a:lnTo>
                <a:lnTo>
                  <a:pt x="129304" y="41622"/>
                </a:lnTo>
                <a:lnTo>
                  <a:pt x="127965" y="38447"/>
                </a:lnTo>
                <a:lnTo>
                  <a:pt x="125285" y="36165"/>
                </a:lnTo>
                <a:lnTo>
                  <a:pt x="122607" y="33783"/>
                </a:lnTo>
                <a:lnTo>
                  <a:pt x="118936" y="32593"/>
                </a:lnTo>
                <a:lnTo>
                  <a:pt x="109659" y="32593"/>
                </a:lnTo>
                <a:lnTo>
                  <a:pt x="109659" y="27830"/>
                </a:lnTo>
                <a:lnTo>
                  <a:pt x="117944" y="27830"/>
                </a:lnTo>
                <a:lnTo>
                  <a:pt x="120821" y="26838"/>
                </a:lnTo>
                <a:lnTo>
                  <a:pt x="125683" y="22770"/>
                </a:lnTo>
                <a:lnTo>
                  <a:pt x="126923" y="19992"/>
                </a:lnTo>
                <a:lnTo>
                  <a:pt x="126923" y="12749"/>
                </a:lnTo>
                <a:lnTo>
                  <a:pt x="125683" y="9872"/>
                </a:lnTo>
                <a:lnTo>
                  <a:pt x="123202" y="7887"/>
                </a:lnTo>
                <a:lnTo>
                  <a:pt x="120722" y="5804"/>
                </a:lnTo>
                <a:lnTo>
                  <a:pt x="117447" y="4762"/>
                </a:lnTo>
                <a:lnTo>
                  <a:pt x="127731" y="4762"/>
                </a:lnTo>
                <a:lnTo>
                  <a:pt x="130694" y="6945"/>
                </a:lnTo>
                <a:lnTo>
                  <a:pt x="132579" y="10864"/>
                </a:lnTo>
                <a:lnTo>
                  <a:pt x="132579" y="19297"/>
                </a:lnTo>
                <a:lnTo>
                  <a:pt x="131636" y="22224"/>
                </a:lnTo>
                <a:lnTo>
                  <a:pt x="127965" y="27086"/>
                </a:lnTo>
                <a:lnTo>
                  <a:pt x="125435" y="28723"/>
                </a:lnTo>
                <a:lnTo>
                  <a:pt x="122160" y="29616"/>
                </a:lnTo>
                <a:lnTo>
                  <a:pt x="122160" y="29765"/>
                </a:lnTo>
                <a:lnTo>
                  <a:pt x="126426" y="30559"/>
                </a:lnTo>
                <a:lnTo>
                  <a:pt x="129602" y="32345"/>
                </a:lnTo>
                <a:lnTo>
                  <a:pt x="133769" y="37901"/>
                </a:lnTo>
                <a:lnTo>
                  <a:pt x="134810" y="41274"/>
                </a:lnTo>
                <a:lnTo>
                  <a:pt x="134810" y="50899"/>
                </a:lnTo>
                <a:lnTo>
                  <a:pt x="132777" y="55463"/>
                </a:lnTo>
                <a:lnTo>
                  <a:pt x="128198" y="59382"/>
                </a:lnTo>
                <a:close/>
              </a:path>
              <a:path w="540385" h="75565">
                <a:moveTo>
                  <a:pt x="119630" y="64144"/>
                </a:moveTo>
                <a:lnTo>
                  <a:pt x="107228" y="64144"/>
                </a:lnTo>
                <a:lnTo>
                  <a:pt x="102119" y="62408"/>
                </a:lnTo>
                <a:lnTo>
                  <a:pt x="98051" y="58935"/>
                </a:lnTo>
                <a:lnTo>
                  <a:pt x="94082" y="55363"/>
                </a:lnTo>
                <a:lnTo>
                  <a:pt x="92259" y="50899"/>
                </a:lnTo>
                <a:lnTo>
                  <a:pt x="92147" y="43209"/>
                </a:lnTo>
                <a:lnTo>
                  <a:pt x="92246" y="43011"/>
                </a:lnTo>
                <a:lnTo>
                  <a:pt x="97901" y="43011"/>
                </a:lnTo>
                <a:lnTo>
                  <a:pt x="97901" y="48765"/>
                </a:lnTo>
                <a:lnTo>
                  <a:pt x="99291" y="52437"/>
                </a:lnTo>
                <a:lnTo>
                  <a:pt x="104847" y="57993"/>
                </a:lnTo>
                <a:lnTo>
                  <a:pt x="108617" y="59382"/>
                </a:lnTo>
                <a:lnTo>
                  <a:pt x="128198" y="59382"/>
                </a:lnTo>
                <a:lnTo>
                  <a:pt x="124741" y="62408"/>
                </a:lnTo>
                <a:lnTo>
                  <a:pt x="119630" y="64144"/>
                </a:lnTo>
                <a:close/>
              </a:path>
              <a:path w="540385" h="75565">
                <a:moveTo>
                  <a:pt x="193283" y="64144"/>
                </a:moveTo>
                <a:lnTo>
                  <a:pt x="181774" y="64144"/>
                </a:lnTo>
                <a:lnTo>
                  <a:pt x="176515" y="61862"/>
                </a:lnTo>
                <a:lnTo>
                  <a:pt x="172447" y="57298"/>
                </a:lnTo>
                <a:lnTo>
                  <a:pt x="168479" y="52734"/>
                </a:lnTo>
                <a:lnTo>
                  <a:pt x="166494" y="46930"/>
                </a:lnTo>
                <a:lnTo>
                  <a:pt x="166494" y="32841"/>
                </a:lnTo>
                <a:lnTo>
                  <a:pt x="168479" y="27037"/>
                </a:lnTo>
                <a:lnTo>
                  <a:pt x="176416" y="17908"/>
                </a:lnTo>
                <a:lnTo>
                  <a:pt x="181675" y="15626"/>
                </a:lnTo>
                <a:lnTo>
                  <a:pt x="193581" y="15626"/>
                </a:lnTo>
                <a:lnTo>
                  <a:pt x="197848" y="17015"/>
                </a:lnTo>
                <a:lnTo>
                  <a:pt x="201724" y="20389"/>
                </a:lnTo>
                <a:lnTo>
                  <a:pt x="183362" y="20389"/>
                </a:lnTo>
                <a:lnTo>
                  <a:pt x="179443" y="22274"/>
                </a:lnTo>
                <a:lnTo>
                  <a:pt x="176466" y="26044"/>
                </a:lnTo>
                <a:lnTo>
                  <a:pt x="173588" y="29815"/>
                </a:lnTo>
                <a:lnTo>
                  <a:pt x="172150" y="34428"/>
                </a:lnTo>
                <a:lnTo>
                  <a:pt x="172150" y="45342"/>
                </a:lnTo>
                <a:lnTo>
                  <a:pt x="173588" y="49956"/>
                </a:lnTo>
                <a:lnTo>
                  <a:pt x="176466" y="53726"/>
                </a:lnTo>
                <a:lnTo>
                  <a:pt x="179443" y="57497"/>
                </a:lnTo>
                <a:lnTo>
                  <a:pt x="183362" y="59382"/>
                </a:lnTo>
                <a:lnTo>
                  <a:pt x="201037" y="59382"/>
                </a:lnTo>
                <a:lnTo>
                  <a:pt x="197501" y="62606"/>
                </a:lnTo>
                <a:lnTo>
                  <a:pt x="193283" y="64144"/>
                </a:lnTo>
                <a:close/>
              </a:path>
              <a:path w="540385" h="75565">
                <a:moveTo>
                  <a:pt x="206827" y="31402"/>
                </a:moveTo>
                <a:lnTo>
                  <a:pt x="201172" y="31402"/>
                </a:lnTo>
                <a:lnTo>
                  <a:pt x="200377" y="27731"/>
                </a:lnTo>
                <a:lnTo>
                  <a:pt x="198890" y="25003"/>
                </a:lnTo>
                <a:lnTo>
                  <a:pt x="196707" y="23217"/>
                </a:lnTo>
                <a:lnTo>
                  <a:pt x="194524" y="21331"/>
                </a:lnTo>
                <a:lnTo>
                  <a:pt x="191696" y="20389"/>
                </a:lnTo>
                <a:lnTo>
                  <a:pt x="201724" y="20389"/>
                </a:lnTo>
                <a:lnTo>
                  <a:pt x="204297" y="22572"/>
                </a:lnTo>
                <a:lnTo>
                  <a:pt x="206232" y="26441"/>
                </a:lnTo>
                <a:lnTo>
                  <a:pt x="206827" y="31402"/>
                </a:lnTo>
                <a:close/>
              </a:path>
              <a:path w="540385" h="75565">
                <a:moveTo>
                  <a:pt x="201037" y="59382"/>
                </a:moveTo>
                <a:lnTo>
                  <a:pt x="191597" y="59382"/>
                </a:lnTo>
                <a:lnTo>
                  <a:pt x="194524" y="58191"/>
                </a:lnTo>
                <a:lnTo>
                  <a:pt x="197005" y="55810"/>
                </a:lnTo>
                <a:lnTo>
                  <a:pt x="199584" y="53429"/>
                </a:lnTo>
                <a:lnTo>
                  <a:pt x="201122" y="50303"/>
                </a:lnTo>
                <a:lnTo>
                  <a:pt x="201618" y="46434"/>
                </a:lnTo>
                <a:lnTo>
                  <a:pt x="207125" y="46434"/>
                </a:lnTo>
                <a:lnTo>
                  <a:pt x="206331" y="52089"/>
                </a:lnTo>
                <a:lnTo>
                  <a:pt x="204247" y="56455"/>
                </a:lnTo>
                <a:lnTo>
                  <a:pt x="201037" y="59382"/>
                </a:lnTo>
                <a:close/>
              </a:path>
              <a:path w="540385" h="75565">
                <a:moveTo>
                  <a:pt x="238806" y="64144"/>
                </a:moveTo>
                <a:lnTo>
                  <a:pt x="227891" y="64144"/>
                </a:lnTo>
                <a:lnTo>
                  <a:pt x="222633" y="61862"/>
                </a:lnTo>
                <a:lnTo>
                  <a:pt x="218564" y="57298"/>
                </a:lnTo>
                <a:lnTo>
                  <a:pt x="214596" y="52734"/>
                </a:lnTo>
                <a:lnTo>
                  <a:pt x="212611" y="46930"/>
                </a:lnTo>
                <a:lnTo>
                  <a:pt x="212611" y="32841"/>
                </a:lnTo>
                <a:lnTo>
                  <a:pt x="214596" y="27037"/>
                </a:lnTo>
                <a:lnTo>
                  <a:pt x="222534" y="17908"/>
                </a:lnTo>
                <a:lnTo>
                  <a:pt x="227792" y="15626"/>
                </a:lnTo>
                <a:lnTo>
                  <a:pt x="240889" y="15626"/>
                </a:lnTo>
                <a:lnTo>
                  <a:pt x="246148" y="17908"/>
                </a:lnTo>
                <a:lnTo>
                  <a:pt x="248305" y="20389"/>
                </a:lnTo>
                <a:lnTo>
                  <a:pt x="229430" y="20389"/>
                </a:lnTo>
                <a:lnTo>
                  <a:pt x="225560" y="22274"/>
                </a:lnTo>
                <a:lnTo>
                  <a:pt x="222470" y="26193"/>
                </a:lnTo>
                <a:lnTo>
                  <a:pt x="219706" y="29815"/>
                </a:lnTo>
                <a:lnTo>
                  <a:pt x="218267" y="34428"/>
                </a:lnTo>
                <a:lnTo>
                  <a:pt x="218267" y="45342"/>
                </a:lnTo>
                <a:lnTo>
                  <a:pt x="219706" y="49956"/>
                </a:lnTo>
                <a:lnTo>
                  <a:pt x="222583" y="53726"/>
                </a:lnTo>
                <a:lnTo>
                  <a:pt x="225560" y="57497"/>
                </a:lnTo>
                <a:lnTo>
                  <a:pt x="229479" y="59382"/>
                </a:lnTo>
                <a:lnTo>
                  <a:pt x="248298" y="59382"/>
                </a:lnTo>
                <a:lnTo>
                  <a:pt x="246098" y="60870"/>
                </a:lnTo>
                <a:lnTo>
                  <a:pt x="242725" y="63053"/>
                </a:lnTo>
                <a:lnTo>
                  <a:pt x="238806" y="64144"/>
                </a:lnTo>
                <a:close/>
              </a:path>
              <a:path w="540385" h="75565">
                <a:moveTo>
                  <a:pt x="248298" y="59382"/>
                </a:moveTo>
                <a:lnTo>
                  <a:pt x="239202" y="59382"/>
                </a:lnTo>
                <a:lnTo>
                  <a:pt x="243072" y="57497"/>
                </a:lnTo>
                <a:lnTo>
                  <a:pt x="248926" y="49857"/>
                </a:lnTo>
                <a:lnTo>
                  <a:pt x="250382" y="45342"/>
                </a:lnTo>
                <a:lnTo>
                  <a:pt x="250382" y="34428"/>
                </a:lnTo>
                <a:lnTo>
                  <a:pt x="248926" y="29963"/>
                </a:lnTo>
                <a:lnTo>
                  <a:pt x="245838" y="26044"/>
                </a:lnTo>
                <a:lnTo>
                  <a:pt x="243072" y="22324"/>
                </a:lnTo>
                <a:lnTo>
                  <a:pt x="239153" y="20389"/>
                </a:lnTo>
                <a:lnTo>
                  <a:pt x="248305" y="20389"/>
                </a:lnTo>
                <a:lnTo>
                  <a:pt x="254085" y="27037"/>
                </a:lnTo>
                <a:lnTo>
                  <a:pt x="256070" y="32841"/>
                </a:lnTo>
                <a:lnTo>
                  <a:pt x="256070" y="44152"/>
                </a:lnTo>
                <a:lnTo>
                  <a:pt x="255226" y="48170"/>
                </a:lnTo>
                <a:lnTo>
                  <a:pt x="253539" y="51940"/>
                </a:lnTo>
                <a:lnTo>
                  <a:pt x="251952" y="55611"/>
                </a:lnTo>
                <a:lnTo>
                  <a:pt x="249471" y="58588"/>
                </a:lnTo>
                <a:lnTo>
                  <a:pt x="248298" y="59382"/>
                </a:lnTo>
                <a:close/>
              </a:path>
              <a:path w="540385" h="75565">
                <a:moveTo>
                  <a:pt x="273517" y="24854"/>
                </a:moveTo>
                <a:lnTo>
                  <a:pt x="270063" y="24854"/>
                </a:lnTo>
                <a:lnTo>
                  <a:pt x="271155" y="22175"/>
                </a:lnTo>
                <a:lnTo>
                  <a:pt x="273040" y="19992"/>
                </a:lnTo>
                <a:lnTo>
                  <a:pt x="275718" y="18305"/>
                </a:lnTo>
                <a:lnTo>
                  <a:pt x="278398" y="16519"/>
                </a:lnTo>
                <a:lnTo>
                  <a:pt x="281424" y="15626"/>
                </a:lnTo>
                <a:lnTo>
                  <a:pt x="290650" y="15626"/>
                </a:lnTo>
                <a:lnTo>
                  <a:pt x="294867" y="17065"/>
                </a:lnTo>
                <a:lnTo>
                  <a:pt x="297863" y="20389"/>
                </a:lnTo>
                <a:lnTo>
                  <a:pt x="281275" y="20389"/>
                </a:lnTo>
                <a:lnTo>
                  <a:pt x="278596" y="21133"/>
                </a:lnTo>
                <a:lnTo>
                  <a:pt x="276313" y="22621"/>
                </a:lnTo>
                <a:lnTo>
                  <a:pt x="274131" y="24110"/>
                </a:lnTo>
                <a:lnTo>
                  <a:pt x="273517" y="24854"/>
                </a:lnTo>
                <a:close/>
              </a:path>
              <a:path w="540385" h="75565">
                <a:moveTo>
                  <a:pt x="269914" y="62805"/>
                </a:moveTo>
                <a:lnTo>
                  <a:pt x="264259" y="62805"/>
                </a:lnTo>
                <a:lnTo>
                  <a:pt x="264259" y="16966"/>
                </a:lnTo>
                <a:lnTo>
                  <a:pt x="269914" y="16966"/>
                </a:lnTo>
                <a:lnTo>
                  <a:pt x="269914" y="24854"/>
                </a:lnTo>
                <a:lnTo>
                  <a:pt x="273517" y="24854"/>
                </a:lnTo>
                <a:lnTo>
                  <a:pt x="272494" y="26094"/>
                </a:lnTo>
                <a:lnTo>
                  <a:pt x="271402" y="28574"/>
                </a:lnTo>
                <a:lnTo>
                  <a:pt x="270410" y="31055"/>
                </a:lnTo>
                <a:lnTo>
                  <a:pt x="269914" y="33535"/>
                </a:lnTo>
                <a:lnTo>
                  <a:pt x="269914" y="62805"/>
                </a:lnTo>
                <a:close/>
              </a:path>
              <a:path w="540385" h="75565">
                <a:moveTo>
                  <a:pt x="301465" y="62805"/>
                </a:moveTo>
                <a:lnTo>
                  <a:pt x="295959" y="62805"/>
                </a:lnTo>
                <a:lnTo>
                  <a:pt x="295959" y="29418"/>
                </a:lnTo>
                <a:lnTo>
                  <a:pt x="294967" y="26094"/>
                </a:lnTo>
                <a:lnTo>
                  <a:pt x="292982" y="23812"/>
                </a:lnTo>
                <a:lnTo>
                  <a:pt x="291097" y="21530"/>
                </a:lnTo>
                <a:lnTo>
                  <a:pt x="288220" y="20389"/>
                </a:lnTo>
                <a:lnTo>
                  <a:pt x="297863" y="20389"/>
                </a:lnTo>
                <a:lnTo>
                  <a:pt x="300126" y="22820"/>
                </a:lnTo>
                <a:lnTo>
                  <a:pt x="301465" y="27136"/>
                </a:lnTo>
                <a:lnTo>
                  <a:pt x="301465" y="62805"/>
                </a:lnTo>
                <a:close/>
              </a:path>
              <a:path w="540385" h="75565">
                <a:moveTo>
                  <a:pt x="330584" y="62805"/>
                </a:moveTo>
                <a:lnTo>
                  <a:pt x="324631" y="62805"/>
                </a:lnTo>
                <a:lnTo>
                  <a:pt x="306921" y="16966"/>
                </a:lnTo>
                <a:lnTo>
                  <a:pt x="313171" y="16966"/>
                </a:lnTo>
                <a:lnTo>
                  <a:pt x="327607" y="57149"/>
                </a:lnTo>
                <a:lnTo>
                  <a:pt x="332696" y="57149"/>
                </a:lnTo>
                <a:lnTo>
                  <a:pt x="330584" y="62805"/>
                </a:lnTo>
                <a:close/>
              </a:path>
              <a:path w="540385" h="75565">
                <a:moveTo>
                  <a:pt x="332696" y="57149"/>
                </a:moveTo>
                <a:lnTo>
                  <a:pt x="327757" y="57149"/>
                </a:lnTo>
                <a:lnTo>
                  <a:pt x="341895" y="16966"/>
                </a:lnTo>
                <a:lnTo>
                  <a:pt x="347699" y="16966"/>
                </a:lnTo>
                <a:lnTo>
                  <a:pt x="332696" y="57149"/>
                </a:lnTo>
                <a:close/>
              </a:path>
              <a:path w="540385" h="75565">
                <a:moveTo>
                  <a:pt x="356085" y="75009"/>
                </a:moveTo>
                <a:lnTo>
                  <a:pt x="356085" y="71139"/>
                </a:lnTo>
                <a:lnTo>
                  <a:pt x="357375" y="70643"/>
                </a:lnTo>
                <a:lnTo>
                  <a:pt x="358367" y="69601"/>
                </a:lnTo>
                <a:lnTo>
                  <a:pt x="359062" y="68014"/>
                </a:lnTo>
                <a:lnTo>
                  <a:pt x="359856" y="66525"/>
                </a:lnTo>
                <a:lnTo>
                  <a:pt x="360252" y="64938"/>
                </a:lnTo>
                <a:lnTo>
                  <a:pt x="360252" y="62805"/>
                </a:lnTo>
                <a:lnTo>
                  <a:pt x="356532" y="62805"/>
                </a:lnTo>
                <a:lnTo>
                  <a:pt x="356532" y="53429"/>
                </a:lnTo>
                <a:lnTo>
                  <a:pt x="363973" y="53429"/>
                </a:lnTo>
                <a:lnTo>
                  <a:pt x="363973" y="65682"/>
                </a:lnTo>
                <a:lnTo>
                  <a:pt x="363278" y="68113"/>
                </a:lnTo>
                <a:lnTo>
                  <a:pt x="361890" y="70395"/>
                </a:lnTo>
                <a:lnTo>
                  <a:pt x="360600" y="72677"/>
                </a:lnTo>
                <a:lnTo>
                  <a:pt x="358665" y="74215"/>
                </a:lnTo>
                <a:lnTo>
                  <a:pt x="356085" y="75009"/>
                </a:lnTo>
                <a:close/>
              </a:path>
              <a:path w="540385" h="75565">
                <a:moveTo>
                  <a:pt x="407093" y="33635"/>
                </a:moveTo>
                <a:lnTo>
                  <a:pt x="402331" y="33635"/>
                </a:lnTo>
                <a:lnTo>
                  <a:pt x="408433" y="1488"/>
                </a:lnTo>
                <a:lnTo>
                  <a:pt x="439538" y="1488"/>
                </a:lnTo>
                <a:lnTo>
                  <a:pt x="439538" y="6548"/>
                </a:lnTo>
                <a:lnTo>
                  <a:pt x="412303" y="6548"/>
                </a:lnTo>
                <a:lnTo>
                  <a:pt x="408284" y="27235"/>
                </a:lnTo>
                <a:lnTo>
                  <a:pt x="408433" y="27384"/>
                </a:lnTo>
                <a:lnTo>
                  <a:pt x="414746" y="27384"/>
                </a:lnTo>
                <a:lnTo>
                  <a:pt x="413195" y="28128"/>
                </a:lnTo>
                <a:lnTo>
                  <a:pt x="410814" y="29319"/>
                </a:lnTo>
                <a:lnTo>
                  <a:pt x="408780" y="31154"/>
                </a:lnTo>
                <a:lnTo>
                  <a:pt x="407093" y="33635"/>
                </a:lnTo>
                <a:close/>
              </a:path>
              <a:path w="540385" h="75565">
                <a:moveTo>
                  <a:pt x="414746" y="27384"/>
                </a:moveTo>
                <a:lnTo>
                  <a:pt x="408433" y="27384"/>
                </a:lnTo>
                <a:lnTo>
                  <a:pt x="410119" y="25499"/>
                </a:lnTo>
                <a:lnTo>
                  <a:pt x="412104" y="24060"/>
                </a:lnTo>
                <a:lnTo>
                  <a:pt x="416668" y="22076"/>
                </a:lnTo>
                <a:lnTo>
                  <a:pt x="419099" y="21580"/>
                </a:lnTo>
                <a:lnTo>
                  <a:pt x="428028" y="21580"/>
                </a:lnTo>
                <a:lnTo>
                  <a:pt x="433089" y="23564"/>
                </a:lnTo>
                <a:lnTo>
                  <a:pt x="435728" y="26342"/>
                </a:lnTo>
                <a:lnTo>
                  <a:pt x="418256" y="26342"/>
                </a:lnTo>
                <a:lnTo>
                  <a:pt x="415676" y="26937"/>
                </a:lnTo>
                <a:lnTo>
                  <a:pt x="414746" y="27384"/>
                </a:lnTo>
                <a:close/>
              </a:path>
              <a:path w="540385" h="75565">
                <a:moveTo>
                  <a:pt x="434891" y="59382"/>
                </a:moveTo>
                <a:lnTo>
                  <a:pt x="425846" y="59382"/>
                </a:lnTo>
                <a:lnTo>
                  <a:pt x="429517" y="57745"/>
                </a:lnTo>
                <a:lnTo>
                  <a:pt x="432395" y="54470"/>
                </a:lnTo>
                <a:lnTo>
                  <a:pt x="435371" y="51196"/>
                </a:lnTo>
                <a:lnTo>
                  <a:pt x="436859" y="47178"/>
                </a:lnTo>
                <a:lnTo>
                  <a:pt x="436859" y="37752"/>
                </a:lnTo>
                <a:lnTo>
                  <a:pt x="435322" y="33932"/>
                </a:lnTo>
                <a:lnTo>
                  <a:pt x="432245" y="30956"/>
                </a:lnTo>
                <a:lnTo>
                  <a:pt x="429268" y="27880"/>
                </a:lnTo>
                <a:lnTo>
                  <a:pt x="425499" y="26342"/>
                </a:lnTo>
                <a:lnTo>
                  <a:pt x="435728" y="26342"/>
                </a:lnTo>
                <a:lnTo>
                  <a:pt x="440629" y="31501"/>
                </a:lnTo>
                <a:lnTo>
                  <a:pt x="442515" y="36661"/>
                </a:lnTo>
                <a:lnTo>
                  <a:pt x="442515" y="48964"/>
                </a:lnTo>
                <a:lnTo>
                  <a:pt x="440431" y="53974"/>
                </a:lnTo>
                <a:lnTo>
                  <a:pt x="434891" y="59382"/>
                </a:lnTo>
                <a:close/>
              </a:path>
              <a:path w="540385" h="75565">
                <a:moveTo>
                  <a:pt x="426987" y="64144"/>
                </a:moveTo>
                <a:lnTo>
                  <a:pt x="415279" y="64144"/>
                </a:lnTo>
                <a:lnTo>
                  <a:pt x="410517" y="62458"/>
                </a:lnTo>
                <a:lnTo>
                  <a:pt x="402778" y="55711"/>
                </a:lnTo>
                <a:lnTo>
                  <a:pt x="400743" y="50998"/>
                </a:lnTo>
                <a:lnTo>
                  <a:pt x="400545" y="44946"/>
                </a:lnTo>
                <a:lnTo>
                  <a:pt x="406051" y="44946"/>
                </a:lnTo>
                <a:lnTo>
                  <a:pt x="406250" y="49311"/>
                </a:lnTo>
                <a:lnTo>
                  <a:pt x="407738" y="52833"/>
                </a:lnTo>
                <a:lnTo>
                  <a:pt x="410517" y="55512"/>
                </a:lnTo>
                <a:lnTo>
                  <a:pt x="413394" y="58092"/>
                </a:lnTo>
                <a:lnTo>
                  <a:pt x="417016" y="59382"/>
                </a:lnTo>
                <a:lnTo>
                  <a:pt x="434891" y="59382"/>
                </a:lnTo>
                <a:lnTo>
                  <a:pt x="432096" y="62110"/>
                </a:lnTo>
                <a:lnTo>
                  <a:pt x="426987" y="64144"/>
                </a:lnTo>
                <a:close/>
              </a:path>
              <a:path w="540385" h="75565">
                <a:moveTo>
                  <a:pt x="477344" y="62805"/>
                </a:moveTo>
                <a:lnTo>
                  <a:pt x="471688" y="62805"/>
                </a:lnTo>
                <a:lnTo>
                  <a:pt x="471688" y="16668"/>
                </a:lnTo>
                <a:lnTo>
                  <a:pt x="455317" y="16668"/>
                </a:lnTo>
                <a:lnTo>
                  <a:pt x="455317" y="12650"/>
                </a:lnTo>
                <a:lnTo>
                  <a:pt x="460377" y="12551"/>
                </a:lnTo>
                <a:lnTo>
                  <a:pt x="463899" y="12104"/>
                </a:lnTo>
                <a:lnTo>
                  <a:pt x="465884" y="11310"/>
                </a:lnTo>
                <a:lnTo>
                  <a:pt x="467968" y="10517"/>
                </a:lnTo>
                <a:lnTo>
                  <a:pt x="469506" y="9276"/>
                </a:lnTo>
                <a:lnTo>
                  <a:pt x="470497" y="7590"/>
                </a:lnTo>
                <a:lnTo>
                  <a:pt x="471589" y="5903"/>
                </a:lnTo>
                <a:lnTo>
                  <a:pt x="472333" y="3571"/>
                </a:lnTo>
                <a:lnTo>
                  <a:pt x="472730" y="595"/>
                </a:lnTo>
                <a:lnTo>
                  <a:pt x="477344" y="595"/>
                </a:lnTo>
                <a:lnTo>
                  <a:pt x="477344" y="62805"/>
                </a:lnTo>
                <a:close/>
              </a:path>
              <a:path w="540385" h="75565">
                <a:moveTo>
                  <a:pt x="506368" y="22175"/>
                </a:moveTo>
                <a:lnTo>
                  <a:pt x="500862" y="22175"/>
                </a:lnTo>
                <a:lnTo>
                  <a:pt x="500862" y="14833"/>
                </a:lnTo>
                <a:lnTo>
                  <a:pt x="502549" y="9673"/>
                </a:lnTo>
                <a:lnTo>
                  <a:pt x="505923" y="5804"/>
                </a:lnTo>
                <a:lnTo>
                  <a:pt x="509395" y="1934"/>
                </a:lnTo>
                <a:lnTo>
                  <a:pt x="514307" y="0"/>
                </a:lnTo>
                <a:lnTo>
                  <a:pt x="526510" y="0"/>
                </a:lnTo>
                <a:lnTo>
                  <a:pt x="531173" y="1587"/>
                </a:lnTo>
                <a:lnTo>
                  <a:pt x="534646" y="4762"/>
                </a:lnTo>
                <a:lnTo>
                  <a:pt x="516142" y="4762"/>
                </a:lnTo>
                <a:lnTo>
                  <a:pt x="512719" y="6201"/>
                </a:lnTo>
                <a:lnTo>
                  <a:pt x="507857" y="11856"/>
                </a:lnTo>
                <a:lnTo>
                  <a:pt x="506568" y="15775"/>
                </a:lnTo>
                <a:lnTo>
                  <a:pt x="506368" y="20835"/>
                </a:lnTo>
                <a:lnTo>
                  <a:pt x="506368" y="22175"/>
                </a:lnTo>
                <a:close/>
              </a:path>
              <a:path w="540385" h="75565">
                <a:moveTo>
                  <a:pt x="540301" y="62805"/>
                </a:moveTo>
                <a:lnTo>
                  <a:pt x="499373" y="62805"/>
                </a:lnTo>
                <a:lnTo>
                  <a:pt x="499373" y="58241"/>
                </a:lnTo>
                <a:lnTo>
                  <a:pt x="523732" y="34131"/>
                </a:lnTo>
                <a:lnTo>
                  <a:pt x="528246" y="30559"/>
                </a:lnTo>
                <a:lnTo>
                  <a:pt x="530628" y="27681"/>
                </a:lnTo>
                <a:lnTo>
                  <a:pt x="533108" y="24804"/>
                </a:lnTo>
                <a:lnTo>
                  <a:pt x="534348" y="21431"/>
                </a:lnTo>
                <a:lnTo>
                  <a:pt x="534348" y="13791"/>
                </a:lnTo>
                <a:lnTo>
                  <a:pt x="533058" y="10715"/>
                </a:lnTo>
                <a:lnTo>
                  <a:pt x="527899" y="5953"/>
                </a:lnTo>
                <a:lnTo>
                  <a:pt x="524575" y="4762"/>
                </a:lnTo>
                <a:lnTo>
                  <a:pt x="534646" y="4762"/>
                </a:lnTo>
                <a:lnTo>
                  <a:pt x="538218" y="7937"/>
                </a:lnTo>
                <a:lnTo>
                  <a:pt x="540004" y="12203"/>
                </a:lnTo>
                <a:lnTo>
                  <a:pt x="539888" y="22175"/>
                </a:lnTo>
                <a:lnTo>
                  <a:pt x="538665" y="25846"/>
                </a:lnTo>
                <a:lnTo>
                  <a:pt x="533406" y="33287"/>
                </a:lnTo>
                <a:lnTo>
                  <a:pt x="528593" y="37256"/>
                </a:lnTo>
                <a:lnTo>
                  <a:pt x="515992" y="44896"/>
                </a:lnTo>
                <a:lnTo>
                  <a:pt x="512074" y="47823"/>
                </a:lnTo>
                <a:lnTo>
                  <a:pt x="507510" y="52784"/>
                </a:lnTo>
                <a:lnTo>
                  <a:pt x="506121" y="55215"/>
                </a:lnTo>
                <a:lnTo>
                  <a:pt x="505625" y="57596"/>
                </a:lnTo>
                <a:lnTo>
                  <a:pt x="540301" y="57596"/>
                </a:lnTo>
                <a:lnTo>
                  <a:pt x="540301" y="62805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810813" y="79576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810738" y="926518"/>
            <a:ext cx="635" cy="38735"/>
          </a:xfrm>
          <a:custGeom>
            <a:avLst/>
            <a:gdLst/>
            <a:ahLst/>
            <a:cxnLst/>
            <a:rect l="l" t="t" r="r" b="b"/>
            <a:pathLst>
              <a:path w="635" h="38734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31288" y="634468"/>
            <a:ext cx="781050" cy="352425"/>
          </a:xfrm>
          <a:custGeom>
            <a:avLst/>
            <a:gdLst/>
            <a:ahLst/>
            <a:cxnLst/>
            <a:rect l="l" t="t" r="r" b="b"/>
            <a:pathLst>
              <a:path w="781050" h="352425">
                <a:moveTo>
                  <a:pt x="0" y="351899"/>
                </a:moveTo>
                <a:lnTo>
                  <a:pt x="68817" y="351003"/>
                </a:lnTo>
                <a:lnTo>
                  <a:pt x="137154" y="348389"/>
                </a:lnTo>
                <a:lnTo>
                  <a:pt x="204536" y="344163"/>
                </a:lnTo>
                <a:lnTo>
                  <a:pt x="270485" y="338433"/>
                </a:lnTo>
                <a:lnTo>
                  <a:pt x="334526" y="331306"/>
                </a:lnTo>
                <a:lnTo>
                  <a:pt x="396183" y="322890"/>
                </a:lnTo>
                <a:lnTo>
                  <a:pt x="454978" y="313292"/>
                </a:lnTo>
                <a:lnTo>
                  <a:pt x="510438" y="302620"/>
                </a:lnTo>
                <a:lnTo>
                  <a:pt x="562084" y="290981"/>
                </a:lnTo>
                <a:lnTo>
                  <a:pt x="609441" y="278482"/>
                </a:lnTo>
                <a:lnTo>
                  <a:pt x="652033" y="265231"/>
                </a:lnTo>
                <a:lnTo>
                  <a:pt x="689383" y="251336"/>
                </a:lnTo>
                <a:lnTo>
                  <a:pt x="746455" y="222041"/>
                </a:lnTo>
                <a:lnTo>
                  <a:pt x="776847" y="191456"/>
                </a:lnTo>
                <a:lnTo>
                  <a:pt x="780848" y="175949"/>
                </a:lnTo>
                <a:lnTo>
                  <a:pt x="776913" y="160442"/>
                </a:lnTo>
                <a:lnTo>
                  <a:pt x="746656" y="129858"/>
                </a:lnTo>
                <a:lnTo>
                  <a:pt x="689724" y="100563"/>
                </a:lnTo>
                <a:lnTo>
                  <a:pt x="652446" y="86667"/>
                </a:lnTo>
                <a:lnTo>
                  <a:pt x="609930" y="73416"/>
                </a:lnTo>
                <a:lnTo>
                  <a:pt x="562652" y="60918"/>
                </a:lnTo>
                <a:lnTo>
                  <a:pt x="511089" y="49278"/>
                </a:lnTo>
                <a:lnTo>
                  <a:pt x="455717" y="38606"/>
                </a:lnTo>
                <a:lnTo>
                  <a:pt x="397012" y="29008"/>
                </a:lnTo>
                <a:lnTo>
                  <a:pt x="335452" y="20592"/>
                </a:lnTo>
                <a:lnTo>
                  <a:pt x="271513" y="13465"/>
                </a:lnTo>
                <a:lnTo>
                  <a:pt x="205671" y="7735"/>
                </a:lnTo>
                <a:lnTo>
                  <a:pt x="138404" y="3509"/>
                </a:lnTo>
                <a:lnTo>
                  <a:pt x="70188" y="895"/>
                </a:ln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792213" y="613341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5">
                <a:moveTo>
                  <a:pt x="20249" y="42299"/>
                </a:move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92213" y="613341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5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4549" y="6194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810813" y="655506"/>
            <a:ext cx="1905" cy="48260"/>
          </a:xfrm>
          <a:custGeom>
            <a:avLst/>
            <a:gdLst/>
            <a:ahLst/>
            <a:cxnLst/>
            <a:rect l="l" t="t" r="r" b="b"/>
            <a:pathLst>
              <a:path w="1904" h="48259">
                <a:moveTo>
                  <a:pt x="0" y="47699"/>
                </a:move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812613" y="565971"/>
            <a:ext cx="0" cy="52705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0"/>
                </a:moveTo>
                <a:lnTo>
                  <a:pt x="0" y="5213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377514" y="47327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377514" y="473271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733439" y="489178"/>
            <a:ext cx="159407" cy="6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347154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142" name="object 142"/>
          <p:cNvSpPr txBox="1"/>
          <p:nvPr/>
        </p:nvSpPr>
        <p:spPr>
          <a:xfrm>
            <a:off x="1254446" y="1464421"/>
            <a:ext cx="273304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Total depths of 34, 50, 101, or  152 layers for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ImageNet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4211241" y="1817571"/>
            <a:ext cx="978535" cy="0"/>
          </a:xfrm>
          <a:custGeom>
            <a:avLst/>
            <a:gdLst/>
            <a:ahLst/>
            <a:cxnLst/>
            <a:rect l="l" t="t" r="r" b="b"/>
            <a:pathLst>
              <a:path w="978535">
                <a:moveTo>
                  <a:pt x="0" y="0"/>
                </a:moveTo>
                <a:lnTo>
                  <a:pt x="977998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179714" y="1776581"/>
            <a:ext cx="105499" cy="81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46" name="object 1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74</a:t>
            </a:fld>
            <a:endParaRPr sz="2000"/>
          </a:p>
        </p:txBody>
      </p:sp>
      <p:sp>
        <p:nvSpPr>
          <p:cNvPr id="147" name="object 1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48" name="object 1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347154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3" name="object 3"/>
          <p:cNvSpPr/>
          <p:nvPr/>
        </p:nvSpPr>
        <p:spPr>
          <a:xfrm>
            <a:off x="5973619" y="1228855"/>
            <a:ext cx="2054214" cy="2392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5177" y="3691007"/>
            <a:ext cx="311150" cy="138430"/>
          </a:xfrm>
          <a:custGeom>
            <a:avLst/>
            <a:gdLst/>
            <a:ahLst/>
            <a:cxnLst/>
            <a:rect l="l" t="t" r="r" b="b"/>
            <a:pathLst>
              <a:path w="311150" h="138429">
                <a:moveTo>
                  <a:pt x="9524" y="15329"/>
                </a:moveTo>
                <a:lnTo>
                  <a:pt x="0" y="15329"/>
                </a:lnTo>
                <a:lnTo>
                  <a:pt x="0" y="0"/>
                </a:lnTo>
                <a:lnTo>
                  <a:pt x="9524" y="0"/>
                </a:lnTo>
                <a:lnTo>
                  <a:pt x="9524" y="15329"/>
                </a:lnTo>
                <a:close/>
              </a:path>
              <a:path w="311150" h="138429">
                <a:moveTo>
                  <a:pt x="9524" y="108793"/>
                </a:moveTo>
                <a:lnTo>
                  <a:pt x="0" y="108793"/>
                </a:lnTo>
                <a:lnTo>
                  <a:pt x="0" y="30063"/>
                </a:lnTo>
                <a:lnTo>
                  <a:pt x="9524" y="30063"/>
                </a:lnTo>
                <a:lnTo>
                  <a:pt x="9524" y="108793"/>
                </a:lnTo>
                <a:close/>
              </a:path>
              <a:path w="311150" h="138429">
                <a:moveTo>
                  <a:pt x="43632" y="43755"/>
                </a:moveTo>
                <a:lnTo>
                  <a:pt x="37727" y="43755"/>
                </a:lnTo>
                <a:lnTo>
                  <a:pt x="39612" y="38993"/>
                </a:lnTo>
                <a:lnTo>
                  <a:pt x="42837" y="35172"/>
                </a:lnTo>
                <a:lnTo>
                  <a:pt x="52064" y="29318"/>
                </a:lnTo>
                <a:lnTo>
                  <a:pt x="57273" y="27831"/>
                </a:lnTo>
                <a:lnTo>
                  <a:pt x="73049" y="27831"/>
                </a:lnTo>
                <a:lnTo>
                  <a:pt x="80342" y="30311"/>
                </a:lnTo>
                <a:lnTo>
                  <a:pt x="85466" y="35868"/>
                </a:lnTo>
                <a:lnTo>
                  <a:pt x="56876" y="35868"/>
                </a:lnTo>
                <a:lnTo>
                  <a:pt x="52362" y="37157"/>
                </a:lnTo>
                <a:lnTo>
                  <a:pt x="44821" y="42316"/>
                </a:lnTo>
                <a:lnTo>
                  <a:pt x="43632" y="43755"/>
                </a:lnTo>
                <a:close/>
              </a:path>
              <a:path w="311150" h="138429">
                <a:moveTo>
                  <a:pt x="37430" y="108793"/>
                </a:moveTo>
                <a:lnTo>
                  <a:pt x="27905" y="108793"/>
                </a:lnTo>
                <a:lnTo>
                  <a:pt x="27905" y="30063"/>
                </a:lnTo>
                <a:lnTo>
                  <a:pt x="37430" y="30063"/>
                </a:lnTo>
                <a:lnTo>
                  <a:pt x="37430" y="43755"/>
                </a:lnTo>
                <a:lnTo>
                  <a:pt x="43632" y="43755"/>
                </a:lnTo>
                <a:lnTo>
                  <a:pt x="41993" y="45739"/>
                </a:lnTo>
                <a:lnTo>
                  <a:pt x="40108" y="50006"/>
                </a:lnTo>
                <a:lnTo>
                  <a:pt x="38322" y="54272"/>
                </a:lnTo>
                <a:lnTo>
                  <a:pt x="37430" y="58539"/>
                </a:lnTo>
                <a:lnTo>
                  <a:pt x="37430" y="108793"/>
                </a:lnTo>
                <a:close/>
              </a:path>
              <a:path w="311150" h="138429">
                <a:moveTo>
                  <a:pt x="91752" y="108793"/>
                </a:moveTo>
                <a:lnTo>
                  <a:pt x="82078" y="108793"/>
                </a:lnTo>
                <a:lnTo>
                  <a:pt x="82078" y="51445"/>
                </a:lnTo>
                <a:lnTo>
                  <a:pt x="80441" y="45690"/>
                </a:lnTo>
                <a:lnTo>
                  <a:pt x="77167" y="41821"/>
                </a:lnTo>
                <a:lnTo>
                  <a:pt x="73892" y="37852"/>
                </a:lnTo>
                <a:lnTo>
                  <a:pt x="68882" y="35868"/>
                </a:lnTo>
                <a:lnTo>
                  <a:pt x="85466" y="35868"/>
                </a:lnTo>
                <a:lnTo>
                  <a:pt x="89470" y="40134"/>
                </a:lnTo>
                <a:lnTo>
                  <a:pt x="91752" y="47525"/>
                </a:lnTo>
                <a:lnTo>
                  <a:pt x="91752" y="108793"/>
                </a:lnTo>
                <a:close/>
              </a:path>
              <a:path w="311150" h="138429">
                <a:moveTo>
                  <a:pt x="125943" y="45095"/>
                </a:moveTo>
                <a:lnTo>
                  <a:pt x="118987" y="45095"/>
                </a:lnTo>
                <a:lnTo>
                  <a:pt x="121369" y="39539"/>
                </a:lnTo>
                <a:lnTo>
                  <a:pt x="125040" y="35271"/>
                </a:lnTo>
                <a:lnTo>
                  <a:pt x="130000" y="32296"/>
                </a:lnTo>
                <a:lnTo>
                  <a:pt x="135061" y="29318"/>
                </a:lnTo>
                <a:lnTo>
                  <a:pt x="140765" y="27831"/>
                </a:lnTo>
                <a:lnTo>
                  <a:pt x="147116" y="27831"/>
                </a:lnTo>
                <a:lnTo>
                  <a:pt x="154929" y="28556"/>
                </a:lnTo>
                <a:lnTo>
                  <a:pt x="161850" y="30733"/>
                </a:lnTo>
                <a:lnTo>
                  <a:pt x="167877" y="34361"/>
                </a:lnTo>
                <a:lnTo>
                  <a:pt x="169401" y="35868"/>
                </a:lnTo>
                <a:lnTo>
                  <a:pt x="137988" y="35868"/>
                </a:lnTo>
                <a:lnTo>
                  <a:pt x="131191" y="38695"/>
                </a:lnTo>
                <a:lnTo>
                  <a:pt x="126428" y="44351"/>
                </a:lnTo>
                <a:lnTo>
                  <a:pt x="125943" y="45095"/>
                </a:lnTo>
                <a:close/>
              </a:path>
              <a:path w="311150" h="138429">
                <a:moveTo>
                  <a:pt x="119434" y="137963"/>
                </a:moveTo>
                <a:lnTo>
                  <a:pt x="109909" y="137963"/>
                </a:lnTo>
                <a:lnTo>
                  <a:pt x="109909" y="30063"/>
                </a:lnTo>
                <a:lnTo>
                  <a:pt x="118689" y="30063"/>
                </a:lnTo>
                <a:lnTo>
                  <a:pt x="118689" y="45095"/>
                </a:lnTo>
                <a:lnTo>
                  <a:pt x="125943" y="45095"/>
                </a:lnTo>
                <a:lnTo>
                  <a:pt x="123368" y="49039"/>
                </a:lnTo>
                <a:lnTo>
                  <a:pt x="121183" y="54768"/>
                </a:lnTo>
                <a:lnTo>
                  <a:pt x="119871" y="61540"/>
                </a:lnTo>
                <a:lnTo>
                  <a:pt x="119434" y="69354"/>
                </a:lnTo>
                <a:lnTo>
                  <a:pt x="119881" y="76516"/>
                </a:lnTo>
                <a:lnTo>
                  <a:pt x="121220" y="82971"/>
                </a:lnTo>
                <a:lnTo>
                  <a:pt x="123453" y="88720"/>
                </a:lnTo>
                <a:lnTo>
                  <a:pt x="126578" y="93762"/>
                </a:lnTo>
                <a:lnTo>
                  <a:pt x="119434" y="93762"/>
                </a:lnTo>
                <a:lnTo>
                  <a:pt x="119434" y="137963"/>
                </a:lnTo>
                <a:close/>
              </a:path>
              <a:path w="311150" h="138429">
                <a:moveTo>
                  <a:pt x="169408" y="102988"/>
                </a:moveTo>
                <a:lnTo>
                  <a:pt x="155153" y="102988"/>
                </a:lnTo>
                <a:lnTo>
                  <a:pt x="161453" y="99814"/>
                </a:lnTo>
                <a:lnTo>
                  <a:pt x="166017" y="93463"/>
                </a:lnTo>
                <a:lnTo>
                  <a:pt x="170580" y="87014"/>
                </a:lnTo>
                <a:lnTo>
                  <a:pt x="172863" y="79027"/>
                </a:lnTo>
                <a:lnTo>
                  <a:pt x="172863" y="59878"/>
                </a:lnTo>
                <a:lnTo>
                  <a:pt x="170580" y="51891"/>
                </a:lnTo>
                <a:lnTo>
                  <a:pt x="166017" y="45541"/>
                </a:lnTo>
                <a:lnTo>
                  <a:pt x="161453" y="39092"/>
                </a:lnTo>
                <a:lnTo>
                  <a:pt x="155053" y="35868"/>
                </a:lnTo>
                <a:lnTo>
                  <a:pt x="169401" y="35868"/>
                </a:lnTo>
                <a:lnTo>
                  <a:pt x="182388" y="69502"/>
                </a:lnTo>
                <a:lnTo>
                  <a:pt x="181792" y="78246"/>
                </a:lnTo>
                <a:lnTo>
                  <a:pt x="180007" y="86171"/>
                </a:lnTo>
                <a:lnTo>
                  <a:pt x="177030" y="93277"/>
                </a:lnTo>
                <a:lnTo>
                  <a:pt x="172863" y="99565"/>
                </a:lnTo>
                <a:lnTo>
                  <a:pt x="169408" y="102988"/>
                </a:lnTo>
                <a:close/>
              </a:path>
              <a:path w="311150" h="138429">
                <a:moveTo>
                  <a:pt x="147116" y="111174"/>
                </a:moveTo>
                <a:lnTo>
                  <a:pt x="140865" y="111174"/>
                </a:lnTo>
                <a:lnTo>
                  <a:pt x="135209" y="109636"/>
                </a:lnTo>
                <a:lnTo>
                  <a:pt x="130150" y="106560"/>
                </a:lnTo>
                <a:lnTo>
                  <a:pt x="125188" y="103386"/>
                </a:lnTo>
                <a:lnTo>
                  <a:pt x="121715" y="99119"/>
                </a:lnTo>
                <a:lnTo>
                  <a:pt x="119731" y="93762"/>
                </a:lnTo>
                <a:lnTo>
                  <a:pt x="126578" y="93762"/>
                </a:lnTo>
                <a:lnTo>
                  <a:pt x="131439" y="99913"/>
                </a:lnTo>
                <a:lnTo>
                  <a:pt x="138285" y="102988"/>
                </a:lnTo>
                <a:lnTo>
                  <a:pt x="169408" y="102988"/>
                </a:lnTo>
                <a:lnTo>
                  <a:pt x="167738" y="104644"/>
                </a:lnTo>
                <a:lnTo>
                  <a:pt x="161738" y="108272"/>
                </a:lnTo>
                <a:lnTo>
                  <a:pt x="154864" y="110449"/>
                </a:lnTo>
                <a:lnTo>
                  <a:pt x="147116" y="111174"/>
                </a:lnTo>
                <a:close/>
              </a:path>
              <a:path w="311150" h="138429">
                <a:moveTo>
                  <a:pt x="230856" y="111174"/>
                </a:moveTo>
                <a:lnTo>
                  <a:pt x="215378" y="111174"/>
                </a:lnTo>
                <a:lnTo>
                  <a:pt x="208433" y="108644"/>
                </a:lnTo>
                <a:lnTo>
                  <a:pt x="199503" y="98524"/>
                </a:lnTo>
                <a:lnTo>
                  <a:pt x="197270" y="91281"/>
                </a:lnTo>
                <a:lnTo>
                  <a:pt x="197270" y="30063"/>
                </a:lnTo>
                <a:lnTo>
                  <a:pt x="206795" y="30063"/>
                </a:lnTo>
                <a:lnTo>
                  <a:pt x="206883" y="88255"/>
                </a:lnTo>
                <a:lnTo>
                  <a:pt x="208334" y="93216"/>
                </a:lnTo>
                <a:lnTo>
                  <a:pt x="211409" y="97184"/>
                </a:lnTo>
                <a:lnTo>
                  <a:pt x="214584" y="101054"/>
                </a:lnTo>
                <a:lnTo>
                  <a:pt x="220042" y="102988"/>
                </a:lnTo>
                <a:lnTo>
                  <a:pt x="246584" y="102988"/>
                </a:lnTo>
                <a:lnTo>
                  <a:pt x="245789" y="103882"/>
                </a:lnTo>
                <a:lnTo>
                  <a:pt x="241026" y="106858"/>
                </a:lnTo>
                <a:lnTo>
                  <a:pt x="236264" y="109736"/>
                </a:lnTo>
                <a:lnTo>
                  <a:pt x="230856" y="111174"/>
                </a:lnTo>
                <a:close/>
              </a:path>
              <a:path w="311150" h="138429">
                <a:moveTo>
                  <a:pt x="246584" y="102988"/>
                </a:moveTo>
                <a:lnTo>
                  <a:pt x="235123" y="102988"/>
                </a:lnTo>
                <a:lnTo>
                  <a:pt x="240878" y="100061"/>
                </a:lnTo>
                <a:lnTo>
                  <a:pt x="249311" y="88255"/>
                </a:lnTo>
                <a:lnTo>
                  <a:pt x="251444" y="80863"/>
                </a:lnTo>
                <a:lnTo>
                  <a:pt x="251444" y="30063"/>
                </a:lnTo>
                <a:lnTo>
                  <a:pt x="261118" y="30063"/>
                </a:lnTo>
                <a:lnTo>
                  <a:pt x="261118" y="94654"/>
                </a:lnTo>
                <a:lnTo>
                  <a:pt x="251890" y="94654"/>
                </a:lnTo>
                <a:lnTo>
                  <a:pt x="249410" y="99814"/>
                </a:lnTo>
                <a:lnTo>
                  <a:pt x="246584" y="102988"/>
                </a:lnTo>
                <a:close/>
              </a:path>
              <a:path w="311150" h="138429">
                <a:moveTo>
                  <a:pt x="261118" y="108793"/>
                </a:moveTo>
                <a:lnTo>
                  <a:pt x="252189" y="108793"/>
                </a:lnTo>
                <a:lnTo>
                  <a:pt x="252189" y="94654"/>
                </a:lnTo>
                <a:lnTo>
                  <a:pt x="261118" y="94654"/>
                </a:lnTo>
                <a:lnTo>
                  <a:pt x="261118" y="108793"/>
                </a:lnTo>
                <a:close/>
              </a:path>
              <a:path w="311150" h="138429">
                <a:moveTo>
                  <a:pt x="294456" y="30063"/>
                </a:moveTo>
                <a:lnTo>
                  <a:pt x="284931" y="30063"/>
                </a:lnTo>
                <a:lnTo>
                  <a:pt x="284931" y="6548"/>
                </a:lnTo>
                <a:lnTo>
                  <a:pt x="294456" y="6548"/>
                </a:lnTo>
                <a:lnTo>
                  <a:pt x="294456" y="30063"/>
                </a:lnTo>
                <a:close/>
              </a:path>
              <a:path w="311150" h="138429">
                <a:moveTo>
                  <a:pt x="310529" y="38248"/>
                </a:moveTo>
                <a:lnTo>
                  <a:pt x="271089" y="38248"/>
                </a:lnTo>
                <a:lnTo>
                  <a:pt x="271089" y="30063"/>
                </a:lnTo>
                <a:lnTo>
                  <a:pt x="310529" y="30063"/>
                </a:lnTo>
                <a:lnTo>
                  <a:pt x="310529" y="38248"/>
                </a:lnTo>
                <a:close/>
              </a:path>
              <a:path w="311150" h="138429">
                <a:moveTo>
                  <a:pt x="303435" y="109685"/>
                </a:moveTo>
                <a:lnTo>
                  <a:pt x="295596" y="109685"/>
                </a:lnTo>
                <a:lnTo>
                  <a:pt x="291132" y="108496"/>
                </a:lnTo>
                <a:lnTo>
                  <a:pt x="288651" y="106114"/>
                </a:lnTo>
                <a:lnTo>
                  <a:pt x="286171" y="103633"/>
                </a:lnTo>
                <a:lnTo>
                  <a:pt x="284931" y="99218"/>
                </a:lnTo>
                <a:lnTo>
                  <a:pt x="284931" y="38248"/>
                </a:lnTo>
                <a:lnTo>
                  <a:pt x="294456" y="38248"/>
                </a:lnTo>
                <a:lnTo>
                  <a:pt x="294456" y="95894"/>
                </a:lnTo>
                <a:lnTo>
                  <a:pt x="295200" y="98574"/>
                </a:lnTo>
                <a:lnTo>
                  <a:pt x="296687" y="99863"/>
                </a:lnTo>
                <a:lnTo>
                  <a:pt x="298275" y="101054"/>
                </a:lnTo>
                <a:lnTo>
                  <a:pt x="300259" y="101649"/>
                </a:lnTo>
                <a:lnTo>
                  <a:pt x="310529" y="101649"/>
                </a:lnTo>
                <a:lnTo>
                  <a:pt x="310529" y="109388"/>
                </a:lnTo>
                <a:lnTo>
                  <a:pt x="309139" y="109487"/>
                </a:lnTo>
                <a:lnTo>
                  <a:pt x="307701" y="109537"/>
                </a:lnTo>
                <a:lnTo>
                  <a:pt x="306212" y="109537"/>
                </a:lnTo>
                <a:lnTo>
                  <a:pt x="304824" y="109636"/>
                </a:lnTo>
                <a:lnTo>
                  <a:pt x="303435" y="109685"/>
                </a:lnTo>
                <a:close/>
              </a:path>
              <a:path w="311150" h="138429">
                <a:moveTo>
                  <a:pt x="310529" y="101649"/>
                </a:moveTo>
                <a:lnTo>
                  <a:pt x="303633" y="101649"/>
                </a:lnTo>
                <a:lnTo>
                  <a:pt x="304774" y="101600"/>
                </a:lnTo>
                <a:lnTo>
                  <a:pt x="310529" y="101202"/>
                </a:lnTo>
                <a:lnTo>
                  <a:pt x="310529" y="101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4473" y="1733292"/>
            <a:ext cx="2809240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For deeper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networks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(ResNet-50+),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use</a:t>
            </a:r>
            <a:r>
              <a:rPr sz="16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“bottleneck” 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layer to improve efficiency 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(similar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GoogLeNet)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26019" y="1042523"/>
            <a:ext cx="729256" cy="109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75</a:t>
            </a:fld>
            <a:endParaRPr sz="20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347154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3" name="object 3"/>
          <p:cNvSpPr/>
          <p:nvPr/>
        </p:nvSpPr>
        <p:spPr>
          <a:xfrm>
            <a:off x="5973619" y="1228855"/>
            <a:ext cx="2054214" cy="2392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5177" y="3691007"/>
            <a:ext cx="311150" cy="138430"/>
          </a:xfrm>
          <a:custGeom>
            <a:avLst/>
            <a:gdLst/>
            <a:ahLst/>
            <a:cxnLst/>
            <a:rect l="l" t="t" r="r" b="b"/>
            <a:pathLst>
              <a:path w="311150" h="138429">
                <a:moveTo>
                  <a:pt x="9524" y="15329"/>
                </a:moveTo>
                <a:lnTo>
                  <a:pt x="0" y="15329"/>
                </a:lnTo>
                <a:lnTo>
                  <a:pt x="0" y="0"/>
                </a:lnTo>
                <a:lnTo>
                  <a:pt x="9524" y="0"/>
                </a:lnTo>
                <a:lnTo>
                  <a:pt x="9524" y="15329"/>
                </a:lnTo>
                <a:close/>
              </a:path>
              <a:path w="311150" h="138429">
                <a:moveTo>
                  <a:pt x="9524" y="108793"/>
                </a:moveTo>
                <a:lnTo>
                  <a:pt x="0" y="108793"/>
                </a:lnTo>
                <a:lnTo>
                  <a:pt x="0" y="30063"/>
                </a:lnTo>
                <a:lnTo>
                  <a:pt x="9524" y="30063"/>
                </a:lnTo>
                <a:lnTo>
                  <a:pt x="9524" y="108793"/>
                </a:lnTo>
                <a:close/>
              </a:path>
              <a:path w="311150" h="138429">
                <a:moveTo>
                  <a:pt x="43632" y="43755"/>
                </a:moveTo>
                <a:lnTo>
                  <a:pt x="37727" y="43755"/>
                </a:lnTo>
                <a:lnTo>
                  <a:pt x="39612" y="38993"/>
                </a:lnTo>
                <a:lnTo>
                  <a:pt x="42837" y="35172"/>
                </a:lnTo>
                <a:lnTo>
                  <a:pt x="52064" y="29318"/>
                </a:lnTo>
                <a:lnTo>
                  <a:pt x="57273" y="27831"/>
                </a:lnTo>
                <a:lnTo>
                  <a:pt x="73049" y="27831"/>
                </a:lnTo>
                <a:lnTo>
                  <a:pt x="80342" y="30311"/>
                </a:lnTo>
                <a:lnTo>
                  <a:pt x="85466" y="35868"/>
                </a:lnTo>
                <a:lnTo>
                  <a:pt x="56876" y="35868"/>
                </a:lnTo>
                <a:lnTo>
                  <a:pt x="52362" y="37157"/>
                </a:lnTo>
                <a:lnTo>
                  <a:pt x="44821" y="42316"/>
                </a:lnTo>
                <a:lnTo>
                  <a:pt x="43632" y="43755"/>
                </a:lnTo>
                <a:close/>
              </a:path>
              <a:path w="311150" h="138429">
                <a:moveTo>
                  <a:pt x="37430" y="108793"/>
                </a:moveTo>
                <a:lnTo>
                  <a:pt x="27905" y="108793"/>
                </a:lnTo>
                <a:lnTo>
                  <a:pt x="27905" y="30063"/>
                </a:lnTo>
                <a:lnTo>
                  <a:pt x="37430" y="30063"/>
                </a:lnTo>
                <a:lnTo>
                  <a:pt x="37430" y="43755"/>
                </a:lnTo>
                <a:lnTo>
                  <a:pt x="43632" y="43755"/>
                </a:lnTo>
                <a:lnTo>
                  <a:pt x="41993" y="45739"/>
                </a:lnTo>
                <a:lnTo>
                  <a:pt x="40108" y="50006"/>
                </a:lnTo>
                <a:lnTo>
                  <a:pt x="38322" y="54272"/>
                </a:lnTo>
                <a:lnTo>
                  <a:pt x="37430" y="58539"/>
                </a:lnTo>
                <a:lnTo>
                  <a:pt x="37430" y="108793"/>
                </a:lnTo>
                <a:close/>
              </a:path>
              <a:path w="311150" h="138429">
                <a:moveTo>
                  <a:pt x="91752" y="108793"/>
                </a:moveTo>
                <a:lnTo>
                  <a:pt x="82078" y="108793"/>
                </a:lnTo>
                <a:lnTo>
                  <a:pt x="82078" y="51445"/>
                </a:lnTo>
                <a:lnTo>
                  <a:pt x="80441" y="45690"/>
                </a:lnTo>
                <a:lnTo>
                  <a:pt x="77167" y="41821"/>
                </a:lnTo>
                <a:lnTo>
                  <a:pt x="73892" y="37852"/>
                </a:lnTo>
                <a:lnTo>
                  <a:pt x="68882" y="35868"/>
                </a:lnTo>
                <a:lnTo>
                  <a:pt x="85466" y="35868"/>
                </a:lnTo>
                <a:lnTo>
                  <a:pt x="89470" y="40134"/>
                </a:lnTo>
                <a:lnTo>
                  <a:pt x="91752" y="47525"/>
                </a:lnTo>
                <a:lnTo>
                  <a:pt x="91752" y="108793"/>
                </a:lnTo>
                <a:close/>
              </a:path>
              <a:path w="311150" h="138429">
                <a:moveTo>
                  <a:pt x="125943" y="45095"/>
                </a:moveTo>
                <a:lnTo>
                  <a:pt x="118987" y="45095"/>
                </a:lnTo>
                <a:lnTo>
                  <a:pt x="121369" y="39539"/>
                </a:lnTo>
                <a:lnTo>
                  <a:pt x="125040" y="35271"/>
                </a:lnTo>
                <a:lnTo>
                  <a:pt x="130000" y="32296"/>
                </a:lnTo>
                <a:lnTo>
                  <a:pt x="135061" y="29318"/>
                </a:lnTo>
                <a:lnTo>
                  <a:pt x="140765" y="27831"/>
                </a:lnTo>
                <a:lnTo>
                  <a:pt x="147116" y="27831"/>
                </a:lnTo>
                <a:lnTo>
                  <a:pt x="154929" y="28556"/>
                </a:lnTo>
                <a:lnTo>
                  <a:pt x="161850" y="30733"/>
                </a:lnTo>
                <a:lnTo>
                  <a:pt x="167877" y="34361"/>
                </a:lnTo>
                <a:lnTo>
                  <a:pt x="169401" y="35868"/>
                </a:lnTo>
                <a:lnTo>
                  <a:pt x="137988" y="35868"/>
                </a:lnTo>
                <a:lnTo>
                  <a:pt x="131191" y="38695"/>
                </a:lnTo>
                <a:lnTo>
                  <a:pt x="126428" y="44351"/>
                </a:lnTo>
                <a:lnTo>
                  <a:pt x="125943" y="45095"/>
                </a:lnTo>
                <a:close/>
              </a:path>
              <a:path w="311150" h="138429">
                <a:moveTo>
                  <a:pt x="119434" y="137963"/>
                </a:moveTo>
                <a:lnTo>
                  <a:pt x="109909" y="137963"/>
                </a:lnTo>
                <a:lnTo>
                  <a:pt x="109909" y="30063"/>
                </a:lnTo>
                <a:lnTo>
                  <a:pt x="118689" y="30063"/>
                </a:lnTo>
                <a:lnTo>
                  <a:pt x="118689" y="45095"/>
                </a:lnTo>
                <a:lnTo>
                  <a:pt x="125943" y="45095"/>
                </a:lnTo>
                <a:lnTo>
                  <a:pt x="123368" y="49039"/>
                </a:lnTo>
                <a:lnTo>
                  <a:pt x="121183" y="54768"/>
                </a:lnTo>
                <a:lnTo>
                  <a:pt x="119871" y="61540"/>
                </a:lnTo>
                <a:lnTo>
                  <a:pt x="119434" y="69354"/>
                </a:lnTo>
                <a:lnTo>
                  <a:pt x="119881" y="76516"/>
                </a:lnTo>
                <a:lnTo>
                  <a:pt x="121220" y="82971"/>
                </a:lnTo>
                <a:lnTo>
                  <a:pt x="123453" y="88720"/>
                </a:lnTo>
                <a:lnTo>
                  <a:pt x="126578" y="93762"/>
                </a:lnTo>
                <a:lnTo>
                  <a:pt x="119434" y="93762"/>
                </a:lnTo>
                <a:lnTo>
                  <a:pt x="119434" y="137963"/>
                </a:lnTo>
                <a:close/>
              </a:path>
              <a:path w="311150" h="138429">
                <a:moveTo>
                  <a:pt x="169408" y="102988"/>
                </a:moveTo>
                <a:lnTo>
                  <a:pt x="155153" y="102988"/>
                </a:lnTo>
                <a:lnTo>
                  <a:pt x="161453" y="99814"/>
                </a:lnTo>
                <a:lnTo>
                  <a:pt x="166017" y="93463"/>
                </a:lnTo>
                <a:lnTo>
                  <a:pt x="170580" y="87014"/>
                </a:lnTo>
                <a:lnTo>
                  <a:pt x="172863" y="79027"/>
                </a:lnTo>
                <a:lnTo>
                  <a:pt x="172863" y="59878"/>
                </a:lnTo>
                <a:lnTo>
                  <a:pt x="170580" y="51891"/>
                </a:lnTo>
                <a:lnTo>
                  <a:pt x="166017" y="45541"/>
                </a:lnTo>
                <a:lnTo>
                  <a:pt x="161453" y="39092"/>
                </a:lnTo>
                <a:lnTo>
                  <a:pt x="155053" y="35868"/>
                </a:lnTo>
                <a:lnTo>
                  <a:pt x="169401" y="35868"/>
                </a:lnTo>
                <a:lnTo>
                  <a:pt x="182388" y="69502"/>
                </a:lnTo>
                <a:lnTo>
                  <a:pt x="181792" y="78246"/>
                </a:lnTo>
                <a:lnTo>
                  <a:pt x="180007" y="86171"/>
                </a:lnTo>
                <a:lnTo>
                  <a:pt x="177030" y="93277"/>
                </a:lnTo>
                <a:lnTo>
                  <a:pt x="172863" y="99565"/>
                </a:lnTo>
                <a:lnTo>
                  <a:pt x="169408" y="102988"/>
                </a:lnTo>
                <a:close/>
              </a:path>
              <a:path w="311150" h="138429">
                <a:moveTo>
                  <a:pt x="147116" y="111174"/>
                </a:moveTo>
                <a:lnTo>
                  <a:pt x="140865" y="111174"/>
                </a:lnTo>
                <a:lnTo>
                  <a:pt x="135209" y="109636"/>
                </a:lnTo>
                <a:lnTo>
                  <a:pt x="130150" y="106560"/>
                </a:lnTo>
                <a:lnTo>
                  <a:pt x="125188" y="103386"/>
                </a:lnTo>
                <a:lnTo>
                  <a:pt x="121715" y="99119"/>
                </a:lnTo>
                <a:lnTo>
                  <a:pt x="119731" y="93762"/>
                </a:lnTo>
                <a:lnTo>
                  <a:pt x="126578" y="93762"/>
                </a:lnTo>
                <a:lnTo>
                  <a:pt x="131439" y="99913"/>
                </a:lnTo>
                <a:lnTo>
                  <a:pt x="138285" y="102988"/>
                </a:lnTo>
                <a:lnTo>
                  <a:pt x="169408" y="102988"/>
                </a:lnTo>
                <a:lnTo>
                  <a:pt x="167738" y="104644"/>
                </a:lnTo>
                <a:lnTo>
                  <a:pt x="161738" y="108272"/>
                </a:lnTo>
                <a:lnTo>
                  <a:pt x="154864" y="110449"/>
                </a:lnTo>
                <a:lnTo>
                  <a:pt x="147116" y="111174"/>
                </a:lnTo>
                <a:close/>
              </a:path>
              <a:path w="311150" h="138429">
                <a:moveTo>
                  <a:pt x="230856" y="111174"/>
                </a:moveTo>
                <a:lnTo>
                  <a:pt x="215378" y="111174"/>
                </a:lnTo>
                <a:lnTo>
                  <a:pt x="208433" y="108644"/>
                </a:lnTo>
                <a:lnTo>
                  <a:pt x="199503" y="98524"/>
                </a:lnTo>
                <a:lnTo>
                  <a:pt x="197270" y="91281"/>
                </a:lnTo>
                <a:lnTo>
                  <a:pt x="197270" y="30063"/>
                </a:lnTo>
                <a:lnTo>
                  <a:pt x="206795" y="30063"/>
                </a:lnTo>
                <a:lnTo>
                  <a:pt x="206883" y="88255"/>
                </a:lnTo>
                <a:lnTo>
                  <a:pt x="208334" y="93216"/>
                </a:lnTo>
                <a:lnTo>
                  <a:pt x="211409" y="97184"/>
                </a:lnTo>
                <a:lnTo>
                  <a:pt x="214584" y="101054"/>
                </a:lnTo>
                <a:lnTo>
                  <a:pt x="220042" y="102988"/>
                </a:lnTo>
                <a:lnTo>
                  <a:pt x="246584" y="102988"/>
                </a:lnTo>
                <a:lnTo>
                  <a:pt x="245789" y="103882"/>
                </a:lnTo>
                <a:lnTo>
                  <a:pt x="241026" y="106858"/>
                </a:lnTo>
                <a:lnTo>
                  <a:pt x="236264" y="109736"/>
                </a:lnTo>
                <a:lnTo>
                  <a:pt x="230856" y="111174"/>
                </a:lnTo>
                <a:close/>
              </a:path>
              <a:path w="311150" h="138429">
                <a:moveTo>
                  <a:pt x="246584" y="102988"/>
                </a:moveTo>
                <a:lnTo>
                  <a:pt x="235123" y="102988"/>
                </a:lnTo>
                <a:lnTo>
                  <a:pt x="240878" y="100061"/>
                </a:lnTo>
                <a:lnTo>
                  <a:pt x="249311" y="88255"/>
                </a:lnTo>
                <a:lnTo>
                  <a:pt x="251444" y="80863"/>
                </a:lnTo>
                <a:lnTo>
                  <a:pt x="251444" y="30063"/>
                </a:lnTo>
                <a:lnTo>
                  <a:pt x="261118" y="30063"/>
                </a:lnTo>
                <a:lnTo>
                  <a:pt x="261118" y="94654"/>
                </a:lnTo>
                <a:lnTo>
                  <a:pt x="251890" y="94654"/>
                </a:lnTo>
                <a:lnTo>
                  <a:pt x="249410" y="99814"/>
                </a:lnTo>
                <a:lnTo>
                  <a:pt x="246584" y="102988"/>
                </a:lnTo>
                <a:close/>
              </a:path>
              <a:path w="311150" h="138429">
                <a:moveTo>
                  <a:pt x="261118" y="108793"/>
                </a:moveTo>
                <a:lnTo>
                  <a:pt x="252189" y="108793"/>
                </a:lnTo>
                <a:lnTo>
                  <a:pt x="252189" y="94654"/>
                </a:lnTo>
                <a:lnTo>
                  <a:pt x="261118" y="94654"/>
                </a:lnTo>
                <a:lnTo>
                  <a:pt x="261118" y="108793"/>
                </a:lnTo>
                <a:close/>
              </a:path>
              <a:path w="311150" h="138429">
                <a:moveTo>
                  <a:pt x="294456" y="30063"/>
                </a:moveTo>
                <a:lnTo>
                  <a:pt x="284931" y="30063"/>
                </a:lnTo>
                <a:lnTo>
                  <a:pt x="284931" y="6548"/>
                </a:lnTo>
                <a:lnTo>
                  <a:pt x="294456" y="6548"/>
                </a:lnTo>
                <a:lnTo>
                  <a:pt x="294456" y="30063"/>
                </a:lnTo>
                <a:close/>
              </a:path>
              <a:path w="311150" h="138429">
                <a:moveTo>
                  <a:pt x="310529" y="38248"/>
                </a:moveTo>
                <a:lnTo>
                  <a:pt x="271089" y="38248"/>
                </a:lnTo>
                <a:lnTo>
                  <a:pt x="271089" y="30063"/>
                </a:lnTo>
                <a:lnTo>
                  <a:pt x="310529" y="30063"/>
                </a:lnTo>
                <a:lnTo>
                  <a:pt x="310529" y="38248"/>
                </a:lnTo>
                <a:close/>
              </a:path>
              <a:path w="311150" h="138429">
                <a:moveTo>
                  <a:pt x="303435" y="109685"/>
                </a:moveTo>
                <a:lnTo>
                  <a:pt x="295596" y="109685"/>
                </a:lnTo>
                <a:lnTo>
                  <a:pt x="291132" y="108496"/>
                </a:lnTo>
                <a:lnTo>
                  <a:pt x="288651" y="106114"/>
                </a:lnTo>
                <a:lnTo>
                  <a:pt x="286171" y="103633"/>
                </a:lnTo>
                <a:lnTo>
                  <a:pt x="284931" y="99218"/>
                </a:lnTo>
                <a:lnTo>
                  <a:pt x="284931" y="38248"/>
                </a:lnTo>
                <a:lnTo>
                  <a:pt x="294456" y="38248"/>
                </a:lnTo>
                <a:lnTo>
                  <a:pt x="294456" y="95894"/>
                </a:lnTo>
                <a:lnTo>
                  <a:pt x="295200" y="98574"/>
                </a:lnTo>
                <a:lnTo>
                  <a:pt x="296687" y="99863"/>
                </a:lnTo>
                <a:lnTo>
                  <a:pt x="298275" y="101054"/>
                </a:lnTo>
                <a:lnTo>
                  <a:pt x="300259" y="101649"/>
                </a:lnTo>
                <a:lnTo>
                  <a:pt x="310529" y="101649"/>
                </a:lnTo>
                <a:lnTo>
                  <a:pt x="310529" y="109388"/>
                </a:lnTo>
                <a:lnTo>
                  <a:pt x="309139" y="109487"/>
                </a:lnTo>
                <a:lnTo>
                  <a:pt x="307701" y="109537"/>
                </a:lnTo>
                <a:lnTo>
                  <a:pt x="306212" y="109537"/>
                </a:lnTo>
                <a:lnTo>
                  <a:pt x="304824" y="109636"/>
                </a:lnTo>
                <a:lnTo>
                  <a:pt x="303435" y="109685"/>
                </a:lnTo>
                <a:close/>
              </a:path>
              <a:path w="311150" h="138429">
                <a:moveTo>
                  <a:pt x="310529" y="101649"/>
                </a:moveTo>
                <a:lnTo>
                  <a:pt x="303633" y="101649"/>
                </a:lnTo>
                <a:lnTo>
                  <a:pt x="304774" y="101600"/>
                </a:lnTo>
                <a:lnTo>
                  <a:pt x="310529" y="101202"/>
                </a:lnTo>
                <a:lnTo>
                  <a:pt x="310529" y="101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4473" y="1733292"/>
            <a:ext cx="2809240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For deeper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networks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(ResNet-50+),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use</a:t>
            </a:r>
            <a:r>
              <a:rPr sz="16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“bottleneck” 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layer to improve efficiency 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(similar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GoogLeNet)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4416" y="2912329"/>
            <a:ext cx="150558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1x1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64</a:t>
            </a:r>
            <a:r>
              <a:rPr sz="1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filters  to project to  28x28x64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8845" y="2226530"/>
            <a:ext cx="1872614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3x3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conv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operates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over  only 64 feature</a:t>
            </a:r>
            <a:r>
              <a:rPr sz="14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9970" y="1388332"/>
            <a:ext cx="227584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1x1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256 filters</a:t>
            </a:r>
            <a:r>
              <a:rPr sz="1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projects  back to 256 feature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maps  (28x28x256)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38739" y="2092323"/>
            <a:ext cx="0" cy="175895"/>
          </a:xfrm>
          <a:custGeom>
            <a:avLst/>
            <a:gdLst/>
            <a:ahLst/>
            <a:cxnLst/>
            <a:rect l="l" t="t" r="r" b="b"/>
            <a:pathLst>
              <a:path h="175894">
                <a:moveTo>
                  <a:pt x="0" y="1756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23014" y="204909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3014" y="204909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8589" y="2749744"/>
            <a:ext cx="635" cy="175895"/>
          </a:xfrm>
          <a:custGeom>
            <a:avLst/>
            <a:gdLst/>
            <a:ahLst/>
            <a:cxnLst/>
            <a:rect l="l" t="t" r="r" b="b"/>
            <a:pathLst>
              <a:path w="635" h="175894">
                <a:moveTo>
                  <a:pt x="0" y="175649"/>
                </a:moveTo>
                <a:lnTo>
                  <a:pt x="224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23090" y="270651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199"/>
                </a:lnTo>
                <a:lnTo>
                  <a:pt x="1577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23089" y="270651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74" y="0"/>
                </a:lnTo>
                <a:lnTo>
                  <a:pt x="0" y="43199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26019" y="1042523"/>
            <a:ext cx="729256" cy="109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76</a:t>
            </a:fld>
            <a:endParaRPr sz="200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024" y="1152281"/>
            <a:ext cx="6858000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08754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Training ResNet in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practice: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 indent="-3048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Batch Normalization after every CONV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Xavier 2/ initialization from He et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al.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SGD </a:t>
            </a:r>
            <a:r>
              <a:rPr sz="1800" dirty="0">
                <a:latin typeface="Arial"/>
                <a:cs typeface="Arial"/>
              </a:rPr>
              <a:t>+ Momentum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(0.9)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Learning </a:t>
            </a:r>
            <a:r>
              <a:rPr sz="1800" dirty="0">
                <a:latin typeface="Arial"/>
                <a:cs typeface="Arial"/>
              </a:rPr>
              <a:t>rate: </a:t>
            </a:r>
            <a:r>
              <a:rPr sz="1800" spc="-5" dirty="0">
                <a:latin typeface="Arial"/>
                <a:cs typeface="Arial"/>
              </a:rPr>
              <a:t>0.1, divided by 10 when </a:t>
            </a:r>
            <a:r>
              <a:rPr sz="1800" dirty="0">
                <a:latin typeface="Arial"/>
                <a:cs typeface="Arial"/>
              </a:rPr>
              <a:t>validation </a:t>
            </a:r>
            <a:r>
              <a:rPr sz="1800" spc="-5" dirty="0">
                <a:latin typeface="Arial"/>
                <a:cs typeface="Arial"/>
              </a:rPr>
              <a:t>error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plateaus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Mini-batch size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256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Weight decay 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1e-5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No dropout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77</a:t>
            </a:fld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347154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347154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349" y="1135390"/>
            <a:ext cx="3268345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Experimental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  <a:p>
            <a:pPr marL="469900" marR="5080" indent="-296545">
              <a:lnSpc>
                <a:spcPct val="101600"/>
              </a:lnSpc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Able to train </a:t>
            </a:r>
            <a:r>
              <a:rPr sz="1600" dirty="0">
                <a:latin typeface="Arial"/>
                <a:cs typeface="Arial"/>
              </a:rPr>
              <a:t>very </a:t>
            </a:r>
            <a:r>
              <a:rPr sz="1600" spc="-5" dirty="0">
                <a:latin typeface="Arial"/>
                <a:cs typeface="Arial"/>
              </a:rPr>
              <a:t>deep  networks without degrading  </a:t>
            </a:r>
            <a:r>
              <a:rPr sz="1600" dirty="0">
                <a:latin typeface="Arial"/>
                <a:cs typeface="Arial"/>
              </a:rPr>
              <a:t>(152 </a:t>
            </a:r>
            <a:r>
              <a:rPr sz="1600" spc="-5" dirty="0">
                <a:latin typeface="Arial"/>
                <a:cs typeface="Arial"/>
              </a:rPr>
              <a:t>layers on ImageNet,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1202  on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Cifar)</a:t>
            </a:r>
            <a:endParaRPr sz="1600">
              <a:latin typeface="Arial"/>
              <a:cs typeface="Arial"/>
            </a:endParaRPr>
          </a:p>
          <a:p>
            <a:pPr marL="469900" marR="70485" indent="-296545">
              <a:lnSpc>
                <a:spcPct val="101600"/>
              </a:lnSpc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Deeper networks now achieve  lowing training error as  expected</a:t>
            </a:r>
            <a:endParaRPr sz="1600">
              <a:latin typeface="Arial"/>
              <a:cs typeface="Arial"/>
            </a:endParaRPr>
          </a:p>
          <a:p>
            <a:pPr marL="469900" marR="80645" indent="-296545">
              <a:lnSpc>
                <a:spcPct val="101600"/>
              </a:lnSpc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Swept 1st place in all ILSVRC  and COCO 2015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competitions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1500" y="1325868"/>
            <a:ext cx="4203643" cy="1861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47567" y="1302859"/>
            <a:ext cx="5064760" cy="2065655"/>
          </a:xfrm>
          <a:custGeom>
            <a:avLst/>
            <a:gdLst/>
            <a:ahLst/>
            <a:cxnLst/>
            <a:rect l="l" t="t" r="r" b="b"/>
            <a:pathLst>
              <a:path w="5064759" h="2065654">
                <a:moveTo>
                  <a:pt x="0" y="0"/>
                </a:moveTo>
                <a:lnTo>
                  <a:pt x="5064639" y="0"/>
                </a:lnTo>
                <a:lnTo>
                  <a:pt x="5064639" y="2065208"/>
                </a:lnTo>
                <a:lnTo>
                  <a:pt x="0" y="206520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78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347154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349" y="1135390"/>
            <a:ext cx="19405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Experimental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298" y="1383040"/>
            <a:ext cx="3107690" cy="2250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08610" marR="5080" indent="-295910">
              <a:lnSpc>
                <a:spcPct val="101600"/>
              </a:lnSpc>
              <a:spcBef>
                <a:spcPts val="70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latin typeface="Arial"/>
                <a:cs typeface="Arial"/>
              </a:rPr>
              <a:t>Able to train </a:t>
            </a:r>
            <a:r>
              <a:rPr sz="1600" dirty="0">
                <a:latin typeface="Arial"/>
                <a:cs typeface="Arial"/>
              </a:rPr>
              <a:t>very </a:t>
            </a:r>
            <a:r>
              <a:rPr sz="1600" spc="-5" dirty="0">
                <a:latin typeface="Arial"/>
                <a:cs typeface="Arial"/>
              </a:rPr>
              <a:t>deep  networks without degrading  </a:t>
            </a:r>
            <a:r>
              <a:rPr sz="1600" dirty="0">
                <a:latin typeface="Arial"/>
                <a:cs typeface="Arial"/>
              </a:rPr>
              <a:t>(152 </a:t>
            </a:r>
            <a:r>
              <a:rPr sz="1600" spc="-5" dirty="0">
                <a:latin typeface="Arial"/>
                <a:cs typeface="Arial"/>
              </a:rPr>
              <a:t>layers on ImageNet,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1202  on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Cifar)</a:t>
            </a:r>
            <a:endParaRPr sz="1600">
              <a:latin typeface="Arial"/>
              <a:cs typeface="Arial"/>
            </a:endParaRPr>
          </a:p>
          <a:p>
            <a:pPr marL="308610" marR="70485" indent="-295910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latin typeface="Arial"/>
                <a:cs typeface="Arial"/>
              </a:rPr>
              <a:t>Deeper networks now achieve  lowing training error as  expected</a:t>
            </a:r>
            <a:endParaRPr sz="1600">
              <a:latin typeface="Arial"/>
              <a:cs typeface="Arial"/>
            </a:endParaRPr>
          </a:p>
          <a:p>
            <a:pPr marL="308610" marR="80645" indent="-295910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latin typeface="Arial"/>
                <a:cs typeface="Arial"/>
              </a:rPr>
              <a:t>Swept 1st place in all ILSVRC  and COCO 2015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competitions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1500" y="1325868"/>
            <a:ext cx="4203643" cy="1861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47567" y="1302859"/>
            <a:ext cx="5064760" cy="2065655"/>
          </a:xfrm>
          <a:custGeom>
            <a:avLst/>
            <a:gdLst/>
            <a:ahLst/>
            <a:cxnLst/>
            <a:rect l="l" t="t" r="r" b="b"/>
            <a:pathLst>
              <a:path w="5064759" h="2065654">
                <a:moveTo>
                  <a:pt x="0" y="0"/>
                </a:moveTo>
                <a:lnTo>
                  <a:pt x="5064639" y="0"/>
                </a:lnTo>
                <a:lnTo>
                  <a:pt x="5064639" y="2065208"/>
                </a:lnTo>
                <a:lnTo>
                  <a:pt x="0" y="206520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5637" y="3511924"/>
            <a:ext cx="4177029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ILSVRC 2015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classification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winner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(3.6%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top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error)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--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better than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“human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performance”!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(Russakovsky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2014)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79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149" y="1896315"/>
            <a:ext cx="5662295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Input: 227x227x3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First layer </a:t>
            </a:r>
            <a:r>
              <a:rPr sz="1800" dirty="0">
                <a:latin typeface="Arial"/>
                <a:cs typeface="Arial"/>
              </a:rPr>
              <a:t>(CONV1): </a:t>
            </a:r>
            <a:r>
              <a:rPr sz="1800" spc="-5" dirty="0">
                <a:latin typeface="Arial"/>
                <a:cs typeface="Arial"/>
              </a:rPr>
              <a:t>96 11x11 filters applied at </a:t>
            </a:r>
            <a:r>
              <a:rPr sz="1800" dirty="0">
                <a:latin typeface="Arial"/>
                <a:cs typeface="Arial"/>
              </a:rPr>
              <a:t>stride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=&gt;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Output </a:t>
            </a:r>
            <a:r>
              <a:rPr sz="1800" dirty="0">
                <a:latin typeface="Arial"/>
                <a:cs typeface="Arial"/>
              </a:rPr>
              <a:t>volume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[55x55x96]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Parameters: </a:t>
            </a:r>
            <a:r>
              <a:rPr sz="1800" dirty="0">
                <a:latin typeface="Arial"/>
                <a:cs typeface="Arial"/>
              </a:rPr>
              <a:t>(11*11*3)*96 =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35K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09751" y="4369363"/>
            <a:ext cx="4329145" cy="87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449" y="895608"/>
            <a:ext cx="8461782" cy="3230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83265" y="2515794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69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4123" y="261139"/>
            <a:ext cx="8032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ImageNet Large Scale Visual Recognition Challenge </a:t>
            </a:r>
            <a:r>
              <a:rPr sz="2000" dirty="0">
                <a:latin typeface="Arial"/>
                <a:cs typeface="Arial"/>
              </a:rPr>
              <a:t>(ILSVRC)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winners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6326" y="4125740"/>
            <a:ext cx="381932" cy="87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5705" y="4130579"/>
            <a:ext cx="524928" cy="87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2690" y="4286997"/>
            <a:ext cx="493411" cy="83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9931" y="4130569"/>
            <a:ext cx="774127" cy="260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1659" y="4125740"/>
            <a:ext cx="394420" cy="875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9425" y="4284241"/>
            <a:ext cx="325992" cy="1028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1884" y="4128122"/>
            <a:ext cx="612889" cy="1065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31499" y="4276502"/>
            <a:ext cx="850016" cy="1093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7508" y="4125740"/>
            <a:ext cx="657633" cy="1089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9584" y="4276502"/>
            <a:ext cx="638426" cy="110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46012" y="4125740"/>
            <a:ext cx="429898" cy="2601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2096" y="4125740"/>
            <a:ext cx="875293" cy="1089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02396" y="4125740"/>
            <a:ext cx="491690" cy="8751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7990" y="4123178"/>
            <a:ext cx="378474" cy="2601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4748" y="3272418"/>
            <a:ext cx="1438910" cy="26797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shallow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5770" y="3272418"/>
            <a:ext cx="685800" cy="26797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8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03968" y="3272418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70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03968" y="3272418"/>
            <a:ext cx="68580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8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45066" y="2515794"/>
            <a:ext cx="68580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19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03973" y="2540456"/>
            <a:ext cx="643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22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76363" y="1150147"/>
            <a:ext cx="75184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14562" y="1150147"/>
            <a:ext cx="75184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52760" y="1150147"/>
            <a:ext cx="75184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25760" y="3640580"/>
            <a:ext cx="139724" cy="1370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28708" y="3640580"/>
            <a:ext cx="139724" cy="1370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31657" y="359840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34605" y="3598405"/>
            <a:ext cx="139724" cy="137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17804" y="343685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6002" y="340805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82400" y="1584159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54399" y="1584159"/>
            <a:ext cx="139724" cy="137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80847" y="1584159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1147" y="3709092"/>
            <a:ext cx="738505" cy="0"/>
          </a:xfrm>
          <a:custGeom>
            <a:avLst/>
            <a:gdLst/>
            <a:ahLst/>
            <a:cxnLst/>
            <a:rect l="l" t="t" r="r" b="b"/>
            <a:pathLst>
              <a:path w="738505">
                <a:moveTo>
                  <a:pt x="0" y="0"/>
                </a:moveTo>
                <a:lnTo>
                  <a:pt x="7379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34096" y="3666792"/>
            <a:ext cx="738505" cy="42545"/>
          </a:xfrm>
          <a:custGeom>
            <a:avLst/>
            <a:gdLst/>
            <a:ahLst/>
            <a:cxnLst/>
            <a:rect l="l" t="t" r="r" b="b"/>
            <a:pathLst>
              <a:path w="738505" h="42545">
                <a:moveTo>
                  <a:pt x="0" y="42299"/>
                </a:moveTo>
                <a:lnTo>
                  <a:pt x="7379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37044" y="3666917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6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39992" y="3505517"/>
            <a:ext cx="718820" cy="161925"/>
          </a:xfrm>
          <a:custGeom>
            <a:avLst/>
            <a:gdLst/>
            <a:ahLst/>
            <a:cxnLst/>
            <a:rect l="l" t="t" r="r" b="b"/>
            <a:pathLst>
              <a:path w="718820" h="161925">
                <a:moveTo>
                  <a:pt x="0" y="161399"/>
                </a:moveTo>
                <a:lnTo>
                  <a:pt x="7181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23191" y="3476568"/>
            <a:ext cx="773430" cy="29209"/>
          </a:xfrm>
          <a:custGeom>
            <a:avLst/>
            <a:gdLst/>
            <a:ahLst/>
            <a:cxnLst/>
            <a:rect l="l" t="t" r="r" b="b"/>
            <a:pathLst>
              <a:path w="773429" h="29210">
                <a:moveTo>
                  <a:pt x="0" y="28799"/>
                </a:moveTo>
                <a:lnTo>
                  <a:pt x="7730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61389" y="1652571"/>
            <a:ext cx="661670" cy="1824355"/>
          </a:xfrm>
          <a:custGeom>
            <a:avLst/>
            <a:gdLst/>
            <a:ahLst/>
            <a:cxnLst/>
            <a:rect l="l" t="t" r="r" b="b"/>
            <a:pathLst>
              <a:path w="661670" h="1824354">
                <a:moveTo>
                  <a:pt x="0" y="1823996"/>
                </a:moveTo>
                <a:lnTo>
                  <a:pt x="6611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87788" y="1652671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>
                <a:moveTo>
                  <a:pt x="0" y="0"/>
                </a:moveTo>
                <a:lnTo>
                  <a:pt x="7067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59786" y="165267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3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80</a:t>
            </a:fld>
            <a:endParaRPr sz="2000"/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806" y="872573"/>
            <a:ext cx="8171998" cy="2933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4123" y="3838376"/>
            <a:ext cx="6049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An Analysis of Deep Neural Network </a:t>
            </a:r>
            <a:r>
              <a:rPr sz="1400" dirty="0">
                <a:latin typeface="Arial"/>
                <a:cs typeface="Arial"/>
              </a:rPr>
              <a:t>Models </a:t>
            </a:r>
            <a:r>
              <a:rPr sz="1400" spc="-5" dirty="0">
                <a:latin typeface="Arial"/>
                <a:cs typeface="Arial"/>
              </a:rPr>
              <a:t>for Practical Applications,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2017.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075" y="4398354"/>
            <a:ext cx="4834255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Figures </a:t>
            </a:r>
            <a:r>
              <a:rPr sz="800" dirty="0">
                <a:latin typeface="Arial"/>
                <a:cs typeface="Arial"/>
              </a:rPr>
              <a:t>copyright </a:t>
            </a:r>
            <a:r>
              <a:rPr sz="800" spc="-5" dirty="0">
                <a:latin typeface="Arial"/>
                <a:cs typeface="Arial"/>
              </a:rPr>
              <a:t>Alfredo Canziani, Adam Paszke, Eugenio Culurciello, 2017. Reproduced with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permission.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81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3274" y="265807"/>
            <a:ext cx="329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Comparing</a:t>
            </a:r>
            <a:r>
              <a:rPr sz="2400" spc="-8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complexity...</a:t>
            </a:r>
            <a:endParaRPr sz="2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806" y="872573"/>
            <a:ext cx="8171998" cy="2933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4123" y="3838376"/>
            <a:ext cx="6049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An Analysis of Deep Neural Network </a:t>
            </a:r>
            <a:r>
              <a:rPr sz="1400" dirty="0">
                <a:latin typeface="Arial"/>
                <a:cs typeface="Arial"/>
              </a:rPr>
              <a:t>Models </a:t>
            </a:r>
            <a:r>
              <a:rPr sz="1400" spc="-5" dirty="0">
                <a:latin typeface="Arial"/>
                <a:cs typeface="Arial"/>
              </a:rPr>
              <a:t>for Practical Applications,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2017.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3274" y="265807"/>
            <a:ext cx="329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Comparing</a:t>
            </a:r>
            <a:r>
              <a:rPr sz="2400" spc="-8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complexity...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3879988" y="456221"/>
            <a:ext cx="29946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Inception-v4: Resnet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16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Inception!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58816" y="772110"/>
            <a:ext cx="108999" cy="292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075" y="4398354"/>
            <a:ext cx="4834255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Figures </a:t>
            </a:r>
            <a:r>
              <a:rPr sz="800" dirty="0">
                <a:latin typeface="Arial"/>
                <a:cs typeface="Arial"/>
              </a:rPr>
              <a:t>copyright </a:t>
            </a:r>
            <a:r>
              <a:rPr sz="800" spc="-5" dirty="0">
                <a:latin typeface="Arial"/>
                <a:cs typeface="Arial"/>
              </a:rPr>
              <a:t>Alfredo Canziani, Adam Paszke, Eugenio Culurciello, 2017. Reproduced with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permission.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82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806" y="872573"/>
            <a:ext cx="8171998" cy="2933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3274" y="265807"/>
            <a:ext cx="329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Comparing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complexity...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123" y="3838376"/>
            <a:ext cx="6049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An Analysis of Deep Neural Network </a:t>
            </a:r>
            <a:r>
              <a:rPr sz="1400" dirty="0">
                <a:latin typeface="Arial"/>
                <a:cs typeface="Arial"/>
              </a:rPr>
              <a:t>Models </a:t>
            </a:r>
            <a:r>
              <a:rPr sz="1400" spc="-5" dirty="0">
                <a:latin typeface="Arial"/>
                <a:cs typeface="Arial"/>
              </a:rPr>
              <a:t>for Practical Applications,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2017.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8509" y="186521"/>
            <a:ext cx="131254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VGG: Highest 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memory,</a:t>
            </a:r>
            <a:r>
              <a:rPr sz="16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most 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operations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75558" y="973523"/>
            <a:ext cx="108999" cy="292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075" y="4398354"/>
            <a:ext cx="4834255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Figures </a:t>
            </a:r>
            <a:r>
              <a:rPr sz="800" dirty="0">
                <a:latin typeface="Arial"/>
                <a:cs typeface="Arial"/>
              </a:rPr>
              <a:t>copyright </a:t>
            </a:r>
            <a:r>
              <a:rPr sz="800" spc="-5" dirty="0">
                <a:latin typeface="Arial"/>
                <a:cs typeface="Arial"/>
              </a:rPr>
              <a:t>Alfredo Canziani, Adam Paszke, Eugenio Culurciello, 2017. Reproduced with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permission.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83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806" y="872573"/>
            <a:ext cx="8171998" cy="2933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3274" y="265807"/>
            <a:ext cx="329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Comparing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complexity...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123" y="3838376"/>
            <a:ext cx="6049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An Analysis of Deep Neural Network </a:t>
            </a:r>
            <a:r>
              <a:rPr sz="1400" dirty="0">
                <a:latin typeface="Arial"/>
                <a:cs typeface="Arial"/>
              </a:rPr>
              <a:t>Models </a:t>
            </a:r>
            <a:r>
              <a:rPr sz="1400" spc="-5" dirty="0">
                <a:latin typeface="Arial"/>
                <a:cs typeface="Arial"/>
              </a:rPr>
              <a:t>for Practical Applications,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2017.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94544" y="131122"/>
            <a:ext cx="122237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</a:rPr>
              <a:t>GoogLeNet:  </a:t>
            </a:r>
            <a:r>
              <a:rPr sz="1600" dirty="0">
                <a:solidFill>
                  <a:srgbClr val="0000FF"/>
                </a:solidFill>
              </a:rPr>
              <a:t>most</a:t>
            </a:r>
            <a:r>
              <a:rPr sz="1600" spc="-95" dirty="0">
                <a:solidFill>
                  <a:srgbClr val="0000FF"/>
                </a:solidFill>
              </a:rPr>
              <a:t> </a:t>
            </a:r>
            <a:r>
              <a:rPr sz="1600" spc="-5" dirty="0">
                <a:solidFill>
                  <a:srgbClr val="0000FF"/>
                </a:solidFill>
              </a:rPr>
              <a:t>efficient</a:t>
            </a:r>
            <a:endParaRPr sz="1600"/>
          </a:p>
        </p:txBody>
      </p:sp>
      <p:sp>
        <p:nvSpPr>
          <p:cNvPr id="6" name="object 6"/>
          <p:cNvSpPr/>
          <p:nvPr/>
        </p:nvSpPr>
        <p:spPr>
          <a:xfrm>
            <a:off x="5217889" y="708948"/>
            <a:ext cx="31115" cy="965200"/>
          </a:xfrm>
          <a:custGeom>
            <a:avLst/>
            <a:gdLst/>
            <a:ahLst/>
            <a:cxnLst/>
            <a:rect l="l" t="t" r="r" b="b"/>
            <a:pathLst>
              <a:path w="31114" h="965200">
                <a:moveTo>
                  <a:pt x="30574" y="0"/>
                </a:moveTo>
                <a:lnTo>
                  <a:pt x="0" y="964855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76914" y="1663281"/>
            <a:ext cx="81949" cy="106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075" y="4398354"/>
            <a:ext cx="4834255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Figures </a:t>
            </a:r>
            <a:r>
              <a:rPr sz="800" dirty="0">
                <a:latin typeface="Arial"/>
                <a:cs typeface="Arial"/>
              </a:rPr>
              <a:t>copyright </a:t>
            </a:r>
            <a:r>
              <a:rPr sz="800" spc="-5" dirty="0">
                <a:latin typeface="Arial"/>
                <a:cs typeface="Arial"/>
              </a:rPr>
              <a:t>Alfredo Canziani, Adam Paszke, Eugenio Culurciello, 2017. Reproduced with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permission.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84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806" y="872573"/>
            <a:ext cx="8171998" cy="2933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3274" y="265807"/>
            <a:ext cx="329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Comparing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complexity...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123" y="3838376"/>
            <a:ext cx="6049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An Analysis of Deep Neural Network </a:t>
            </a:r>
            <a:r>
              <a:rPr sz="1400" dirty="0">
                <a:latin typeface="Arial"/>
                <a:cs typeface="Arial"/>
              </a:rPr>
              <a:t>Models </a:t>
            </a:r>
            <a:r>
              <a:rPr sz="1400" spc="-5" dirty="0">
                <a:latin typeface="Arial"/>
                <a:cs typeface="Arial"/>
              </a:rPr>
              <a:t>for Practical Applications,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2017.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4544" y="131122"/>
            <a:ext cx="274383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AlexNet: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Smaller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compute, still</a:t>
            </a:r>
            <a:r>
              <a:rPr sz="16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memory 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heavy, lower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accuracy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60264" y="935323"/>
            <a:ext cx="88265" cy="1681480"/>
          </a:xfrm>
          <a:custGeom>
            <a:avLst/>
            <a:gdLst/>
            <a:ahLst/>
            <a:cxnLst/>
            <a:rect l="l" t="t" r="r" b="b"/>
            <a:pathLst>
              <a:path w="88264" h="1681480">
                <a:moveTo>
                  <a:pt x="88199" y="0"/>
                </a:moveTo>
                <a:lnTo>
                  <a:pt x="0" y="1681046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9314" y="2605194"/>
            <a:ext cx="81874" cy="107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075" y="4398354"/>
            <a:ext cx="4834255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Figures </a:t>
            </a:r>
            <a:r>
              <a:rPr sz="800" dirty="0">
                <a:latin typeface="Arial"/>
                <a:cs typeface="Arial"/>
              </a:rPr>
              <a:t>copyright </a:t>
            </a:r>
            <a:r>
              <a:rPr sz="800" spc="-5" dirty="0">
                <a:latin typeface="Arial"/>
                <a:cs typeface="Arial"/>
              </a:rPr>
              <a:t>Alfredo Canziani, Adam Paszke, Eugenio Culurciello, 2017. Reproduced with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permission.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85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806" y="872573"/>
            <a:ext cx="8171998" cy="2933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3274" y="265807"/>
            <a:ext cx="329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Comparing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complexity...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123" y="3838376"/>
            <a:ext cx="6049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An Analysis of Deep Neural Network </a:t>
            </a:r>
            <a:r>
              <a:rPr sz="1400" dirty="0">
                <a:latin typeface="Arial"/>
                <a:cs typeface="Arial"/>
              </a:rPr>
              <a:t>Models </a:t>
            </a:r>
            <a:r>
              <a:rPr sz="1400" spc="-5" dirty="0">
                <a:latin typeface="Arial"/>
                <a:cs typeface="Arial"/>
              </a:rPr>
              <a:t>for Practical Applications,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2017.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ResNet:</a:t>
            </a:r>
          </a:p>
          <a:p>
            <a:pPr marL="3931285" marR="5080">
              <a:lnSpc>
                <a:spcPct val="101600"/>
              </a:lnSpc>
            </a:pPr>
            <a:r>
              <a:rPr dirty="0"/>
              <a:t>Moderate </a:t>
            </a:r>
            <a:r>
              <a:rPr spc="-5" dirty="0"/>
              <a:t>efficiency depending on  </a:t>
            </a:r>
            <a:r>
              <a:rPr dirty="0"/>
              <a:t>model, </a:t>
            </a:r>
            <a:r>
              <a:rPr spc="-5" dirty="0"/>
              <a:t>highest</a:t>
            </a:r>
            <a:r>
              <a:rPr spc="-25" dirty="0"/>
              <a:t> </a:t>
            </a:r>
            <a:r>
              <a:rPr spc="-5" dirty="0"/>
              <a:t>accuracy</a:t>
            </a:r>
          </a:p>
        </p:txBody>
      </p:sp>
      <p:sp>
        <p:nvSpPr>
          <p:cNvPr id="6" name="object 6"/>
          <p:cNvSpPr/>
          <p:nvPr/>
        </p:nvSpPr>
        <p:spPr>
          <a:xfrm>
            <a:off x="5668188" y="931648"/>
            <a:ext cx="290830" cy="193675"/>
          </a:xfrm>
          <a:custGeom>
            <a:avLst/>
            <a:gdLst/>
            <a:ahLst/>
            <a:cxnLst/>
            <a:rect l="l" t="t" r="r" b="b"/>
            <a:pathLst>
              <a:path w="290829" h="193675">
                <a:moveTo>
                  <a:pt x="0" y="0"/>
                </a:moveTo>
                <a:lnTo>
                  <a:pt x="290399" y="193679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1613" y="1089625"/>
            <a:ext cx="108424" cy="93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075" y="4398354"/>
            <a:ext cx="4834255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Figures </a:t>
            </a:r>
            <a:r>
              <a:rPr sz="800" dirty="0">
                <a:latin typeface="Arial"/>
                <a:cs typeface="Arial"/>
              </a:rPr>
              <a:t>copyright </a:t>
            </a:r>
            <a:r>
              <a:rPr sz="800" spc="-5" dirty="0">
                <a:latin typeface="Arial"/>
                <a:cs typeface="Arial"/>
              </a:rPr>
              <a:t>Alfredo Canziani, Adam Paszke, Eugenio Culurciello, 2017. Reproduced with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permission.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86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720" y="882993"/>
            <a:ext cx="8755424" cy="2948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274" y="265807"/>
            <a:ext cx="5845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Forward pass time and power</a:t>
            </a:r>
            <a:r>
              <a:rPr sz="2400" spc="-9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consumption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075" y="4398354"/>
            <a:ext cx="4834255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Figures </a:t>
            </a:r>
            <a:r>
              <a:rPr sz="800" dirty="0">
                <a:latin typeface="Arial"/>
                <a:cs typeface="Arial"/>
              </a:rPr>
              <a:t>copyright </a:t>
            </a:r>
            <a:r>
              <a:rPr sz="800" spc="-5" dirty="0">
                <a:latin typeface="Arial"/>
                <a:cs typeface="Arial"/>
              </a:rPr>
              <a:t>Alfredo Canziani, Adam Paszke, Eugenio Culurciello, 2017. Reproduced with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permission.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87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123" y="3838376"/>
            <a:ext cx="6049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An Analysis of Deep Neural Network </a:t>
            </a:r>
            <a:r>
              <a:rPr sz="1400" dirty="0">
                <a:latin typeface="Arial"/>
                <a:cs typeface="Arial"/>
              </a:rPr>
              <a:t>Models </a:t>
            </a:r>
            <a:r>
              <a:rPr sz="1400" spc="-5" dirty="0">
                <a:latin typeface="Arial"/>
                <a:cs typeface="Arial"/>
              </a:rPr>
              <a:t>for Practical Applications,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2017.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2054534"/>
            <a:ext cx="4994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Other architectures to</a:t>
            </a:r>
            <a:r>
              <a:rPr sz="3000" spc="-9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know...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88</a:t>
            </a:fld>
            <a:endParaRPr sz="20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149" y="282413"/>
            <a:ext cx="43199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Network in Network</a:t>
            </a:r>
            <a:r>
              <a:rPr sz="3000" spc="-8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(NiN)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771754" y="1136490"/>
            <a:ext cx="3333141" cy="1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6603" y="2633188"/>
            <a:ext cx="4921983" cy="1472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8149" y="776386"/>
            <a:ext cx="6464300" cy="372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[Lin et al.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375285" marR="2816860" indent="-304165">
              <a:lnSpc>
                <a:spcPct val="100699"/>
              </a:lnSpc>
              <a:buChar char="-"/>
              <a:tabLst>
                <a:tab pos="375285" algn="l"/>
                <a:tab pos="37592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Mlpconv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 with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“micronetwork”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within each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 to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compute more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abstract  features for local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patches</a:t>
            </a:r>
            <a:endParaRPr sz="1800">
              <a:latin typeface="Arial"/>
              <a:cs typeface="Arial"/>
            </a:endParaRPr>
          </a:p>
          <a:p>
            <a:pPr marL="375285" marR="3133725" indent="-304165" algn="just">
              <a:lnSpc>
                <a:spcPct val="100699"/>
              </a:lnSpc>
              <a:buChar char="-"/>
              <a:tabLst>
                <a:tab pos="37592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Micronetwork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uses</a:t>
            </a:r>
            <a:r>
              <a:rPr sz="18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multilayer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perceptron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(FC,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i.e. 1x1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layers)</a:t>
            </a:r>
            <a:endParaRPr sz="1800">
              <a:latin typeface="Arial"/>
              <a:cs typeface="Arial"/>
            </a:endParaRPr>
          </a:p>
          <a:p>
            <a:pPr marL="375285" marR="3166745" indent="-304165">
              <a:lnSpc>
                <a:spcPct val="100699"/>
              </a:lnSpc>
              <a:buChar char="-"/>
              <a:tabLst>
                <a:tab pos="375285" algn="l"/>
                <a:tab pos="37592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Precursor to GoogLeNet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and  ResNet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“bottleneck”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endParaRPr sz="1800">
              <a:latin typeface="Arial"/>
              <a:cs typeface="Arial"/>
            </a:endParaRPr>
          </a:p>
          <a:p>
            <a:pPr marL="375285" marR="3305810" indent="-304165">
              <a:lnSpc>
                <a:spcPct val="100699"/>
              </a:lnSpc>
              <a:buChar char="-"/>
              <a:tabLst>
                <a:tab pos="375285" algn="l"/>
                <a:tab pos="37592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Philosophical inspiration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for  GoogLeNet</a:t>
            </a:r>
            <a:endParaRPr sz="1800">
              <a:latin typeface="Arial"/>
              <a:cs typeface="Arial"/>
            </a:endParaRPr>
          </a:p>
          <a:p>
            <a:pPr marL="3613785">
              <a:lnSpc>
                <a:spcPct val="100000"/>
              </a:lnSpc>
              <a:spcBef>
                <a:spcPts val="990"/>
              </a:spcBef>
            </a:pPr>
            <a:r>
              <a:rPr sz="800" spc="-5" dirty="0">
                <a:latin typeface="Arial"/>
                <a:cs typeface="Arial"/>
              </a:rPr>
              <a:t>Figures </a:t>
            </a:r>
            <a:r>
              <a:rPr sz="800" dirty="0">
                <a:latin typeface="Arial"/>
                <a:cs typeface="Arial"/>
              </a:rPr>
              <a:t>copyright </a:t>
            </a:r>
            <a:r>
              <a:rPr sz="800" spc="-5" dirty="0">
                <a:latin typeface="Arial"/>
                <a:cs typeface="Arial"/>
              </a:rPr>
              <a:t>Lin et al., 2014. Reproduced with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permission.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89</a:t>
            </a:fld>
            <a:endParaRPr sz="200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149" y="1896315"/>
            <a:ext cx="5687060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11531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Input: 227x227x3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  After CONV1: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55x55x96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201399"/>
              </a:lnSpc>
            </a:pPr>
            <a:r>
              <a:rPr sz="1800" b="1" spc="-5" dirty="0">
                <a:latin typeface="Arial"/>
                <a:cs typeface="Arial"/>
              </a:rPr>
              <a:t>Second layer </a:t>
            </a:r>
            <a:r>
              <a:rPr sz="1800" dirty="0">
                <a:latin typeface="Arial"/>
                <a:cs typeface="Arial"/>
              </a:rPr>
              <a:t>(POOL1): </a:t>
            </a:r>
            <a:r>
              <a:rPr sz="1800" spc="-5" dirty="0">
                <a:latin typeface="Arial"/>
                <a:cs typeface="Arial"/>
              </a:rPr>
              <a:t>3x3 filters applied at </a:t>
            </a:r>
            <a:r>
              <a:rPr sz="1800" dirty="0">
                <a:latin typeface="Arial"/>
                <a:cs typeface="Arial"/>
              </a:rPr>
              <a:t>stride 2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Q: what is the output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volume size?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Hint: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(55-3)/2+1 =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09751" y="4369363"/>
            <a:ext cx="4329145" cy="87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9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24" y="35986"/>
            <a:ext cx="286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Improving</a:t>
            </a:r>
            <a:r>
              <a:rPr sz="2400" spc="-9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ResNets...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56149" y="508403"/>
            <a:ext cx="7703820" cy="30257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latin typeface="Arial"/>
                <a:cs typeface="Arial"/>
              </a:rPr>
              <a:t>Identity </a:t>
            </a:r>
            <a:r>
              <a:rPr sz="3000" dirty="0">
                <a:latin typeface="Arial"/>
                <a:cs typeface="Arial"/>
              </a:rPr>
              <a:t>Mappings </a:t>
            </a:r>
            <a:r>
              <a:rPr sz="3000" spc="-5" dirty="0">
                <a:latin typeface="Arial"/>
                <a:cs typeface="Arial"/>
              </a:rPr>
              <a:t>in Deep Residual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Networks</a:t>
            </a:r>
            <a:endParaRPr sz="3000">
              <a:latin typeface="Arial"/>
              <a:cs typeface="Arial"/>
            </a:endParaRPr>
          </a:p>
          <a:p>
            <a:pPr marL="24130">
              <a:lnSpc>
                <a:spcPct val="100000"/>
              </a:lnSpc>
              <a:spcBef>
                <a:spcPts val="290"/>
              </a:spcBef>
            </a:pPr>
            <a:r>
              <a:rPr sz="1400" i="1" spc="-5" dirty="0">
                <a:latin typeface="Arial"/>
                <a:cs typeface="Arial"/>
              </a:rPr>
              <a:t>[He et al.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2016]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499745" marR="3568700" indent="-304800">
              <a:lnSpc>
                <a:spcPct val="100699"/>
              </a:lnSpc>
              <a:buChar char="-"/>
              <a:tabLst>
                <a:tab pos="499745" algn="l"/>
                <a:tab pos="50038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Improved ResNet block design from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creators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ResNet</a:t>
            </a:r>
            <a:endParaRPr sz="1800">
              <a:latin typeface="Arial"/>
              <a:cs typeface="Arial"/>
            </a:endParaRPr>
          </a:p>
          <a:p>
            <a:pPr marL="499745" marR="3437890" indent="-304800">
              <a:lnSpc>
                <a:spcPct val="100699"/>
              </a:lnSpc>
              <a:buChar char="-"/>
              <a:tabLst>
                <a:tab pos="499745" algn="l"/>
                <a:tab pos="50038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Creates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 more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direct path for  propagating information throughout  network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(moves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activation to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residual  mapping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pathway)</a:t>
            </a:r>
            <a:endParaRPr sz="1800">
              <a:latin typeface="Arial"/>
              <a:cs typeface="Arial"/>
            </a:endParaRPr>
          </a:p>
          <a:p>
            <a:pPr marL="49974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499745" algn="l"/>
                <a:tab pos="50038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Gives better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9688" y="1429599"/>
            <a:ext cx="1850396" cy="254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90</a:t>
            </a:fld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24" y="35986"/>
            <a:ext cx="286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Improving</a:t>
            </a:r>
            <a:r>
              <a:rPr sz="2400" spc="-9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ResNets...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32423" y="1568056"/>
            <a:ext cx="4171950" cy="25095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6865" marR="929640" indent="-304165">
              <a:lnSpc>
                <a:spcPct val="100699"/>
              </a:lnSpc>
              <a:spcBef>
                <a:spcPts val="8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Argues that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residuals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are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the  important factor, not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depth</a:t>
            </a:r>
            <a:endParaRPr sz="1800">
              <a:latin typeface="Arial"/>
              <a:cs typeface="Arial"/>
            </a:endParaRPr>
          </a:p>
          <a:p>
            <a:pPr marL="316865" marR="5080" indent="-304165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User wider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residual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blocks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(F x k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filters instead of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filters in each</a:t>
            </a:r>
            <a:r>
              <a:rPr sz="18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layer)</a:t>
            </a:r>
            <a:endParaRPr sz="1800">
              <a:latin typeface="Arial"/>
              <a:cs typeface="Arial"/>
            </a:endParaRPr>
          </a:p>
          <a:p>
            <a:pPr marL="316865" marR="380365" indent="-304165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50-layer wide ResNet outperforms  152-layer original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ResNet</a:t>
            </a:r>
            <a:endParaRPr sz="1800">
              <a:latin typeface="Arial"/>
              <a:cs typeface="Arial"/>
            </a:endParaRPr>
          </a:p>
          <a:p>
            <a:pPr marL="316865" marR="509905" indent="-304165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Increasing width instead of depth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more computationally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efficient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(parallelizable)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149" y="508403"/>
            <a:ext cx="4171315" cy="8121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spc="-10" dirty="0">
                <a:latin typeface="Arial"/>
                <a:cs typeface="Arial"/>
              </a:rPr>
              <a:t>Wide </a:t>
            </a:r>
            <a:r>
              <a:rPr sz="3000" spc="-5" dirty="0">
                <a:latin typeface="Arial"/>
                <a:cs typeface="Arial"/>
              </a:rPr>
              <a:t>Residual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Networks</a:t>
            </a:r>
            <a:endParaRPr sz="3000">
              <a:latin typeface="Arial"/>
              <a:cs typeface="Arial"/>
            </a:endParaRPr>
          </a:p>
          <a:p>
            <a:pPr marL="24130">
              <a:lnSpc>
                <a:spcPct val="100000"/>
              </a:lnSpc>
              <a:spcBef>
                <a:spcPts val="290"/>
              </a:spcBef>
            </a:pPr>
            <a:r>
              <a:rPr sz="1400" i="1" spc="-5" dirty="0">
                <a:latin typeface="Arial"/>
                <a:cs typeface="Arial"/>
              </a:rPr>
              <a:t>[Zagoruyko et al.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2016]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0742" y="3497982"/>
            <a:ext cx="1594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Basic </a:t>
            </a:r>
            <a:r>
              <a:rPr sz="1400" dirty="0">
                <a:latin typeface="Arial"/>
                <a:cs typeface="Arial"/>
              </a:rPr>
              <a:t>residual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5814" y="3497982"/>
            <a:ext cx="15659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Wide </a:t>
            </a:r>
            <a:r>
              <a:rPr sz="1400" dirty="0">
                <a:latin typeface="Arial"/>
                <a:cs typeface="Arial"/>
              </a:rPr>
              <a:t>residual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4264" y="1428507"/>
            <a:ext cx="1154422" cy="1888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5386" y="1417307"/>
            <a:ext cx="2157245" cy="1888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91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24" y="35986"/>
            <a:ext cx="8018780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1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Improving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ResNets...</a:t>
            </a:r>
            <a:endParaRPr sz="2400"/>
          </a:p>
          <a:p>
            <a:pPr marL="43180">
              <a:lnSpc>
                <a:spcPts val="3429"/>
              </a:lnSpc>
            </a:pPr>
            <a:r>
              <a:rPr sz="3000" spc="-10" dirty="0">
                <a:solidFill>
                  <a:srgbClr val="000000"/>
                </a:solidFill>
              </a:rPr>
              <a:t>Aggregated </a:t>
            </a:r>
            <a:r>
              <a:rPr sz="3000" spc="-5" dirty="0">
                <a:solidFill>
                  <a:srgbClr val="000000"/>
                </a:solidFill>
              </a:rPr>
              <a:t>Residual Transformations for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Deep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56149" y="737001"/>
            <a:ext cx="4723130" cy="36931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latin typeface="Arial"/>
                <a:cs typeface="Arial"/>
              </a:rPr>
              <a:t>Neural Networks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(ResNeXt)</a:t>
            </a:r>
            <a:endParaRPr sz="3000">
              <a:latin typeface="Arial"/>
              <a:cs typeface="Arial"/>
            </a:endParaRPr>
          </a:p>
          <a:p>
            <a:pPr marL="24130">
              <a:lnSpc>
                <a:spcPct val="100000"/>
              </a:lnSpc>
              <a:spcBef>
                <a:spcPts val="290"/>
              </a:spcBef>
            </a:pPr>
            <a:r>
              <a:rPr sz="1400" i="1" spc="-5" dirty="0">
                <a:latin typeface="Arial"/>
                <a:cs typeface="Arial"/>
              </a:rPr>
              <a:t>[Xie et al.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2016]</a:t>
            </a:r>
            <a:endParaRPr sz="1400">
              <a:latin typeface="Arial"/>
              <a:cs typeface="Arial"/>
            </a:endParaRPr>
          </a:p>
          <a:p>
            <a:pPr marL="393700" marR="2216785" indent="-304800">
              <a:lnSpc>
                <a:spcPct val="100699"/>
              </a:lnSpc>
              <a:spcBef>
                <a:spcPts val="935"/>
              </a:spcBef>
              <a:buChar char="-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Also from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creators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of  ResNet</a:t>
            </a:r>
            <a:endParaRPr sz="1800">
              <a:latin typeface="Arial"/>
              <a:cs typeface="Arial"/>
            </a:endParaRPr>
          </a:p>
          <a:p>
            <a:pPr marL="393700" marR="2088514" indent="-304800">
              <a:lnSpc>
                <a:spcPct val="100699"/>
              </a:lnSpc>
              <a:buChar char="-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Increases width of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residual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block</a:t>
            </a:r>
            <a:r>
              <a:rPr sz="18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through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multiple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parallel  pathways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(“cardinality”)</a:t>
            </a:r>
            <a:endParaRPr sz="1800">
              <a:latin typeface="Arial"/>
              <a:cs typeface="Arial"/>
            </a:endParaRPr>
          </a:p>
          <a:p>
            <a:pPr marL="393700" marR="2534285" indent="-304800">
              <a:lnSpc>
                <a:spcPct val="100699"/>
              </a:lnSpc>
              <a:buChar char="-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Parallel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pathways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similar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spirit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to  Inception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0719" y="1729111"/>
            <a:ext cx="1661105" cy="2339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14440" y="1496599"/>
            <a:ext cx="4034366" cy="26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87470" y="1322355"/>
            <a:ext cx="588645" cy="102235"/>
          </a:xfrm>
          <a:custGeom>
            <a:avLst/>
            <a:gdLst/>
            <a:ahLst/>
            <a:cxnLst/>
            <a:rect l="l" t="t" r="r" b="b"/>
            <a:pathLst>
              <a:path w="588645" h="102234">
                <a:moveTo>
                  <a:pt x="11162" y="35719"/>
                </a:moveTo>
                <a:lnTo>
                  <a:pt x="2381" y="35719"/>
                </a:lnTo>
                <a:lnTo>
                  <a:pt x="2412" y="33933"/>
                </a:lnTo>
                <a:lnTo>
                  <a:pt x="23614" y="1190"/>
                </a:lnTo>
                <a:lnTo>
                  <a:pt x="42763" y="1190"/>
                </a:lnTo>
                <a:lnTo>
                  <a:pt x="50105" y="3671"/>
                </a:lnTo>
                <a:lnTo>
                  <a:pt x="55661" y="8632"/>
                </a:lnTo>
                <a:lnTo>
                  <a:pt x="26442" y="8632"/>
                </a:lnTo>
                <a:lnTo>
                  <a:pt x="21134" y="10815"/>
                </a:lnTo>
                <a:lnTo>
                  <a:pt x="13394" y="19546"/>
                </a:lnTo>
                <a:lnTo>
                  <a:pt x="11360" y="25797"/>
                </a:lnTo>
                <a:lnTo>
                  <a:pt x="11162" y="33933"/>
                </a:lnTo>
                <a:lnTo>
                  <a:pt x="11162" y="35719"/>
                </a:lnTo>
                <a:close/>
              </a:path>
              <a:path w="588645" h="102234">
                <a:moveTo>
                  <a:pt x="64293" y="99715"/>
                </a:moveTo>
                <a:lnTo>
                  <a:pt x="0" y="99715"/>
                </a:lnTo>
                <a:lnTo>
                  <a:pt x="99" y="92472"/>
                </a:lnTo>
                <a:lnTo>
                  <a:pt x="28062" y="61261"/>
                </a:lnTo>
                <a:lnTo>
                  <a:pt x="35232" y="56480"/>
                </a:lnTo>
                <a:lnTo>
                  <a:pt x="41114" y="52127"/>
                </a:lnTo>
                <a:lnTo>
                  <a:pt x="45811" y="48118"/>
                </a:lnTo>
                <a:lnTo>
                  <a:pt x="49262" y="44499"/>
                </a:lnTo>
                <a:lnTo>
                  <a:pt x="53131" y="39936"/>
                </a:lnTo>
                <a:lnTo>
                  <a:pt x="55066" y="34628"/>
                </a:lnTo>
                <a:lnTo>
                  <a:pt x="55066" y="22622"/>
                </a:lnTo>
                <a:lnTo>
                  <a:pt x="53032" y="17809"/>
                </a:lnTo>
                <a:lnTo>
                  <a:pt x="44896" y="10467"/>
                </a:lnTo>
                <a:lnTo>
                  <a:pt x="39638" y="8632"/>
                </a:lnTo>
                <a:lnTo>
                  <a:pt x="55661" y="8632"/>
                </a:lnTo>
                <a:lnTo>
                  <a:pt x="61218" y="13593"/>
                </a:lnTo>
                <a:lnTo>
                  <a:pt x="63996" y="20291"/>
                </a:lnTo>
                <a:lnTo>
                  <a:pt x="63880" y="35719"/>
                </a:lnTo>
                <a:lnTo>
                  <a:pt x="34974" y="66229"/>
                </a:lnTo>
                <a:lnTo>
                  <a:pt x="26144" y="71586"/>
                </a:lnTo>
                <a:lnTo>
                  <a:pt x="19943" y="76200"/>
                </a:lnTo>
                <a:lnTo>
                  <a:pt x="12799" y="83938"/>
                </a:lnTo>
                <a:lnTo>
                  <a:pt x="10666" y="87759"/>
                </a:lnTo>
                <a:lnTo>
                  <a:pt x="9971" y="91529"/>
                </a:lnTo>
                <a:lnTo>
                  <a:pt x="64293" y="91529"/>
                </a:lnTo>
                <a:lnTo>
                  <a:pt x="64293" y="99715"/>
                </a:lnTo>
                <a:close/>
              </a:path>
              <a:path w="588645" h="102234">
                <a:moveTo>
                  <a:pt x="88057" y="53876"/>
                </a:moveTo>
                <a:lnTo>
                  <a:pt x="80615" y="53876"/>
                </a:lnTo>
                <a:lnTo>
                  <a:pt x="89992" y="3274"/>
                </a:lnTo>
                <a:lnTo>
                  <a:pt x="138956" y="3274"/>
                </a:lnTo>
                <a:lnTo>
                  <a:pt x="138956" y="11310"/>
                </a:lnTo>
                <a:lnTo>
                  <a:pt x="96093" y="11310"/>
                </a:lnTo>
                <a:lnTo>
                  <a:pt x="89843" y="43755"/>
                </a:lnTo>
                <a:lnTo>
                  <a:pt x="90140" y="44053"/>
                </a:lnTo>
                <a:lnTo>
                  <a:pt x="100052" y="44053"/>
                </a:lnTo>
                <a:lnTo>
                  <a:pt x="97731" y="45244"/>
                </a:lnTo>
                <a:lnTo>
                  <a:pt x="93961" y="47129"/>
                </a:lnTo>
                <a:lnTo>
                  <a:pt x="90735" y="50007"/>
                </a:lnTo>
                <a:lnTo>
                  <a:pt x="88057" y="53876"/>
                </a:lnTo>
                <a:close/>
              </a:path>
              <a:path w="588645" h="102234">
                <a:moveTo>
                  <a:pt x="100052" y="44053"/>
                </a:moveTo>
                <a:lnTo>
                  <a:pt x="90140" y="44053"/>
                </a:lnTo>
                <a:lnTo>
                  <a:pt x="92720" y="41076"/>
                </a:lnTo>
                <a:lnTo>
                  <a:pt x="95846" y="38844"/>
                </a:lnTo>
                <a:lnTo>
                  <a:pt x="99602" y="37319"/>
                </a:lnTo>
                <a:lnTo>
                  <a:pt x="103187" y="35769"/>
                </a:lnTo>
                <a:lnTo>
                  <a:pt x="106958" y="34974"/>
                </a:lnTo>
                <a:lnTo>
                  <a:pt x="110827" y="34974"/>
                </a:lnTo>
                <a:lnTo>
                  <a:pt x="117953" y="35560"/>
                </a:lnTo>
                <a:lnTo>
                  <a:pt x="124296" y="37319"/>
                </a:lnTo>
                <a:lnTo>
                  <a:pt x="129859" y="40249"/>
                </a:lnTo>
                <a:lnTo>
                  <a:pt x="132211" y="42267"/>
                </a:lnTo>
                <a:lnTo>
                  <a:pt x="105668" y="42267"/>
                </a:lnTo>
                <a:lnTo>
                  <a:pt x="101601" y="43259"/>
                </a:lnTo>
                <a:lnTo>
                  <a:pt x="100052" y="44053"/>
                </a:lnTo>
                <a:close/>
              </a:path>
              <a:path w="588645" h="102234">
                <a:moveTo>
                  <a:pt x="131156" y="94357"/>
                </a:moveTo>
                <a:lnTo>
                  <a:pt x="117524" y="94357"/>
                </a:lnTo>
                <a:lnTo>
                  <a:pt x="123378" y="91827"/>
                </a:lnTo>
                <a:lnTo>
                  <a:pt x="127943" y="86766"/>
                </a:lnTo>
                <a:lnTo>
                  <a:pt x="132506" y="81608"/>
                </a:lnTo>
                <a:lnTo>
                  <a:pt x="134710" y="75474"/>
                </a:lnTo>
                <a:lnTo>
                  <a:pt x="134788" y="60375"/>
                </a:lnTo>
                <a:lnTo>
                  <a:pt x="132407" y="54322"/>
                </a:lnTo>
                <a:lnTo>
                  <a:pt x="127645" y="49560"/>
                </a:lnTo>
                <a:lnTo>
                  <a:pt x="122882" y="44698"/>
                </a:lnTo>
                <a:lnTo>
                  <a:pt x="116979" y="42267"/>
                </a:lnTo>
                <a:lnTo>
                  <a:pt x="132211" y="42267"/>
                </a:lnTo>
                <a:lnTo>
                  <a:pt x="143570" y="68758"/>
                </a:lnTo>
                <a:lnTo>
                  <a:pt x="142956" y="75474"/>
                </a:lnTo>
                <a:lnTo>
                  <a:pt x="141114" y="81632"/>
                </a:lnTo>
                <a:lnTo>
                  <a:pt x="138045" y="87232"/>
                </a:lnTo>
                <a:lnTo>
                  <a:pt x="133747" y="92273"/>
                </a:lnTo>
                <a:lnTo>
                  <a:pt x="131156" y="94357"/>
                </a:lnTo>
                <a:close/>
              </a:path>
              <a:path w="588645" h="102234">
                <a:moveTo>
                  <a:pt x="109785" y="101798"/>
                </a:moveTo>
                <a:lnTo>
                  <a:pt x="100856" y="101798"/>
                </a:lnTo>
                <a:lnTo>
                  <a:pt x="93316" y="99169"/>
                </a:lnTo>
                <a:lnTo>
                  <a:pt x="87164" y="93910"/>
                </a:lnTo>
                <a:lnTo>
                  <a:pt x="81111" y="88651"/>
                </a:lnTo>
                <a:lnTo>
                  <a:pt x="77937" y="81260"/>
                </a:lnTo>
                <a:lnTo>
                  <a:pt x="77639" y="71735"/>
                </a:lnTo>
                <a:lnTo>
                  <a:pt x="86420" y="71735"/>
                </a:lnTo>
                <a:lnTo>
                  <a:pt x="86618" y="78482"/>
                </a:lnTo>
                <a:lnTo>
                  <a:pt x="88949" y="83938"/>
                </a:lnTo>
                <a:lnTo>
                  <a:pt x="93415" y="88106"/>
                </a:lnTo>
                <a:lnTo>
                  <a:pt x="97978" y="92273"/>
                </a:lnTo>
                <a:lnTo>
                  <a:pt x="103634" y="94357"/>
                </a:lnTo>
                <a:lnTo>
                  <a:pt x="131156" y="94357"/>
                </a:lnTo>
                <a:lnTo>
                  <a:pt x="128566" y="96440"/>
                </a:lnTo>
                <a:lnTo>
                  <a:pt x="122845" y="99417"/>
                </a:lnTo>
                <a:lnTo>
                  <a:pt x="116585" y="101202"/>
                </a:lnTo>
                <a:lnTo>
                  <a:pt x="109785" y="101798"/>
                </a:lnTo>
                <a:close/>
              </a:path>
              <a:path w="588645" h="102234">
                <a:moveTo>
                  <a:pt x="189955" y="101798"/>
                </a:moveTo>
                <a:lnTo>
                  <a:pt x="157808" y="73558"/>
                </a:lnTo>
                <a:lnTo>
                  <a:pt x="155873" y="50155"/>
                </a:lnTo>
                <a:lnTo>
                  <a:pt x="156422" y="39923"/>
                </a:lnTo>
                <a:lnTo>
                  <a:pt x="175630" y="4651"/>
                </a:lnTo>
                <a:lnTo>
                  <a:pt x="190699" y="1190"/>
                </a:lnTo>
                <a:lnTo>
                  <a:pt x="199629" y="1190"/>
                </a:lnTo>
                <a:lnTo>
                  <a:pt x="206624" y="3373"/>
                </a:lnTo>
                <a:lnTo>
                  <a:pt x="212719" y="8632"/>
                </a:lnTo>
                <a:lnTo>
                  <a:pt x="182762" y="8632"/>
                </a:lnTo>
                <a:lnTo>
                  <a:pt x="176064" y="12402"/>
                </a:lnTo>
                <a:lnTo>
                  <a:pt x="164654" y="52238"/>
                </a:lnTo>
                <a:lnTo>
                  <a:pt x="171602" y="52238"/>
                </a:lnTo>
                <a:lnTo>
                  <a:pt x="168673" y="55363"/>
                </a:lnTo>
                <a:lnTo>
                  <a:pt x="166440" y="61615"/>
                </a:lnTo>
                <a:lnTo>
                  <a:pt x="166440" y="77192"/>
                </a:lnTo>
                <a:lnTo>
                  <a:pt x="168574" y="83344"/>
                </a:lnTo>
                <a:lnTo>
                  <a:pt x="172840" y="87808"/>
                </a:lnTo>
                <a:lnTo>
                  <a:pt x="177106" y="92174"/>
                </a:lnTo>
                <a:lnTo>
                  <a:pt x="183109" y="94357"/>
                </a:lnTo>
                <a:lnTo>
                  <a:pt x="211262" y="94357"/>
                </a:lnTo>
                <a:lnTo>
                  <a:pt x="208623" y="96524"/>
                </a:lnTo>
                <a:lnTo>
                  <a:pt x="203015" y="99454"/>
                </a:lnTo>
                <a:lnTo>
                  <a:pt x="196792" y="101212"/>
                </a:lnTo>
                <a:lnTo>
                  <a:pt x="189955" y="101798"/>
                </a:lnTo>
                <a:close/>
              </a:path>
              <a:path w="588645" h="102234">
                <a:moveTo>
                  <a:pt x="220762" y="26640"/>
                </a:moveTo>
                <a:lnTo>
                  <a:pt x="211832" y="26640"/>
                </a:lnTo>
                <a:lnTo>
                  <a:pt x="211138" y="21282"/>
                </a:lnTo>
                <a:lnTo>
                  <a:pt x="208956" y="16966"/>
                </a:lnTo>
                <a:lnTo>
                  <a:pt x="205284" y="13692"/>
                </a:lnTo>
                <a:lnTo>
                  <a:pt x="201712" y="10319"/>
                </a:lnTo>
                <a:lnTo>
                  <a:pt x="197149" y="8632"/>
                </a:lnTo>
                <a:lnTo>
                  <a:pt x="212719" y="8632"/>
                </a:lnTo>
                <a:lnTo>
                  <a:pt x="216744" y="12105"/>
                </a:lnTo>
                <a:lnTo>
                  <a:pt x="219770" y="18405"/>
                </a:lnTo>
                <a:lnTo>
                  <a:pt x="220762" y="26640"/>
                </a:lnTo>
                <a:close/>
              </a:path>
              <a:path w="588645" h="102234">
                <a:moveTo>
                  <a:pt x="171602" y="52238"/>
                </a:moveTo>
                <a:lnTo>
                  <a:pt x="164803" y="52238"/>
                </a:lnTo>
                <a:lnTo>
                  <a:pt x="167284" y="47179"/>
                </a:lnTo>
                <a:lnTo>
                  <a:pt x="170905" y="43210"/>
                </a:lnTo>
                <a:lnTo>
                  <a:pt x="180430" y="37455"/>
                </a:lnTo>
                <a:lnTo>
                  <a:pt x="185490" y="36016"/>
                </a:lnTo>
                <a:lnTo>
                  <a:pt x="200373" y="36016"/>
                </a:lnTo>
                <a:lnTo>
                  <a:pt x="208112" y="39092"/>
                </a:lnTo>
                <a:lnTo>
                  <a:pt x="212337" y="43458"/>
                </a:lnTo>
                <a:lnTo>
                  <a:pt x="183506" y="43458"/>
                </a:lnTo>
                <a:lnTo>
                  <a:pt x="177701" y="45838"/>
                </a:lnTo>
                <a:lnTo>
                  <a:pt x="173137" y="50601"/>
                </a:lnTo>
                <a:lnTo>
                  <a:pt x="171602" y="52238"/>
                </a:lnTo>
                <a:close/>
              </a:path>
              <a:path w="588645" h="102234">
                <a:moveTo>
                  <a:pt x="211262" y="94357"/>
                </a:moveTo>
                <a:lnTo>
                  <a:pt x="197594" y="94357"/>
                </a:lnTo>
                <a:lnTo>
                  <a:pt x="203201" y="91926"/>
                </a:lnTo>
                <a:lnTo>
                  <a:pt x="207665" y="87064"/>
                </a:lnTo>
                <a:lnTo>
                  <a:pt x="212130" y="82103"/>
                </a:lnTo>
                <a:lnTo>
                  <a:pt x="214363" y="76200"/>
                </a:lnTo>
                <a:lnTo>
                  <a:pt x="214257" y="61615"/>
                </a:lnTo>
                <a:lnTo>
                  <a:pt x="212180" y="55761"/>
                </a:lnTo>
                <a:lnTo>
                  <a:pt x="207815" y="50899"/>
                </a:lnTo>
                <a:lnTo>
                  <a:pt x="203547" y="45938"/>
                </a:lnTo>
                <a:lnTo>
                  <a:pt x="197793" y="43458"/>
                </a:lnTo>
                <a:lnTo>
                  <a:pt x="212337" y="43458"/>
                </a:lnTo>
                <a:lnTo>
                  <a:pt x="214759" y="45938"/>
                </a:lnTo>
                <a:lnTo>
                  <a:pt x="220117" y="51296"/>
                </a:lnTo>
                <a:lnTo>
                  <a:pt x="223143" y="59134"/>
                </a:lnTo>
                <a:lnTo>
                  <a:pt x="223091" y="69354"/>
                </a:lnTo>
                <a:lnTo>
                  <a:pt x="222548" y="75595"/>
                </a:lnTo>
                <a:lnTo>
                  <a:pt x="220762" y="81818"/>
                </a:lnTo>
                <a:lnTo>
                  <a:pt x="217785" y="87427"/>
                </a:lnTo>
                <a:lnTo>
                  <a:pt x="213618" y="92422"/>
                </a:lnTo>
                <a:lnTo>
                  <a:pt x="211262" y="94357"/>
                </a:lnTo>
                <a:close/>
              </a:path>
              <a:path w="588645" h="102234">
                <a:moveTo>
                  <a:pt x="271166" y="65335"/>
                </a:moveTo>
                <a:lnTo>
                  <a:pt x="236191" y="65335"/>
                </a:lnTo>
                <a:lnTo>
                  <a:pt x="236191" y="57299"/>
                </a:lnTo>
                <a:lnTo>
                  <a:pt x="271166" y="57299"/>
                </a:lnTo>
                <a:lnTo>
                  <a:pt x="271166" y="65335"/>
                </a:lnTo>
                <a:close/>
              </a:path>
              <a:path w="588645" h="102234">
                <a:moveTo>
                  <a:pt x="351261" y="41374"/>
                </a:moveTo>
                <a:lnTo>
                  <a:pt x="342480" y="41374"/>
                </a:lnTo>
                <a:lnTo>
                  <a:pt x="342480" y="0"/>
                </a:lnTo>
                <a:lnTo>
                  <a:pt x="351261" y="0"/>
                </a:lnTo>
                <a:lnTo>
                  <a:pt x="351261" y="41374"/>
                </a:lnTo>
                <a:close/>
              </a:path>
              <a:path w="588645" h="102234">
                <a:moveTo>
                  <a:pt x="322338" y="101798"/>
                </a:moveTo>
                <a:lnTo>
                  <a:pt x="317179" y="101798"/>
                </a:lnTo>
                <a:lnTo>
                  <a:pt x="310184" y="101156"/>
                </a:lnTo>
                <a:lnTo>
                  <a:pt x="285432" y="71967"/>
                </a:lnTo>
                <a:lnTo>
                  <a:pt x="284883" y="63698"/>
                </a:lnTo>
                <a:lnTo>
                  <a:pt x="285423" y="55494"/>
                </a:lnTo>
                <a:lnTo>
                  <a:pt x="310119" y="26249"/>
                </a:lnTo>
                <a:lnTo>
                  <a:pt x="317179" y="25598"/>
                </a:lnTo>
                <a:lnTo>
                  <a:pt x="322834" y="25598"/>
                </a:lnTo>
                <a:lnTo>
                  <a:pt x="327945" y="26988"/>
                </a:lnTo>
                <a:lnTo>
                  <a:pt x="332508" y="29765"/>
                </a:lnTo>
                <a:lnTo>
                  <a:pt x="337072" y="32444"/>
                </a:lnTo>
                <a:lnTo>
                  <a:pt x="337568" y="33040"/>
                </a:lnTo>
                <a:lnTo>
                  <a:pt x="310035" y="33040"/>
                </a:lnTo>
                <a:lnTo>
                  <a:pt x="304330" y="35868"/>
                </a:lnTo>
                <a:lnTo>
                  <a:pt x="295798" y="47179"/>
                </a:lnTo>
                <a:lnTo>
                  <a:pt x="293664" y="54570"/>
                </a:lnTo>
                <a:lnTo>
                  <a:pt x="293693" y="72727"/>
                </a:lnTo>
                <a:lnTo>
                  <a:pt x="295748" y="79970"/>
                </a:lnTo>
                <a:lnTo>
                  <a:pt x="300135" y="86022"/>
                </a:lnTo>
                <a:lnTo>
                  <a:pt x="304182" y="91479"/>
                </a:lnTo>
                <a:lnTo>
                  <a:pt x="309936" y="94357"/>
                </a:lnTo>
                <a:lnTo>
                  <a:pt x="337548" y="94357"/>
                </a:lnTo>
                <a:lnTo>
                  <a:pt x="337320" y="94604"/>
                </a:lnTo>
                <a:lnTo>
                  <a:pt x="327399" y="100359"/>
                </a:lnTo>
                <a:lnTo>
                  <a:pt x="322338" y="101798"/>
                </a:lnTo>
                <a:close/>
              </a:path>
              <a:path w="588645" h="102234">
                <a:moveTo>
                  <a:pt x="337548" y="94357"/>
                </a:moveTo>
                <a:lnTo>
                  <a:pt x="325216" y="94357"/>
                </a:lnTo>
                <a:lnTo>
                  <a:pt x="331416" y="91529"/>
                </a:lnTo>
                <a:lnTo>
                  <a:pt x="340247" y="80119"/>
                </a:lnTo>
                <a:lnTo>
                  <a:pt x="342480" y="72727"/>
                </a:lnTo>
                <a:lnTo>
                  <a:pt x="342450" y="54570"/>
                </a:lnTo>
                <a:lnTo>
                  <a:pt x="340297" y="47327"/>
                </a:lnTo>
                <a:lnTo>
                  <a:pt x="335918" y="41653"/>
                </a:lnTo>
                <a:lnTo>
                  <a:pt x="331566" y="35917"/>
                </a:lnTo>
                <a:lnTo>
                  <a:pt x="325315" y="33040"/>
                </a:lnTo>
                <a:lnTo>
                  <a:pt x="337568" y="33040"/>
                </a:lnTo>
                <a:lnTo>
                  <a:pt x="340297" y="36313"/>
                </a:lnTo>
                <a:lnTo>
                  <a:pt x="342183" y="41374"/>
                </a:lnTo>
                <a:lnTo>
                  <a:pt x="351261" y="41374"/>
                </a:lnTo>
                <a:lnTo>
                  <a:pt x="351261" y="86022"/>
                </a:lnTo>
                <a:lnTo>
                  <a:pt x="342926" y="86022"/>
                </a:lnTo>
                <a:lnTo>
                  <a:pt x="340842" y="90785"/>
                </a:lnTo>
                <a:lnTo>
                  <a:pt x="337548" y="94357"/>
                </a:lnTo>
                <a:close/>
              </a:path>
              <a:path w="588645" h="102234">
                <a:moveTo>
                  <a:pt x="351261" y="99715"/>
                </a:moveTo>
                <a:lnTo>
                  <a:pt x="343224" y="99715"/>
                </a:lnTo>
                <a:lnTo>
                  <a:pt x="343224" y="86022"/>
                </a:lnTo>
                <a:lnTo>
                  <a:pt x="351261" y="86022"/>
                </a:lnTo>
                <a:lnTo>
                  <a:pt x="351261" y="99715"/>
                </a:lnTo>
                <a:close/>
              </a:path>
              <a:path w="588645" h="102234">
                <a:moveTo>
                  <a:pt x="444361" y="101798"/>
                </a:moveTo>
                <a:lnTo>
                  <a:pt x="437316" y="101798"/>
                </a:lnTo>
                <a:lnTo>
                  <a:pt x="430024" y="101128"/>
                </a:lnTo>
                <a:lnTo>
                  <a:pt x="403821" y="71660"/>
                </a:lnTo>
                <a:lnTo>
                  <a:pt x="403235" y="63698"/>
                </a:lnTo>
                <a:lnTo>
                  <a:pt x="403821" y="55736"/>
                </a:lnTo>
                <a:lnTo>
                  <a:pt x="430024" y="26268"/>
                </a:lnTo>
                <a:lnTo>
                  <a:pt x="437316" y="25598"/>
                </a:lnTo>
                <a:lnTo>
                  <a:pt x="444609" y="26268"/>
                </a:lnTo>
                <a:lnTo>
                  <a:pt x="451157" y="28277"/>
                </a:lnTo>
                <a:lnTo>
                  <a:pt x="456962" y="31625"/>
                </a:lnTo>
                <a:lnTo>
                  <a:pt x="458488" y="33040"/>
                </a:lnTo>
                <a:lnTo>
                  <a:pt x="429726" y="33040"/>
                </a:lnTo>
                <a:lnTo>
                  <a:pt x="423674" y="36016"/>
                </a:lnTo>
                <a:lnTo>
                  <a:pt x="414348" y="47923"/>
                </a:lnTo>
                <a:lnTo>
                  <a:pt x="412016" y="55165"/>
                </a:lnTo>
                <a:lnTo>
                  <a:pt x="412016" y="72231"/>
                </a:lnTo>
                <a:lnTo>
                  <a:pt x="414298" y="79474"/>
                </a:lnTo>
                <a:lnTo>
                  <a:pt x="418861" y="85427"/>
                </a:lnTo>
                <a:lnTo>
                  <a:pt x="423525" y="91380"/>
                </a:lnTo>
                <a:lnTo>
                  <a:pt x="429676" y="94357"/>
                </a:lnTo>
                <a:lnTo>
                  <a:pt x="459058" y="94357"/>
                </a:lnTo>
                <a:lnTo>
                  <a:pt x="455771" y="96589"/>
                </a:lnTo>
                <a:lnTo>
                  <a:pt x="450512" y="100062"/>
                </a:lnTo>
                <a:lnTo>
                  <a:pt x="444361" y="101798"/>
                </a:lnTo>
                <a:close/>
              </a:path>
              <a:path w="588645" h="102234">
                <a:moveTo>
                  <a:pt x="459058" y="94357"/>
                </a:moveTo>
                <a:lnTo>
                  <a:pt x="444956" y="94357"/>
                </a:lnTo>
                <a:lnTo>
                  <a:pt x="451058" y="91380"/>
                </a:lnTo>
                <a:lnTo>
                  <a:pt x="460286" y="79375"/>
                </a:lnTo>
                <a:lnTo>
                  <a:pt x="462585" y="72231"/>
                </a:lnTo>
                <a:lnTo>
                  <a:pt x="462585" y="55165"/>
                </a:lnTo>
                <a:lnTo>
                  <a:pt x="460286" y="48071"/>
                </a:lnTo>
                <a:lnTo>
                  <a:pt x="455566" y="42044"/>
                </a:lnTo>
                <a:lnTo>
                  <a:pt x="451058" y="36066"/>
                </a:lnTo>
                <a:lnTo>
                  <a:pt x="444907" y="33040"/>
                </a:lnTo>
                <a:lnTo>
                  <a:pt x="458488" y="33040"/>
                </a:lnTo>
                <a:lnTo>
                  <a:pt x="471397" y="63698"/>
                </a:lnTo>
                <a:lnTo>
                  <a:pt x="471397" y="70445"/>
                </a:lnTo>
                <a:lnTo>
                  <a:pt x="470108" y="76745"/>
                </a:lnTo>
                <a:lnTo>
                  <a:pt x="467528" y="82599"/>
                </a:lnTo>
                <a:lnTo>
                  <a:pt x="464949" y="88354"/>
                </a:lnTo>
                <a:lnTo>
                  <a:pt x="461030" y="93018"/>
                </a:lnTo>
                <a:lnTo>
                  <a:pt x="459058" y="94357"/>
                </a:lnTo>
                <a:close/>
              </a:path>
              <a:path w="588645" h="102234">
                <a:moveTo>
                  <a:pt x="515154" y="101798"/>
                </a:moveTo>
                <a:lnTo>
                  <a:pt x="500966" y="101798"/>
                </a:lnTo>
                <a:lnTo>
                  <a:pt x="494566" y="99517"/>
                </a:lnTo>
                <a:lnTo>
                  <a:pt x="490399" y="94952"/>
                </a:lnTo>
                <a:lnTo>
                  <a:pt x="486331" y="90388"/>
                </a:lnTo>
                <a:lnTo>
                  <a:pt x="484297" y="83740"/>
                </a:lnTo>
                <a:lnTo>
                  <a:pt x="484297" y="27682"/>
                </a:lnTo>
                <a:lnTo>
                  <a:pt x="493227" y="27682"/>
                </a:lnTo>
                <a:lnTo>
                  <a:pt x="493298" y="80863"/>
                </a:lnTo>
                <a:lnTo>
                  <a:pt x="494616" y="85427"/>
                </a:lnTo>
                <a:lnTo>
                  <a:pt x="497394" y="88999"/>
                </a:lnTo>
                <a:lnTo>
                  <a:pt x="500272" y="92571"/>
                </a:lnTo>
                <a:lnTo>
                  <a:pt x="505232" y="94357"/>
                </a:lnTo>
                <a:lnTo>
                  <a:pt x="529644" y="94357"/>
                </a:lnTo>
                <a:lnTo>
                  <a:pt x="528846" y="95250"/>
                </a:lnTo>
                <a:lnTo>
                  <a:pt x="524480" y="97929"/>
                </a:lnTo>
                <a:lnTo>
                  <a:pt x="520115" y="100508"/>
                </a:lnTo>
                <a:lnTo>
                  <a:pt x="515154" y="101798"/>
                </a:lnTo>
                <a:close/>
              </a:path>
              <a:path w="588645" h="102234">
                <a:moveTo>
                  <a:pt x="529644" y="94357"/>
                </a:moveTo>
                <a:lnTo>
                  <a:pt x="519023" y="94357"/>
                </a:lnTo>
                <a:lnTo>
                  <a:pt x="524332" y="91677"/>
                </a:lnTo>
                <a:lnTo>
                  <a:pt x="528201" y="86321"/>
                </a:lnTo>
                <a:lnTo>
                  <a:pt x="532071" y="80863"/>
                </a:lnTo>
                <a:lnTo>
                  <a:pt x="534005" y="74116"/>
                </a:lnTo>
                <a:lnTo>
                  <a:pt x="534005" y="27682"/>
                </a:lnTo>
                <a:lnTo>
                  <a:pt x="542786" y="27682"/>
                </a:lnTo>
                <a:lnTo>
                  <a:pt x="542786" y="86766"/>
                </a:lnTo>
                <a:lnTo>
                  <a:pt x="534452" y="86766"/>
                </a:lnTo>
                <a:lnTo>
                  <a:pt x="532170" y="91529"/>
                </a:lnTo>
                <a:lnTo>
                  <a:pt x="529644" y="94357"/>
                </a:lnTo>
                <a:close/>
              </a:path>
              <a:path w="588645" h="102234">
                <a:moveTo>
                  <a:pt x="542786" y="99715"/>
                </a:moveTo>
                <a:lnTo>
                  <a:pt x="534750" y="99715"/>
                </a:lnTo>
                <a:lnTo>
                  <a:pt x="534750" y="86766"/>
                </a:lnTo>
                <a:lnTo>
                  <a:pt x="542786" y="86766"/>
                </a:lnTo>
                <a:lnTo>
                  <a:pt x="542786" y="99715"/>
                </a:lnTo>
                <a:close/>
              </a:path>
              <a:path w="588645" h="102234">
                <a:moveTo>
                  <a:pt x="573417" y="27682"/>
                </a:moveTo>
                <a:lnTo>
                  <a:pt x="564636" y="27682"/>
                </a:lnTo>
                <a:lnTo>
                  <a:pt x="564636" y="6102"/>
                </a:lnTo>
                <a:lnTo>
                  <a:pt x="573417" y="6102"/>
                </a:lnTo>
                <a:lnTo>
                  <a:pt x="573417" y="27682"/>
                </a:lnTo>
                <a:close/>
              </a:path>
              <a:path w="588645" h="102234">
                <a:moveTo>
                  <a:pt x="588150" y="35123"/>
                </a:moveTo>
                <a:lnTo>
                  <a:pt x="551985" y="35123"/>
                </a:lnTo>
                <a:lnTo>
                  <a:pt x="551985" y="27682"/>
                </a:lnTo>
                <a:lnTo>
                  <a:pt x="588150" y="27682"/>
                </a:lnTo>
                <a:lnTo>
                  <a:pt x="588150" y="35123"/>
                </a:lnTo>
                <a:close/>
              </a:path>
              <a:path w="588645" h="102234">
                <a:moveTo>
                  <a:pt x="585571" y="100459"/>
                </a:moveTo>
                <a:lnTo>
                  <a:pt x="574408" y="100459"/>
                </a:lnTo>
                <a:lnTo>
                  <a:pt x="570340" y="99367"/>
                </a:lnTo>
                <a:lnTo>
                  <a:pt x="565777" y="95002"/>
                </a:lnTo>
                <a:lnTo>
                  <a:pt x="564636" y="90983"/>
                </a:lnTo>
                <a:lnTo>
                  <a:pt x="564636" y="35123"/>
                </a:lnTo>
                <a:lnTo>
                  <a:pt x="573417" y="35123"/>
                </a:lnTo>
                <a:lnTo>
                  <a:pt x="573417" y="87907"/>
                </a:lnTo>
                <a:lnTo>
                  <a:pt x="574111" y="90338"/>
                </a:lnTo>
                <a:lnTo>
                  <a:pt x="575500" y="91529"/>
                </a:lnTo>
                <a:lnTo>
                  <a:pt x="576889" y="92620"/>
                </a:lnTo>
                <a:lnTo>
                  <a:pt x="578674" y="93166"/>
                </a:lnTo>
                <a:lnTo>
                  <a:pt x="588150" y="93166"/>
                </a:lnTo>
                <a:lnTo>
                  <a:pt x="588150" y="100310"/>
                </a:lnTo>
                <a:lnTo>
                  <a:pt x="586860" y="100409"/>
                </a:lnTo>
                <a:lnTo>
                  <a:pt x="585571" y="100459"/>
                </a:lnTo>
                <a:close/>
              </a:path>
              <a:path w="588645" h="102234">
                <a:moveTo>
                  <a:pt x="588150" y="93166"/>
                </a:moveTo>
                <a:lnTo>
                  <a:pt x="584132" y="93166"/>
                </a:lnTo>
                <a:lnTo>
                  <a:pt x="585422" y="93067"/>
                </a:lnTo>
                <a:lnTo>
                  <a:pt x="586761" y="92919"/>
                </a:lnTo>
                <a:lnTo>
                  <a:pt x="588150" y="92719"/>
                </a:lnTo>
                <a:lnTo>
                  <a:pt x="588150" y="93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34026" y="4273698"/>
            <a:ext cx="491490" cy="102235"/>
          </a:xfrm>
          <a:custGeom>
            <a:avLst/>
            <a:gdLst/>
            <a:ahLst/>
            <a:cxnLst/>
            <a:rect l="l" t="t" r="r" b="b"/>
            <a:pathLst>
              <a:path w="491490" h="102235">
                <a:moveTo>
                  <a:pt x="11162" y="35719"/>
                </a:moveTo>
                <a:lnTo>
                  <a:pt x="2381" y="35719"/>
                </a:lnTo>
                <a:lnTo>
                  <a:pt x="2412" y="33933"/>
                </a:lnTo>
                <a:lnTo>
                  <a:pt x="23614" y="1190"/>
                </a:lnTo>
                <a:lnTo>
                  <a:pt x="42763" y="1190"/>
                </a:lnTo>
                <a:lnTo>
                  <a:pt x="50105" y="3671"/>
                </a:lnTo>
                <a:lnTo>
                  <a:pt x="55661" y="8632"/>
                </a:lnTo>
                <a:lnTo>
                  <a:pt x="26442" y="8632"/>
                </a:lnTo>
                <a:lnTo>
                  <a:pt x="21134" y="10815"/>
                </a:lnTo>
                <a:lnTo>
                  <a:pt x="13394" y="19546"/>
                </a:lnTo>
                <a:lnTo>
                  <a:pt x="11360" y="25797"/>
                </a:lnTo>
                <a:lnTo>
                  <a:pt x="11162" y="33933"/>
                </a:lnTo>
                <a:lnTo>
                  <a:pt x="11162" y="35719"/>
                </a:lnTo>
                <a:close/>
              </a:path>
              <a:path w="491490" h="102235">
                <a:moveTo>
                  <a:pt x="64293" y="99715"/>
                </a:moveTo>
                <a:lnTo>
                  <a:pt x="0" y="99715"/>
                </a:lnTo>
                <a:lnTo>
                  <a:pt x="99" y="92472"/>
                </a:lnTo>
                <a:lnTo>
                  <a:pt x="28062" y="61261"/>
                </a:lnTo>
                <a:lnTo>
                  <a:pt x="35232" y="56480"/>
                </a:lnTo>
                <a:lnTo>
                  <a:pt x="41114" y="52127"/>
                </a:lnTo>
                <a:lnTo>
                  <a:pt x="45811" y="48118"/>
                </a:lnTo>
                <a:lnTo>
                  <a:pt x="49262" y="44499"/>
                </a:lnTo>
                <a:lnTo>
                  <a:pt x="53131" y="39936"/>
                </a:lnTo>
                <a:lnTo>
                  <a:pt x="55066" y="34628"/>
                </a:lnTo>
                <a:lnTo>
                  <a:pt x="55066" y="22622"/>
                </a:lnTo>
                <a:lnTo>
                  <a:pt x="53032" y="17809"/>
                </a:lnTo>
                <a:lnTo>
                  <a:pt x="44896" y="10467"/>
                </a:lnTo>
                <a:lnTo>
                  <a:pt x="39638" y="8632"/>
                </a:lnTo>
                <a:lnTo>
                  <a:pt x="55661" y="8632"/>
                </a:lnTo>
                <a:lnTo>
                  <a:pt x="61218" y="13593"/>
                </a:lnTo>
                <a:lnTo>
                  <a:pt x="63996" y="20291"/>
                </a:lnTo>
                <a:lnTo>
                  <a:pt x="63880" y="35719"/>
                </a:lnTo>
                <a:lnTo>
                  <a:pt x="34974" y="66229"/>
                </a:lnTo>
                <a:lnTo>
                  <a:pt x="26144" y="71586"/>
                </a:lnTo>
                <a:lnTo>
                  <a:pt x="19943" y="76200"/>
                </a:lnTo>
                <a:lnTo>
                  <a:pt x="12799" y="83938"/>
                </a:lnTo>
                <a:lnTo>
                  <a:pt x="10666" y="87759"/>
                </a:lnTo>
                <a:lnTo>
                  <a:pt x="9971" y="91529"/>
                </a:lnTo>
                <a:lnTo>
                  <a:pt x="64293" y="91529"/>
                </a:lnTo>
                <a:lnTo>
                  <a:pt x="64293" y="99715"/>
                </a:lnTo>
                <a:close/>
              </a:path>
              <a:path w="491490" h="102235">
                <a:moveTo>
                  <a:pt x="88057" y="53876"/>
                </a:moveTo>
                <a:lnTo>
                  <a:pt x="80615" y="53876"/>
                </a:lnTo>
                <a:lnTo>
                  <a:pt x="89992" y="3274"/>
                </a:lnTo>
                <a:lnTo>
                  <a:pt x="138956" y="3274"/>
                </a:lnTo>
                <a:lnTo>
                  <a:pt x="138956" y="11310"/>
                </a:lnTo>
                <a:lnTo>
                  <a:pt x="96093" y="11310"/>
                </a:lnTo>
                <a:lnTo>
                  <a:pt x="89843" y="43755"/>
                </a:lnTo>
                <a:lnTo>
                  <a:pt x="90140" y="44053"/>
                </a:lnTo>
                <a:lnTo>
                  <a:pt x="100052" y="44053"/>
                </a:lnTo>
                <a:lnTo>
                  <a:pt x="97731" y="45244"/>
                </a:lnTo>
                <a:lnTo>
                  <a:pt x="93961" y="47129"/>
                </a:lnTo>
                <a:lnTo>
                  <a:pt x="90735" y="50007"/>
                </a:lnTo>
                <a:lnTo>
                  <a:pt x="88057" y="53876"/>
                </a:lnTo>
                <a:close/>
              </a:path>
              <a:path w="491490" h="102235">
                <a:moveTo>
                  <a:pt x="100052" y="44053"/>
                </a:moveTo>
                <a:lnTo>
                  <a:pt x="90140" y="44053"/>
                </a:lnTo>
                <a:lnTo>
                  <a:pt x="92720" y="41076"/>
                </a:lnTo>
                <a:lnTo>
                  <a:pt x="95846" y="38844"/>
                </a:lnTo>
                <a:lnTo>
                  <a:pt x="99602" y="37319"/>
                </a:lnTo>
                <a:lnTo>
                  <a:pt x="103187" y="35769"/>
                </a:lnTo>
                <a:lnTo>
                  <a:pt x="106958" y="34974"/>
                </a:lnTo>
                <a:lnTo>
                  <a:pt x="110827" y="34974"/>
                </a:lnTo>
                <a:lnTo>
                  <a:pt x="117953" y="35560"/>
                </a:lnTo>
                <a:lnTo>
                  <a:pt x="124296" y="37319"/>
                </a:lnTo>
                <a:lnTo>
                  <a:pt x="129859" y="40249"/>
                </a:lnTo>
                <a:lnTo>
                  <a:pt x="132211" y="42267"/>
                </a:lnTo>
                <a:lnTo>
                  <a:pt x="105668" y="42267"/>
                </a:lnTo>
                <a:lnTo>
                  <a:pt x="101601" y="43259"/>
                </a:lnTo>
                <a:lnTo>
                  <a:pt x="100052" y="44053"/>
                </a:lnTo>
                <a:close/>
              </a:path>
              <a:path w="491490" h="102235">
                <a:moveTo>
                  <a:pt x="131156" y="94357"/>
                </a:moveTo>
                <a:lnTo>
                  <a:pt x="117524" y="94357"/>
                </a:lnTo>
                <a:lnTo>
                  <a:pt x="123378" y="91827"/>
                </a:lnTo>
                <a:lnTo>
                  <a:pt x="127943" y="86766"/>
                </a:lnTo>
                <a:lnTo>
                  <a:pt x="132507" y="81608"/>
                </a:lnTo>
                <a:lnTo>
                  <a:pt x="134710" y="75474"/>
                </a:lnTo>
                <a:lnTo>
                  <a:pt x="134788" y="60375"/>
                </a:lnTo>
                <a:lnTo>
                  <a:pt x="132407" y="54322"/>
                </a:lnTo>
                <a:lnTo>
                  <a:pt x="127645" y="49560"/>
                </a:lnTo>
                <a:lnTo>
                  <a:pt x="122882" y="44698"/>
                </a:lnTo>
                <a:lnTo>
                  <a:pt x="116979" y="42267"/>
                </a:lnTo>
                <a:lnTo>
                  <a:pt x="132211" y="42267"/>
                </a:lnTo>
                <a:lnTo>
                  <a:pt x="143570" y="68758"/>
                </a:lnTo>
                <a:lnTo>
                  <a:pt x="142956" y="75474"/>
                </a:lnTo>
                <a:lnTo>
                  <a:pt x="141114" y="81632"/>
                </a:lnTo>
                <a:lnTo>
                  <a:pt x="138045" y="87232"/>
                </a:lnTo>
                <a:lnTo>
                  <a:pt x="133747" y="92273"/>
                </a:lnTo>
                <a:lnTo>
                  <a:pt x="131156" y="94357"/>
                </a:lnTo>
                <a:close/>
              </a:path>
              <a:path w="491490" h="102235">
                <a:moveTo>
                  <a:pt x="109785" y="101798"/>
                </a:moveTo>
                <a:lnTo>
                  <a:pt x="100856" y="101798"/>
                </a:lnTo>
                <a:lnTo>
                  <a:pt x="93316" y="99169"/>
                </a:lnTo>
                <a:lnTo>
                  <a:pt x="87164" y="93910"/>
                </a:lnTo>
                <a:lnTo>
                  <a:pt x="81111" y="88651"/>
                </a:lnTo>
                <a:lnTo>
                  <a:pt x="77937" y="81260"/>
                </a:lnTo>
                <a:lnTo>
                  <a:pt x="77639" y="71735"/>
                </a:lnTo>
                <a:lnTo>
                  <a:pt x="86420" y="71735"/>
                </a:lnTo>
                <a:lnTo>
                  <a:pt x="86618" y="78482"/>
                </a:lnTo>
                <a:lnTo>
                  <a:pt x="88949" y="83938"/>
                </a:lnTo>
                <a:lnTo>
                  <a:pt x="93415" y="88106"/>
                </a:lnTo>
                <a:lnTo>
                  <a:pt x="97979" y="92273"/>
                </a:lnTo>
                <a:lnTo>
                  <a:pt x="103634" y="94357"/>
                </a:lnTo>
                <a:lnTo>
                  <a:pt x="131156" y="94357"/>
                </a:lnTo>
                <a:lnTo>
                  <a:pt x="128566" y="96440"/>
                </a:lnTo>
                <a:lnTo>
                  <a:pt x="122845" y="99417"/>
                </a:lnTo>
                <a:lnTo>
                  <a:pt x="116585" y="101202"/>
                </a:lnTo>
                <a:lnTo>
                  <a:pt x="109785" y="101798"/>
                </a:lnTo>
                <a:close/>
              </a:path>
              <a:path w="491490" h="102235">
                <a:moveTo>
                  <a:pt x="189955" y="101798"/>
                </a:moveTo>
                <a:lnTo>
                  <a:pt x="157808" y="73558"/>
                </a:lnTo>
                <a:lnTo>
                  <a:pt x="155873" y="50155"/>
                </a:lnTo>
                <a:lnTo>
                  <a:pt x="156422" y="39923"/>
                </a:lnTo>
                <a:lnTo>
                  <a:pt x="175630" y="4651"/>
                </a:lnTo>
                <a:lnTo>
                  <a:pt x="190699" y="1190"/>
                </a:lnTo>
                <a:lnTo>
                  <a:pt x="199629" y="1190"/>
                </a:lnTo>
                <a:lnTo>
                  <a:pt x="206624" y="3373"/>
                </a:lnTo>
                <a:lnTo>
                  <a:pt x="212719" y="8632"/>
                </a:lnTo>
                <a:lnTo>
                  <a:pt x="182762" y="8632"/>
                </a:lnTo>
                <a:lnTo>
                  <a:pt x="176064" y="12402"/>
                </a:lnTo>
                <a:lnTo>
                  <a:pt x="164654" y="52238"/>
                </a:lnTo>
                <a:lnTo>
                  <a:pt x="171602" y="52238"/>
                </a:lnTo>
                <a:lnTo>
                  <a:pt x="168673" y="55363"/>
                </a:lnTo>
                <a:lnTo>
                  <a:pt x="166440" y="61615"/>
                </a:lnTo>
                <a:lnTo>
                  <a:pt x="166440" y="77192"/>
                </a:lnTo>
                <a:lnTo>
                  <a:pt x="168574" y="83344"/>
                </a:lnTo>
                <a:lnTo>
                  <a:pt x="172840" y="87808"/>
                </a:lnTo>
                <a:lnTo>
                  <a:pt x="177106" y="92174"/>
                </a:lnTo>
                <a:lnTo>
                  <a:pt x="183109" y="94357"/>
                </a:lnTo>
                <a:lnTo>
                  <a:pt x="211262" y="94357"/>
                </a:lnTo>
                <a:lnTo>
                  <a:pt x="208623" y="96524"/>
                </a:lnTo>
                <a:lnTo>
                  <a:pt x="203015" y="99454"/>
                </a:lnTo>
                <a:lnTo>
                  <a:pt x="196792" y="101212"/>
                </a:lnTo>
                <a:lnTo>
                  <a:pt x="189955" y="101798"/>
                </a:lnTo>
                <a:close/>
              </a:path>
              <a:path w="491490" h="102235">
                <a:moveTo>
                  <a:pt x="220762" y="26640"/>
                </a:moveTo>
                <a:lnTo>
                  <a:pt x="211832" y="26640"/>
                </a:lnTo>
                <a:lnTo>
                  <a:pt x="211138" y="21282"/>
                </a:lnTo>
                <a:lnTo>
                  <a:pt x="208956" y="16966"/>
                </a:lnTo>
                <a:lnTo>
                  <a:pt x="205284" y="13692"/>
                </a:lnTo>
                <a:lnTo>
                  <a:pt x="201712" y="10319"/>
                </a:lnTo>
                <a:lnTo>
                  <a:pt x="197149" y="8632"/>
                </a:lnTo>
                <a:lnTo>
                  <a:pt x="212719" y="8632"/>
                </a:lnTo>
                <a:lnTo>
                  <a:pt x="216744" y="12105"/>
                </a:lnTo>
                <a:lnTo>
                  <a:pt x="219770" y="18405"/>
                </a:lnTo>
                <a:lnTo>
                  <a:pt x="220762" y="26640"/>
                </a:lnTo>
                <a:close/>
              </a:path>
              <a:path w="491490" h="102235">
                <a:moveTo>
                  <a:pt x="171602" y="52238"/>
                </a:moveTo>
                <a:lnTo>
                  <a:pt x="164803" y="52238"/>
                </a:lnTo>
                <a:lnTo>
                  <a:pt x="167284" y="47179"/>
                </a:lnTo>
                <a:lnTo>
                  <a:pt x="170905" y="43210"/>
                </a:lnTo>
                <a:lnTo>
                  <a:pt x="180430" y="37455"/>
                </a:lnTo>
                <a:lnTo>
                  <a:pt x="185490" y="36016"/>
                </a:lnTo>
                <a:lnTo>
                  <a:pt x="200373" y="36016"/>
                </a:lnTo>
                <a:lnTo>
                  <a:pt x="208112" y="39092"/>
                </a:lnTo>
                <a:lnTo>
                  <a:pt x="212337" y="43458"/>
                </a:lnTo>
                <a:lnTo>
                  <a:pt x="183506" y="43458"/>
                </a:lnTo>
                <a:lnTo>
                  <a:pt x="177701" y="45838"/>
                </a:lnTo>
                <a:lnTo>
                  <a:pt x="173137" y="50601"/>
                </a:lnTo>
                <a:lnTo>
                  <a:pt x="171602" y="52238"/>
                </a:lnTo>
                <a:close/>
              </a:path>
              <a:path w="491490" h="102235">
                <a:moveTo>
                  <a:pt x="211262" y="94357"/>
                </a:moveTo>
                <a:lnTo>
                  <a:pt x="197594" y="94357"/>
                </a:lnTo>
                <a:lnTo>
                  <a:pt x="203201" y="91926"/>
                </a:lnTo>
                <a:lnTo>
                  <a:pt x="207665" y="87064"/>
                </a:lnTo>
                <a:lnTo>
                  <a:pt x="212130" y="82103"/>
                </a:lnTo>
                <a:lnTo>
                  <a:pt x="214363" y="76200"/>
                </a:lnTo>
                <a:lnTo>
                  <a:pt x="214257" y="61615"/>
                </a:lnTo>
                <a:lnTo>
                  <a:pt x="212180" y="55761"/>
                </a:lnTo>
                <a:lnTo>
                  <a:pt x="207815" y="50899"/>
                </a:lnTo>
                <a:lnTo>
                  <a:pt x="203547" y="45938"/>
                </a:lnTo>
                <a:lnTo>
                  <a:pt x="197793" y="43458"/>
                </a:lnTo>
                <a:lnTo>
                  <a:pt x="212337" y="43458"/>
                </a:lnTo>
                <a:lnTo>
                  <a:pt x="214759" y="45938"/>
                </a:lnTo>
                <a:lnTo>
                  <a:pt x="220117" y="51296"/>
                </a:lnTo>
                <a:lnTo>
                  <a:pt x="223143" y="59134"/>
                </a:lnTo>
                <a:lnTo>
                  <a:pt x="223091" y="69354"/>
                </a:lnTo>
                <a:lnTo>
                  <a:pt x="222548" y="75595"/>
                </a:lnTo>
                <a:lnTo>
                  <a:pt x="220762" y="81818"/>
                </a:lnTo>
                <a:lnTo>
                  <a:pt x="217785" y="87427"/>
                </a:lnTo>
                <a:lnTo>
                  <a:pt x="213618" y="92422"/>
                </a:lnTo>
                <a:lnTo>
                  <a:pt x="211262" y="94357"/>
                </a:lnTo>
                <a:close/>
              </a:path>
              <a:path w="491490" h="102235">
                <a:moveTo>
                  <a:pt x="271166" y="65335"/>
                </a:moveTo>
                <a:lnTo>
                  <a:pt x="236191" y="65335"/>
                </a:lnTo>
                <a:lnTo>
                  <a:pt x="236191" y="57299"/>
                </a:lnTo>
                <a:lnTo>
                  <a:pt x="271166" y="57299"/>
                </a:lnTo>
                <a:lnTo>
                  <a:pt x="271166" y="65335"/>
                </a:lnTo>
                <a:close/>
              </a:path>
              <a:path w="491490" h="102235">
                <a:moveTo>
                  <a:pt x="351261" y="41374"/>
                </a:moveTo>
                <a:lnTo>
                  <a:pt x="342480" y="41374"/>
                </a:lnTo>
                <a:lnTo>
                  <a:pt x="342480" y="0"/>
                </a:lnTo>
                <a:lnTo>
                  <a:pt x="351261" y="0"/>
                </a:lnTo>
                <a:lnTo>
                  <a:pt x="351261" y="41374"/>
                </a:lnTo>
                <a:close/>
              </a:path>
              <a:path w="491490" h="102235">
                <a:moveTo>
                  <a:pt x="322338" y="101798"/>
                </a:moveTo>
                <a:lnTo>
                  <a:pt x="317179" y="101798"/>
                </a:lnTo>
                <a:lnTo>
                  <a:pt x="310184" y="101156"/>
                </a:lnTo>
                <a:lnTo>
                  <a:pt x="285432" y="71967"/>
                </a:lnTo>
                <a:lnTo>
                  <a:pt x="284883" y="63698"/>
                </a:lnTo>
                <a:lnTo>
                  <a:pt x="285423" y="55494"/>
                </a:lnTo>
                <a:lnTo>
                  <a:pt x="310119" y="26249"/>
                </a:lnTo>
                <a:lnTo>
                  <a:pt x="317179" y="25598"/>
                </a:lnTo>
                <a:lnTo>
                  <a:pt x="322834" y="25598"/>
                </a:lnTo>
                <a:lnTo>
                  <a:pt x="327945" y="26988"/>
                </a:lnTo>
                <a:lnTo>
                  <a:pt x="332508" y="29765"/>
                </a:lnTo>
                <a:lnTo>
                  <a:pt x="337072" y="32444"/>
                </a:lnTo>
                <a:lnTo>
                  <a:pt x="337568" y="33040"/>
                </a:lnTo>
                <a:lnTo>
                  <a:pt x="310036" y="33040"/>
                </a:lnTo>
                <a:lnTo>
                  <a:pt x="304330" y="35868"/>
                </a:lnTo>
                <a:lnTo>
                  <a:pt x="295798" y="47179"/>
                </a:lnTo>
                <a:lnTo>
                  <a:pt x="293664" y="54570"/>
                </a:lnTo>
                <a:lnTo>
                  <a:pt x="293693" y="72727"/>
                </a:lnTo>
                <a:lnTo>
                  <a:pt x="295748" y="79970"/>
                </a:lnTo>
                <a:lnTo>
                  <a:pt x="300136" y="86022"/>
                </a:lnTo>
                <a:lnTo>
                  <a:pt x="304182" y="91479"/>
                </a:lnTo>
                <a:lnTo>
                  <a:pt x="309936" y="94357"/>
                </a:lnTo>
                <a:lnTo>
                  <a:pt x="337548" y="94357"/>
                </a:lnTo>
                <a:lnTo>
                  <a:pt x="337320" y="94604"/>
                </a:lnTo>
                <a:lnTo>
                  <a:pt x="327399" y="100359"/>
                </a:lnTo>
                <a:lnTo>
                  <a:pt x="322338" y="101798"/>
                </a:lnTo>
                <a:close/>
              </a:path>
              <a:path w="491490" h="102235">
                <a:moveTo>
                  <a:pt x="337548" y="94357"/>
                </a:moveTo>
                <a:lnTo>
                  <a:pt x="325216" y="94357"/>
                </a:lnTo>
                <a:lnTo>
                  <a:pt x="331416" y="91529"/>
                </a:lnTo>
                <a:lnTo>
                  <a:pt x="340247" y="80119"/>
                </a:lnTo>
                <a:lnTo>
                  <a:pt x="342480" y="72727"/>
                </a:lnTo>
                <a:lnTo>
                  <a:pt x="342450" y="54570"/>
                </a:lnTo>
                <a:lnTo>
                  <a:pt x="340297" y="47327"/>
                </a:lnTo>
                <a:lnTo>
                  <a:pt x="335918" y="41653"/>
                </a:lnTo>
                <a:lnTo>
                  <a:pt x="331566" y="35917"/>
                </a:lnTo>
                <a:lnTo>
                  <a:pt x="325315" y="33040"/>
                </a:lnTo>
                <a:lnTo>
                  <a:pt x="337568" y="33040"/>
                </a:lnTo>
                <a:lnTo>
                  <a:pt x="340297" y="36313"/>
                </a:lnTo>
                <a:lnTo>
                  <a:pt x="342183" y="41374"/>
                </a:lnTo>
                <a:lnTo>
                  <a:pt x="351261" y="41374"/>
                </a:lnTo>
                <a:lnTo>
                  <a:pt x="351261" y="86022"/>
                </a:lnTo>
                <a:lnTo>
                  <a:pt x="342926" y="86022"/>
                </a:lnTo>
                <a:lnTo>
                  <a:pt x="340842" y="90785"/>
                </a:lnTo>
                <a:lnTo>
                  <a:pt x="337548" y="94357"/>
                </a:lnTo>
                <a:close/>
              </a:path>
              <a:path w="491490" h="102235">
                <a:moveTo>
                  <a:pt x="351261" y="99715"/>
                </a:moveTo>
                <a:lnTo>
                  <a:pt x="343224" y="99715"/>
                </a:lnTo>
                <a:lnTo>
                  <a:pt x="343224" y="86022"/>
                </a:lnTo>
                <a:lnTo>
                  <a:pt x="351261" y="86022"/>
                </a:lnTo>
                <a:lnTo>
                  <a:pt x="351261" y="99715"/>
                </a:lnTo>
                <a:close/>
              </a:path>
              <a:path w="491490" h="102235">
                <a:moveTo>
                  <a:pt x="415736" y="14138"/>
                </a:moveTo>
                <a:lnTo>
                  <a:pt x="406955" y="14138"/>
                </a:lnTo>
                <a:lnTo>
                  <a:pt x="406955" y="0"/>
                </a:lnTo>
                <a:lnTo>
                  <a:pt x="415736" y="0"/>
                </a:lnTo>
                <a:lnTo>
                  <a:pt x="415736" y="14138"/>
                </a:lnTo>
                <a:close/>
              </a:path>
              <a:path w="491490" h="102235">
                <a:moveTo>
                  <a:pt x="415736" y="99715"/>
                </a:moveTo>
                <a:lnTo>
                  <a:pt x="406955" y="99715"/>
                </a:lnTo>
                <a:lnTo>
                  <a:pt x="406955" y="27682"/>
                </a:lnTo>
                <a:lnTo>
                  <a:pt x="415736" y="27682"/>
                </a:lnTo>
                <a:lnTo>
                  <a:pt x="415736" y="99715"/>
                </a:lnTo>
                <a:close/>
              </a:path>
              <a:path w="491490" h="102235">
                <a:moveTo>
                  <a:pt x="447005" y="40183"/>
                </a:moveTo>
                <a:lnTo>
                  <a:pt x="441571" y="40183"/>
                </a:lnTo>
                <a:lnTo>
                  <a:pt x="443258" y="35818"/>
                </a:lnTo>
                <a:lnTo>
                  <a:pt x="446184" y="32296"/>
                </a:lnTo>
                <a:lnTo>
                  <a:pt x="450351" y="29616"/>
                </a:lnTo>
                <a:lnTo>
                  <a:pt x="454617" y="26938"/>
                </a:lnTo>
                <a:lnTo>
                  <a:pt x="459430" y="25598"/>
                </a:lnTo>
                <a:lnTo>
                  <a:pt x="474015" y="25598"/>
                </a:lnTo>
                <a:lnTo>
                  <a:pt x="480662" y="27880"/>
                </a:lnTo>
                <a:lnTo>
                  <a:pt x="484731" y="32444"/>
                </a:lnTo>
                <a:lnTo>
                  <a:pt x="485286" y="33040"/>
                </a:lnTo>
                <a:lnTo>
                  <a:pt x="459182" y="33040"/>
                </a:lnTo>
                <a:lnTo>
                  <a:pt x="455015" y="34230"/>
                </a:lnTo>
                <a:lnTo>
                  <a:pt x="451542" y="36612"/>
                </a:lnTo>
                <a:lnTo>
                  <a:pt x="448070" y="38894"/>
                </a:lnTo>
                <a:lnTo>
                  <a:pt x="447005" y="40183"/>
                </a:lnTo>
                <a:close/>
              </a:path>
              <a:path w="491490" h="102235">
                <a:moveTo>
                  <a:pt x="441421" y="99715"/>
                </a:moveTo>
                <a:lnTo>
                  <a:pt x="432492" y="99715"/>
                </a:lnTo>
                <a:lnTo>
                  <a:pt x="432492" y="27682"/>
                </a:lnTo>
                <a:lnTo>
                  <a:pt x="441421" y="27682"/>
                </a:lnTo>
                <a:lnTo>
                  <a:pt x="441421" y="40183"/>
                </a:lnTo>
                <a:lnTo>
                  <a:pt x="447005" y="40183"/>
                </a:lnTo>
                <a:lnTo>
                  <a:pt x="445490" y="42019"/>
                </a:lnTo>
                <a:lnTo>
                  <a:pt x="443803" y="45988"/>
                </a:lnTo>
                <a:lnTo>
                  <a:pt x="442216" y="49857"/>
                </a:lnTo>
                <a:lnTo>
                  <a:pt x="441421" y="53727"/>
                </a:lnTo>
                <a:lnTo>
                  <a:pt x="441421" y="99715"/>
                </a:lnTo>
                <a:close/>
              </a:path>
              <a:path w="491490" h="102235">
                <a:moveTo>
                  <a:pt x="490982" y="99715"/>
                </a:moveTo>
                <a:lnTo>
                  <a:pt x="482201" y="99715"/>
                </a:lnTo>
                <a:lnTo>
                  <a:pt x="482201" y="47228"/>
                </a:lnTo>
                <a:lnTo>
                  <a:pt x="480662" y="41969"/>
                </a:lnTo>
                <a:lnTo>
                  <a:pt x="477587" y="38398"/>
                </a:lnTo>
                <a:lnTo>
                  <a:pt x="474610" y="34826"/>
                </a:lnTo>
                <a:lnTo>
                  <a:pt x="470096" y="33040"/>
                </a:lnTo>
                <a:lnTo>
                  <a:pt x="485286" y="33040"/>
                </a:lnTo>
                <a:lnTo>
                  <a:pt x="488898" y="36909"/>
                </a:lnTo>
                <a:lnTo>
                  <a:pt x="490982" y="43656"/>
                </a:lnTo>
                <a:lnTo>
                  <a:pt x="490982" y="99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92</a:t>
            </a:fld>
            <a:endParaRPr sz="20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149" y="928786"/>
            <a:ext cx="5054600" cy="236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[Huang et al.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2016]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381635" marR="320040" indent="-304800" algn="just">
              <a:lnSpc>
                <a:spcPct val="100699"/>
              </a:lnSpc>
              <a:buChar char="-"/>
              <a:tabLst>
                <a:tab pos="38227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Motivation: reduce vanishing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gradients</a:t>
            </a:r>
            <a:r>
              <a:rPr sz="18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and  training time through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short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networks during  training</a:t>
            </a:r>
            <a:endParaRPr sz="1800">
              <a:latin typeface="Arial"/>
              <a:cs typeface="Arial"/>
            </a:endParaRPr>
          </a:p>
          <a:p>
            <a:pPr marL="381635" marR="5080" indent="-304800">
              <a:lnSpc>
                <a:spcPct val="100699"/>
              </a:lnSpc>
              <a:buChar char="-"/>
              <a:tabLst>
                <a:tab pos="381635" algn="l"/>
                <a:tab pos="38227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Randomly drop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 subset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of layers during each  training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pass</a:t>
            </a:r>
            <a:endParaRPr sz="1800">
              <a:latin typeface="Arial"/>
              <a:cs typeface="Arial"/>
            </a:endParaRPr>
          </a:p>
          <a:p>
            <a:pPr marL="38163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81635" algn="l"/>
                <a:tab pos="38227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Bypass with identity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38163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81635" algn="l"/>
                <a:tab pos="38227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Use full deep network at test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4" y="9533"/>
            <a:ext cx="6419215" cy="9080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solidFill>
                  <a:srgbClr val="000000"/>
                </a:solidFill>
              </a:rPr>
              <a:t>Improving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ResNets...</a:t>
            </a:r>
            <a:endParaRPr sz="2400"/>
          </a:p>
          <a:p>
            <a:pPr marL="43180">
              <a:lnSpc>
                <a:spcPct val="100000"/>
              </a:lnSpc>
              <a:spcBef>
                <a:spcPts val="260"/>
              </a:spcBef>
            </a:pPr>
            <a:r>
              <a:rPr sz="3000" spc="-5" dirty="0">
                <a:solidFill>
                  <a:srgbClr val="000000"/>
                </a:solidFill>
              </a:rPr>
              <a:t>Deep Networks with </a:t>
            </a:r>
            <a:r>
              <a:rPr sz="3000" spc="-10" dirty="0">
                <a:solidFill>
                  <a:srgbClr val="000000"/>
                </a:solidFill>
              </a:rPr>
              <a:t>Stochastic</a:t>
            </a:r>
            <a:r>
              <a:rPr sz="3000" spc="-8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Depth</a:t>
            </a:r>
            <a:endParaRPr sz="3000"/>
          </a:p>
        </p:txBody>
      </p:sp>
      <p:sp>
        <p:nvSpPr>
          <p:cNvPr id="4" name="object 4"/>
          <p:cNvSpPr/>
          <p:nvPr/>
        </p:nvSpPr>
        <p:spPr>
          <a:xfrm>
            <a:off x="7190260" y="2347142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74" y="0"/>
                </a:lnTo>
                <a:lnTo>
                  <a:pt x="413874" y="148634"/>
                </a:lnTo>
                <a:lnTo>
                  <a:pt x="0" y="14863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0260" y="2347142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74" y="0"/>
                </a:lnTo>
                <a:lnTo>
                  <a:pt x="413874" y="148634"/>
                </a:lnTo>
                <a:lnTo>
                  <a:pt x="0" y="14863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0285" y="2085010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99" y="0"/>
                </a:lnTo>
                <a:lnTo>
                  <a:pt x="413899" y="148634"/>
                </a:lnTo>
                <a:lnTo>
                  <a:pt x="0" y="14863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90285" y="2085010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99" y="0"/>
                </a:lnTo>
                <a:lnTo>
                  <a:pt x="413899" y="148634"/>
                </a:lnTo>
                <a:lnTo>
                  <a:pt x="0" y="14863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7209" y="2290835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5630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81460" y="224761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81460" y="224761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38335" y="1868753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09" h="118110">
                <a:moveTo>
                  <a:pt x="0" y="58907"/>
                </a:moveTo>
                <a:lnTo>
                  <a:pt x="4629" y="35978"/>
                </a:lnTo>
                <a:lnTo>
                  <a:pt x="17253" y="17254"/>
                </a:lnTo>
                <a:lnTo>
                  <a:pt x="35975" y="4629"/>
                </a:lnTo>
                <a:lnTo>
                  <a:pt x="58899" y="0"/>
                </a:lnTo>
                <a:lnTo>
                  <a:pt x="100549" y="17254"/>
                </a:lnTo>
                <a:lnTo>
                  <a:pt x="117799" y="58907"/>
                </a:lnTo>
                <a:lnTo>
                  <a:pt x="113170" y="81837"/>
                </a:lnTo>
                <a:lnTo>
                  <a:pt x="100546" y="100562"/>
                </a:lnTo>
                <a:lnTo>
                  <a:pt x="81824" y="113187"/>
                </a:lnTo>
                <a:lnTo>
                  <a:pt x="58899" y="117817"/>
                </a:lnTo>
                <a:lnTo>
                  <a:pt x="35975" y="113187"/>
                </a:lnTo>
                <a:lnTo>
                  <a:pt x="17253" y="100562"/>
                </a:lnTo>
                <a:lnTo>
                  <a:pt x="4629" y="81837"/>
                </a:lnTo>
                <a:lnTo>
                  <a:pt x="0" y="5890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65085" y="1895513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69">
                <a:moveTo>
                  <a:pt x="40224" y="24067"/>
                </a:moveTo>
                <a:lnTo>
                  <a:pt x="24074" y="24067"/>
                </a:lnTo>
                <a:lnTo>
                  <a:pt x="24074" y="0"/>
                </a:lnTo>
                <a:lnTo>
                  <a:pt x="40224" y="0"/>
                </a:lnTo>
                <a:lnTo>
                  <a:pt x="40224" y="24067"/>
                </a:lnTo>
                <a:close/>
              </a:path>
              <a:path w="64770" h="64769">
                <a:moveTo>
                  <a:pt x="64299" y="40229"/>
                </a:moveTo>
                <a:lnTo>
                  <a:pt x="0" y="40229"/>
                </a:lnTo>
                <a:lnTo>
                  <a:pt x="0" y="24067"/>
                </a:lnTo>
                <a:lnTo>
                  <a:pt x="64299" y="24067"/>
                </a:lnTo>
                <a:lnTo>
                  <a:pt x="64299" y="40229"/>
                </a:lnTo>
                <a:close/>
              </a:path>
              <a:path w="64770" h="64769">
                <a:moveTo>
                  <a:pt x="40224" y="64297"/>
                </a:moveTo>
                <a:lnTo>
                  <a:pt x="24074" y="64297"/>
                </a:lnTo>
                <a:lnTo>
                  <a:pt x="24074" y="40229"/>
                </a:lnTo>
                <a:lnTo>
                  <a:pt x="40224" y="40229"/>
                </a:lnTo>
                <a:lnTo>
                  <a:pt x="40224" y="64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97235" y="2043755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125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81510" y="200053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1509" y="200053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58235" y="2504932"/>
            <a:ext cx="77999" cy="17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97235" y="182268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125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81510" y="177945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81509" y="177945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00210" y="1971681"/>
            <a:ext cx="267970" cy="667385"/>
          </a:xfrm>
          <a:custGeom>
            <a:avLst/>
            <a:gdLst/>
            <a:ahLst/>
            <a:cxnLst/>
            <a:rect l="l" t="t" r="r" b="b"/>
            <a:pathLst>
              <a:path w="267970" h="667385">
                <a:moveTo>
                  <a:pt x="267549" y="667063"/>
                </a:moveTo>
                <a:lnTo>
                  <a:pt x="227650" y="661908"/>
                </a:lnTo>
                <a:lnTo>
                  <a:pt x="188707" y="647155"/>
                </a:lnTo>
                <a:lnTo>
                  <a:pt x="151458" y="623870"/>
                </a:lnTo>
                <a:lnTo>
                  <a:pt x="116639" y="593119"/>
                </a:lnTo>
                <a:lnTo>
                  <a:pt x="84987" y="555969"/>
                </a:lnTo>
                <a:lnTo>
                  <a:pt x="57237" y="513487"/>
                </a:lnTo>
                <a:lnTo>
                  <a:pt x="34127" y="466738"/>
                </a:lnTo>
                <a:lnTo>
                  <a:pt x="16393" y="416790"/>
                </a:lnTo>
                <a:lnTo>
                  <a:pt x="4772" y="364709"/>
                </a:lnTo>
                <a:lnTo>
                  <a:pt x="0" y="311561"/>
                </a:lnTo>
                <a:lnTo>
                  <a:pt x="2552" y="258414"/>
                </a:lnTo>
                <a:lnTo>
                  <a:pt x="11909" y="206333"/>
                </a:lnTo>
                <a:lnTo>
                  <a:pt x="27293" y="156384"/>
                </a:lnTo>
                <a:lnTo>
                  <a:pt x="47924" y="109635"/>
                </a:lnTo>
                <a:lnTo>
                  <a:pt x="73024" y="67152"/>
                </a:lnTo>
                <a:lnTo>
                  <a:pt x="99891" y="32148"/>
                </a:lnTo>
                <a:lnTo>
                  <a:pt x="129374" y="2709"/>
                </a:lnTo>
                <a:lnTo>
                  <a:pt x="131924" y="534"/>
                </a:lnTo>
                <a:lnTo>
                  <a:pt x="13257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11160" y="1928921"/>
            <a:ext cx="110949" cy="81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0260" y="3249818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74" y="0"/>
                </a:lnTo>
                <a:lnTo>
                  <a:pt x="413874" y="148624"/>
                </a:lnTo>
                <a:lnTo>
                  <a:pt x="0" y="14862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90260" y="3249818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74" y="0"/>
                </a:lnTo>
                <a:lnTo>
                  <a:pt x="413874" y="148624"/>
                </a:lnTo>
                <a:lnTo>
                  <a:pt x="0" y="1486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90285" y="2987693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99" y="0"/>
                </a:lnTo>
                <a:lnTo>
                  <a:pt x="413899" y="148624"/>
                </a:lnTo>
                <a:lnTo>
                  <a:pt x="0" y="14862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90285" y="2987693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99" y="0"/>
                </a:lnTo>
                <a:lnTo>
                  <a:pt x="413899" y="148624"/>
                </a:lnTo>
                <a:lnTo>
                  <a:pt x="0" y="1486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97209" y="3193518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562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81460" y="3150293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81460" y="3150293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38335" y="2771419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09" h="118110">
                <a:moveTo>
                  <a:pt x="0" y="58924"/>
                </a:moveTo>
                <a:lnTo>
                  <a:pt x="4629" y="35985"/>
                </a:lnTo>
                <a:lnTo>
                  <a:pt x="17253" y="17256"/>
                </a:lnTo>
                <a:lnTo>
                  <a:pt x="35975" y="4629"/>
                </a:lnTo>
                <a:lnTo>
                  <a:pt x="58899" y="0"/>
                </a:lnTo>
                <a:lnTo>
                  <a:pt x="100549" y="17249"/>
                </a:lnTo>
                <a:lnTo>
                  <a:pt x="117799" y="58924"/>
                </a:lnTo>
                <a:lnTo>
                  <a:pt x="113170" y="81849"/>
                </a:lnTo>
                <a:lnTo>
                  <a:pt x="100546" y="100571"/>
                </a:lnTo>
                <a:lnTo>
                  <a:pt x="81824" y="113195"/>
                </a:lnTo>
                <a:lnTo>
                  <a:pt x="58899" y="117824"/>
                </a:lnTo>
                <a:lnTo>
                  <a:pt x="35975" y="113195"/>
                </a:lnTo>
                <a:lnTo>
                  <a:pt x="17253" y="100571"/>
                </a:lnTo>
                <a:lnTo>
                  <a:pt x="4629" y="81849"/>
                </a:lnTo>
                <a:lnTo>
                  <a:pt x="0" y="5892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65085" y="2798194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69">
                <a:moveTo>
                  <a:pt x="40224" y="24049"/>
                </a:moveTo>
                <a:lnTo>
                  <a:pt x="24074" y="24049"/>
                </a:lnTo>
                <a:lnTo>
                  <a:pt x="24074" y="0"/>
                </a:lnTo>
                <a:lnTo>
                  <a:pt x="40224" y="0"/>
                </a:lnTo>
                <a:lnTo>
                  <a:pt x="40224" y="24049"/>
                </a:lnTo>
                <a:close/>
              </a:path>
              <a:path w="64770" h="64769">
                <a:moveTo>
                  <a:pt x="64299" y="40224"/>
                </a:moveTo>
                <a:lnTo>
                  <a:pt x="0" y="40224"/>
                </a:lnTo>
                <a:lnTo>
                  <a:pt x="0" y="24049"/>
                </a:lnTo>
                <a:lnTo>
                  <a:pt x="64299" y="24049"/>
                </a:lnTo>
                <a:lnTo>
                  <a:pt x="64299" y="40224"/>
                </a:lnTo>
                <a:close/>
              </a:path>
              <a:path w="64770" h="64769">
                <a:moveTo>
                  <a:pt x="40224" y="64299"/>
                </a:moveTo>
                <a:lnTo>
                  <a:pt x="24074" y="64299"/>
                </a:lnTo>
                <a:lnTo>
                  <a:pt x="24074" y="40224"/>
                </a:lnTo>
                <a:lnTo>
                  <a:pt x="40224" y="40224"/>
                </a:lnTo>
                <a:lnTo>
                  <a:pt x="40224" y="6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7235" y="2946418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127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81510" y="290319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81509" y="290319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58235" y="3407605"/>
            <a:ext cx="77999" cy="17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97235" y="272536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12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81510" y="268211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49"/>
                </a:moveTo>
                <a:lnTo>
                  <a:pt x="0" y="43249"/>
                </a:lnTo>
                <a:lnTo>
                  <a:pt x="15724" y="0"/>
                </a:lnTo>
                <a:lnTo>
                  <a:pt x="31449" y="43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81509" y="268211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49"/>
                </a:moveTo>
                <a:lnTo>
                  <a:pt x="15724" y="0"/>
                </a:lnTo>
                <a:lnTo>
                  <a:pt x="0" y="43249"/>
                </a:lnTo>
                <a:lnTo>
                  <a:pt x="31449" y="432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00210" y="2874344"/>
            <a:ext cx="267970" cy="667385"/>
          </a:xfrm>
          <a:custGeom>
            <a:avLst/>
            <a:gdLst/>
            <a:ahLst/>
            <a:cxnLst/>
            <a:rect l="l" t="t" r="r" b="b"/>
            <a:pathLst>
              <a:path w="267970" h="667385">
                <a:moveTo>
                  <a:pt x="267549" y="667073"/>
                </a:moveTo>
                <a:lnTo>
                  <a:pt x="227650" y="661918"/>
                </a:lnTo>
                <a:lnTo>
                  <a:pt x="188707" y="647165"/>
                </a:lnTo>
                <a:lnTo>
                  <a:pt x="151458" y="623880"/>
                </a:lnTo>
                <a:lnTo>
                  <a:pt x="116639" y="593129"/>
                </a:lnTo>
                <a:lnTo>
                  <a:pt x="84987" y="555980"/>
                </a:lnTo>
                <a:lnTo>
                  <a:pt x="57237" y="513497"/>
                </a:lnTo>
                <a:lnTo>
                  <a:pt x="34127" y="466749"/>
                </a:lnTo>
                <a:lnTo>
                  <a:pt x="16393" y="416802"/>
                </a:lnTo>
                <a:lnTo>
                  <a:pt x="4772" y="364721"/>
                </a:lnTo>
                <a:lnTo>
                  <a:pt x="0" y="311574"/>
                </a:lnTo>
                <a:lnTo>
                  <a:pt x="2552" y="258427"/>
                </a:lnTo>
                <a:lnTo>
                  <a:pt x="11909" y="206346"/>
                </a:lnTo>
                <a:lnTo>
                  <a:pt x="27293" y="156400"/>
                </a:lnTo>
                <a:lnTo>
                  <a:pt x="47924" y="109653"/>
                </a:lnTo>
                <a:lnTo>
                  <a:pt x="73024" y="67174"/>
                </a:lnTo>
                <a:lnTo>
                  <a:pt x="99891" y="32155"/>
                </a:lnTo>
                <a:lnTo>
                  <a:pt x="129374" y="2724"/>
                </a:lnTo>
                <a:lnTo>
                  <a:pt x="131924" y="549"/>
                </a:lnTo>
                <a:lnTo>
                  <a:pt x="13257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11160" y="2831594"/>
            <a:ext cx="110949" cy="81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90260" y="1444469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74" y="0"/>
                </a:lnTo>
                <a:lnTo>
                  <a:pt x="413874" y="148634"/>
                </a:lnTo>
                <a:lnTo>
                  <a:pt x="0" y="14863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90260" y="1444469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74" y="0"/>
                </a:lnTo>
                <a:lnTo>
                  <a:pt x="413874" y="148634"/>
                </a:lnTo>
                <a:lnTo>
                  <a:pt x="0" y="14863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90285" y="1182337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99" y="0"/>
                </a:lnTo>
                <a:lnTo>
                  <a:pt x="413899" y="148634"/>
                </a:lnTo>
                <a:lnTo>
                  <a:pt x="0" y="14863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90285" y="1182337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99" y="0"/>
                </a:lnTo>
                <a:lnTo>
                  <a:pt x="413899" y="148634"/>
                </a:lnTo>
                <a:lnTo>
                  <a:pt x="0" y="14863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97209" y="1388162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30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81460" y="134493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81460" y="134493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38335" y="966080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09" h="118109">
                <a:moveTo>
                  <a:pt x="0" y="58907"/>
                </a:moveTo>
                <a:lnTo>
                  <a:pt x="4629" y="35978"/>
                </a:lnTo>
                <a:lnTo>
                  <a:pt x="17253" y="17254"/>
                </a:lnTo>
                <a:lnTo>
                  <a:pt x="35975" y="4629"/>
                </a:lnTo>
                <a:lnTo>
                  <a:pt x="58899" y="0"/>
                </a:lnTo>
                <a:lnTo>
                  <a:pt x="100549" y="17254"/>
                </a:lnTo>
                <a:lnTo>
                  <a:pt x="117799" y="58907"/>
                </a:lnTo>
                <a:lnTo>
                  <a:pt x="113170" y="81837"/>
                </a:lnTo>
                <a:lnTo>
                  <a:pt x="100546" y="100562"/>
                </a:lnTo>
                <a:lnTo>
                  <a:pt x="81824" y="113187"/>
                </a:lnTo>
                <a:lnTo>
                  <a:pt x="58899" y="117817"/>
                </a:lnTo>
                <a:lnTo>
                  <a:pt x="35975" y="113187"/>
                </a:lnTo>
                <a:lnTo>
                  <a:pt x="17253" y="100562"/>
                </a:lnTo>
                <a:lnTo>
                  <a:pt x="4629" y="81837"/>
                </a:lnTo>
                <a:lnTo>
                  <a:pt x="0" y="5890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65085" y="992840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69">
                <a:moveTo>
                  <a:pt x="40224" y="24067"/>
                </a:moveTo>
                <a:lnTo>
                  <a:pt x="24074" y="24067"/>
                </a:lnTo>
                <a:lnTo>
                  <a:pt x="24074" y="0"/>
                </a:lnTo>
                <a:lnTo>
                  <a:pt x="40224" y="0"/>
                </a:lnTo>
                <a:lnTo>
                  <a:pt x="40224" y="24067"/>
                </a:lnTo>
                <a:close/>
              </a:path>
              <a:path w="64770" h="64769">
                <a:moveTo>
                  <a:pt x="64299" y="40229"/>
                </a:moveTo>
                <a:lnTo>
                  <a:pt x="0" y="40229"/>
                </a:lnTo>
                <a:lnTo>
                  <a:pt x="0" y="24067"/>
                </a:lnTo>
                <a:lnTo>
                  <a:pt x="64299" y="24067"/>
                </a:lnTo>
                <a:lnTo>
                  <a:pt x="64299" y="40229"/>
                </a:lnTo>
                <a:close/>
              </a:path>
              <a:path w="64770" h="64769">
                <a:moveTo>
                  <a:pt x="40224" y="64297"/>
                </a:moveTo>
                <a:lnTo>
                  <a:pt x="24074" y="64297"/>
                </a:lnTo>
                <a:lnTo>
                  <a:pt x="24074" y="40229"/>
                </a:lnTo>
                <a:lnTo>
                  <a:pt x="40224" y="40229"/>
                </a:lnTo>
                <a:lnTo>
                  <a:pt x="40224" y="64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97235" y="1141082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125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1510" y="109785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1509" y="109785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58235" y="1602266"/>
            <a:ext cx="77999" cy="172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97235" y="920010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125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81510" y="87678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81509" y="87678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00210" y="1069007"/>
            <a:ext cx="267970" cy="667385"/>
          </a:xfrm>
          <a:custGeom>
            <a:avLst/>
            <a:gdLst/>
            <a:ahLst/>
            <a:cxnLst/>
            <a:rect l="l" t="t" r="r" b="b"/>
            <a:pathLst>
              <a:path w="267970" h="667385">
                <a:moveTo>
                  <a:pt x="267549" y="667066"/>
                </a:moveTo>
                <a:lnTo>
                  <a:pt x="227650" y="661911"/>
                </a:lnTo>
                <a:lnTo>
                  <a:pt x="188707" y="647157"/>
                </a:lnTo>
                <a:lnTo>
                  <a:pt x="151458" y="623872"/>
                </a:lnTo>
                <a:lnTo>
                  <a:pt x="116639" y="593121"/>
                </a:lnTo>
                <a:lnTo>
                  <a:pt x="84987" y="555971"/>
                </a:lnTo>
                <a:lnTo>
                  <a:pt x="57237" y="513488"/>
                </a:lnTo>
                <a:lnTo>
                  <a:pt x="34127" y="466739"/>
                </a:lnTo>
                <a:lnTo>
                  <a:pt x="16393" y="416791"/>
                </a:lnTo>
                <a:lnTo>
                  <a:pt x="4772" y="364709"/>
                </a:lnTo>
                <a:lnTo>
                  <a:pt x="0" y="311561"/>
                </a:lnTo>
                <a:lnTo>
                  <a:pt x="2552" y="258414"/>
                </a:lnTo>
                <a:lnTo>
                  <a:pt x="11909" y="206333"/>
                </a:lnTo>
                <a:lnTo>
                  <a:pt x="27293" y="156384"/>
                </a:lnTo>
                <a:lnTo>
                  <a:pt x="47924" y="109635"/>
                </a:lnTo>
                <a:lnTo>
                  <a:pt x="73024" y="67152"/>
                </a:lnTo>
                <a:lnTo>
                  <a:pt x="99891" y="32148"/>
                </a:lnTo>
                <a:lnTo>
                  <a:pt x="129374" y="2709"/>
                </a:lnTo>
                <a:lnTo>
                  <a:pt x="131924" y="534"/>
                </a:lnTo>
                <a:lnTo>
                  <a:pt x="13257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11160" y="1026247"/>
            <a:ext cx="110949" cy="813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90260" y="4152491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74" y="0"/>
                </a:lnTo>
                <a:lnTo>
                  <a:pt x="413874" y="148624"/>
                </a:lnTo>
                <a:lnTo>
                  <a:pt x="0" y="14862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90260" y="4152491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74" y="0"/>
                </a:lnTo>
                <a:lnTo>
                  <a:pt x="413874" y="148624"/>
                </a:lnTo>
                <a:lnTo>
                  <a:pt x="0" y="1486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90285" y="3890367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99" y="0"/>
                </a:lnTo>
                <a:lnTo>
                  <a:pt x="413899" y="148624"/>
                </a:lnTo>
                <a:lnTo>
                  <a:pt x="0" y="14862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90285" y="3890367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99" y="0"/>
                </a:lnTo>
                <a:lnTo>
                  <a:pt x="413899" y="148624"/>
                </a:lnTo>
                <a:lnTo>
                  <a:pt x="0" y="1486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97209" y="4096191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562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81460" y="405296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81460" y="405296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38335" y="3674092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09" h="118110">
                <a:moveTo>
                  <a:pt x="0" y="58924"/>
                </a:moveTo>
                <a:lnTo>
                  <a:pt x="4629" y="35985"/>
                </a:lnTo>
                <a:lnTo>
                  <a:pt x="17253" y="17256"/>
                </a:lnTo>
                <a:lnTo>
                  <a:pt x="35975" y="4629"/>
                </a:lnTo>
                <a:lnTo>
                  <a:pt x="58899" y="0"/>
                </a:lnTo>
                <a:lnTo>
                  <a:pt x="100549" y="17249"/>
                </a:lnTo>
                <a:lnTo>
                  <a:pt x="117799" y="58924"/>
                </a:lnTo>
                <a:lnTo>
                  <a:pt x="113170" y="81849"/>
                </a:lnTo>
                <a:lnTo>
                  <a:pt x="100546" y="100571"/>
                </a:lnTo>
                <a:lnTo>
                  <a:pt x="81824" y="113195"/>
                </a:lnTo>
                <a:lnTo>
                  <a:pt x="58899" y="117824"/>
                </a:lnTo>
                <a:lnTo>
                  <a:pt x="35975" y="113195"/>
                </a:lnTo>
                <a:lnTo>
                  <a:pt x="17253" y="100571"/>
                </a:lnTo>
                <a:lnTo>
                  <a:pt x="4629" y="81849"/>
                </a:lnTo>
                <a:lnTo>
                  <a:pt x="0" y="5892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65085" y="3700867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40224" y="24049"/>
                </a:moveTo>
                <a:lnTo>
                  <a:pt x="24074" y="24049"/>
                </a:lnTo>
                <a:lnTo>
                  <a:pt x="24074" y="0"/>
                </a:lnTo>
                <a:lnTo>
                  <a:pt x="40224" y="0"/>
                </a:lnTo>
                <a:lnTo>
                  <a:pt x="40224" y="24049"/>
                </a:lnTo>
                <a:close/>
              </a:path>
              <a:path w="64770" h="64770">
                <a:moveTo>
                  <a:pt x="64299" y="40224"/>
                </a:moveTo>
                <a:lnTo>
                  <a:pt x="0" y="40224"/>
                </a:lnTo>
                <a:lnTo>
                  <a:pt x="0" y="24049"/>
                </a:lnTo>
                <a:lnTo>
                  <a:pt x="64299" y="24049"/>
                </a:lnTo>
                <a:lnTo>
                  <a:pt x="64299" y="40224"/>
                </a:lnTo>
                <a:close/>
              </a:path>
              <a:path w="64770" h="64770">
                <a:moveTo>
                  <a:pt x="40224" y="64299"/>
                </a:moveTo>
                <a:lnTo>
                  <a:pt x="24074" y="64299"/>
                </a:lnTo>
                <a:lnTo>
                  <a:pt x="24074" y="40224"/>
                </a:lnTo>
                <a:lnTo>
                  <a:pt x="40224" y="40224"/>
                </a:lnTo>
                <a:lnTo>
                  <a:pt x="40224" y="6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97235" y="3849092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127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81510" y="380586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81509" y="380586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58235" y="4310278"/>
            <a:ext cx="77999" cy="17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97235" y="3628017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127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81510" y="358479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381509" y="358479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00210" y="3777017"/>
            <a:ext cx="267970" cy="667385"/>
          </a:xfrm>
          <a:custGeom>
            <a:avLst/>
            <a:gdLst/>
            <a:ahLst/>
            <a:cxnLst/>
            <a:rect l="l" t="t" r="r" b="b"/>
            <a:pathLst>
              <a:path w="267970" h="667385">
                <a:moveTo>
                  <a:pt x="267549" y="667073"/>
                </a:moveTo>
                <a:lnTo>
                  <a:pt x="227650" y="661918"/>
                </a:lnTo>
                <a:lnTo>
                  <a:pt x="188707" y="647165"/>
                </a:lnTo>
                <a:lnTo>
                  <a:pt x="151458" y="623880"/>
                </a:lnTo>
                <a:lnTo>
                  <a:pt x="116639" y="593129"/>
                </a:lnTo>
                <a:lnTo>
                  <a:pt x="84987" y="555980"/>
                </a:lnTo>
                <a:lnTo>
                  <a:pt x="57237" y="513497"/>
                </a:lnTo>
                <a:lnTo>
                  <a:pt x="34127" y="466749"/>
                </a:lnTo>
                <a:lnTo>
                  <a:pt x="16393" y="416802"/>
                </a:lnTo>
                <a:lnTo>
                  <a:pt x="4772" y="364721"/>
                </a:lnTo>
                <a:lnTo>
                  <a:pt x="0" y="311574"/>
                </a:lnTo>
                <a:lnTo>
                  <a:pt x="2552" y="258427"/>
                </a:lnTo>
                <a:lnTo>
                  <a:pt x="11909" y="206346"/>
                </a:lnTo>
                <a:lnTo>
                  <a:pt x="27293" y="156400"/>
                </a:lnTo>
                <a:lnTo>
                  <a:pt x="47924" y="109653"/>
                </a:lnTo>
                <a:lnTo>
                  <a:pt x="73024" y="67174"/>
                </a:lnTo>
                <a:lnTo>
                  <a:pt x="99891" y="32155"/>
                </a:lnTo>
                <a:lnTo>
                  <a:pt x="129374" y="2724"/>
                </a:lnTo>
                <a:lnTo>
                  <a:pt x="131924" y="549"/>
                </a:lnTo>
                <a:lnTo>
                  <a:pt x="13257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11160" y="3734267"/>
            <a:ext cx="110949" cy="81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73359" y="2347142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74" y="0"/>
                </a:lnTo>
                <a:lnTo>
                  <a:pt x="413874" y="148634"/>
                </a:lnTo>
                <a:lnTo>
                  <a:pt x="0" y="14863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73358" y="2347142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74" y="0"/>
                </a:lnTo>
                <a:lnTo>
                  <a:pt x="413874" y="148634"/>
                </a:lnTo>
                <a:lnTo>
                  <a:pt x="0" y="14863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73383" y="2085010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99" y="0"/>
                </a:lnTo>
                <a:lnTo>
                  <a:pt x="413899" y="148634"/>
                </a:lnTo>
                <a:lnTo>
                  <a:pt x="0" y="14863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73383" y="2085010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99" y="0"/>
                </a:lnTo>
                <a:lnTo>
                  <a:pt x="413899" y="148634"/>
                </a:lnTo>
                <a:lnTo>
                  <a:pt x="0" y="14863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80308" y="2290835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5630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64558" y="224761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64558" y="224761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21433" y="1868753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09" h="118110">
                <a:moveTo>
                  <a:pt x="0" y="58907"/>
                </a:moveTo>
                <a:lnTo>
                  <a:pt x="4629" y="35978"/>
                </a:lnTo>
                <a:lnTo>
                  <a:pt x="17253" y="17254"/>
                </a:lnTo>
                <a:lnTo>
                  <a:pt x="35975" y="4629"/>
                </a:lnTo>
                <a:lnTo>
                  <a:pt x="58899" y="0"/>
                </a:lnTo>
                <a:lnTo>
                  <a:pt x="100549" y="17254"/>
                </a:lnTo>
                <a:lnTo>
                  <a:pt x="117799" y="58907"/>
                </a:lnTo>
                <a:lnTo>
                  <a:pt x="113170" y="81837"/>
                </a:lnTo>
                <a:lnTo>
                  <a:pt x="100546" y="100562"/>
                </a:lnTo>
                <a:lnTo>
                  <a:pt x="81824" y="113187"/>
                </a:lnTo>
                <a:lnTo>
                  <a:pt x="58899" y="117817"/>
                </a:lnTo>
                <a:lnTo>
                  <a:pt x="35975" y="113187"/>
                </a:lnTo>
                <a:lnTo>
                  <a:pt x="17253" y="100562"/>
                </a:lnTo>
                <a:lnTo>
                  <a:pt x="4629" y="81837"/>
                </a:lnTo>
                <a:lnTo>
                  <a:pt x="0" y="5890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48183" y="1895513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69">
                <a:moveTo>
                  <a:pt x="40224" y="24067"/>
                </a:moveTo>
                <a:lnTo>
                  <a:pt x="24074" y="24067"/>
                </a:lnTo>
                <a:lnTo>
                  <a:pt x="24074" y="0"/>
                </a:lnTo>
                <a:lnTo>
                  <a:pt x="40224" y="0"/>
                </a:lnTo>
                <a:lnTo>
                  <a:pt x="40224" y="24067"/>
                </a:lnTo>
                <a:close/>
              </a:path>
              <a:path w="64770" h="64769">
                <a:moveTo>
                  <a:pt x="64299" y="40229"/>
                </a:moveTo>
                <a:lnTo>
                  <a:pt x="0" y="40229"/>
                </a:lnTo>
                <a:lnTo>
                  <a:pt x="0" y="24067"/>
                </a:lnTo>
                <a:lnTo>
                  <a:pt x="64299" y="24067"/>
                </a:lnTo>
                <a:lnTo>
                  <a:pt x="64299" y="40229"/>
                </a:lnTo>
                <a:close/>
              </a:path>
              <a:path w="64770" h="64769">
                <a:moveTo>
                  <a:pt x="40224" y="64297"/>
                </a:moveTo>
                <a:lnTo>
                  <a:pt x="24074" y="64297"/>
                </a:lnTo>
                <a:lnTo>
                  <a:pt x="24074" y="40229"/>
                </a:lnTo>
                <a:lnTo>
                  <a:pt x="40224" y="40229"/>
                </a:lnTo>
                <a:lnTo>
                  <a:pt x="40224" y="64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280333" y="2043755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125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264608" y="200053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264608" y="200053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41333" y="2504932"/>
            <a:ext cx="77999" cy="172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80333" y="182268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125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264608" y="177945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264608" y="177945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83308" y="1971681"/>
            <a:ext cx="267970" cy="667385"/>
          </a:xfrm>
          <a:custGeom>
            <a:avLst/>
            <a:gdLst/>
            <a:ahLst/>
            <a:cxnLst/>
            <a:rect l="l" t="t" r="r" b="b"/>
            <a:pathLst>
              <a:path w="267970" h="667385">
                <a:moveTo>
                  <a:pt x="267549" y="667063"/>
                </a:moveTo>
                <a:lnTo>
                  <a:pt x="227650" y="661908"/>
                </a:lnTo>
                <a:lnTo>
                  <a:pt x="188707" y="647155"/>
                </a:lnTo>
                <a:lnTo>
                  <a:pt x="151458" y="623870"/>
                </a:lnTo>
                <a:lnTo>
                  <a:pt x="116639" y="593119"/>
                </a:lnTo>
                <a:lnTo>
                  <a:pt x="84987" y="555969"/>
                </a:lnTo>
                <a:lnTo>
                  <a:pt x="57237" y="513487"/>
                </a:lnTo>
                <a:lnTo>
                  <a:pt x="34127" y="466738"/>
                </a:lnTo>
                <a:lnTo>
                  <a:pt x="16393" y="416790"/>
                </a:lnTo>
                <a:lnTo>
                  <a:pt x="4772" y="364709"/>
                </a:lnTo>
                <a:lnTo>
                  <a:pt x="0" y="311561"/>
                </a:lnTo>
                <a:lnTo>
                  <a:pt x="2552" y="258414"/>
                </a:lnTo>
                <a:lnTo>
                  <a:pt x="11909" y="206333"/>
                </a:lnTo>
                <a:lnTo>
                  <a:pt x="27293" y="156384"/>
                </a:lnTo>
                <a:lnTo>
                  <a:pt x="47924" y="109635"/>
                </a:lnTo>
                <a:lnTo>
                  <a:pt x="73024" y="67152"/>
                </a:lnTo>
                <a:lnTo>
                  <a:pt x="99891" y="32148"/>
                </a:lnTo>
                <a:lnTo>
                  <a:pt x="129374" y="2709"/>
                </a:lnTo>
                <a:lnTo>
                  <a:pt x="131924" y="534"/>
                </a:lnTo>
                <a:lnTo>
                  <a:pt x="13257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94258" y="1928921"/>
            <a:ext cx="110949" cy="81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73359" y="3249818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74" y="0"/>
                </a:lnTo>
                <a:lnTo>
                  <a:pt x="413874" y="148624"/>
                </a:lnTo>
                <a:lnTo>
                  <a:pt x="0" y="14862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73358" y="3249818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74" y="0"/>
                </a:lnTo>
                <a:lnTo>
                  <a:pt x="413874" y="148624"/>
                </a:lnTo>
                <a:lnTo>
                  <a:pt x="0" y="1486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73383" y="2987693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99" y="0"/>
                </a:lnTo>
                <a:lnTo>
                  <a:pt x="413899" y="148624"/>
                </a:lnTo>
                <a:lnTo>
                  <a:pt x="0" y="14862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073383" y="2987693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99" y="0"/>
                </a:lnTo>
                <a:lnTo>
                  <a:pt x="413899" y="148624"/>
                </a:lnTo>
                <a:lnTo>
                  <a:pt x="0" y="1486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80308" y="3193518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562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64558" y="3150293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264558" y="3150293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221433" y="2771419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09" h="118110">
                <a:moveTo>
                  <a:pt x="0" y="58924"/>
                </a:moveTo>
                <a:lnTo>
                  <a:pt x="4629" y="35985"/>
                </a:lnTo>
                <a:lnTo>
                  <a:pt x="17253" y="17256"/>
                </a:lnTo>
                <a:lnTo>
                  <a:pt x="35975" y="4629"/>
                </a:lnTo>
                <a:lnTo>
                  <a:pt x="58899" y="0"/>
                </a:lnTo>
                <a:lnTo>
                  <a:pt x="100549" y="17249"/>
                </a:lnTo>
                <a:lnTo>
                  <a:pt x="117799" y="58924"/>
                </a:lnTo>
                <a:lnTo>
                  <a:pt x="113170" y="81849"/>
                </a:lnTo>
                <a:lnTo>
                  <a:pt x="100546" y="100571"/>
                </a:lnTo>
                <a:lnTo>
                  <a:pt x="81824" y="113195"/>
                </a:lnTo>
                <a:lnTo>
                  <a:pt x="58899" y="117824"/>
                </a:lnTo>
                <a:lnTo>
                  <a:pt x="35975" y="113195"/>
                </a:lnTo>
                <a:lnTo>
                  <a:pt x="17253" y="100571"/>
                </a:lnTo>
                <a:lnTo>
                  <a:pt x="4629" y="81849"/>
                </a:lnTo>
                <a:lnTo>
                  <a:pt x="0" y="5892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248183" y="2798194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69">
                <a:moveTo>
                  <a:pt x="40224" y="24049"/>
                </a:moveTo>
                <a:lnTo>
                  <a:pt x="24074" y="24049"/>
                </a:lnTo>
                <a:lnTo>
                  <a:pt x="24074" y="0"/>
                </a:lnTo>
                <a:lnTo>
                  <a:pt x="40224" y="0"/>
                </a:lnTo>
                <a:lnTo>
                  <a:pt x="40224" y="24049"/>
                </a:lnTo>
                <a:close/>
              </a:path>
              <a:path w="64770" h="64769">
                <a:moveTo>
                  <a:pt x="64299" y="40224"/>
                </a:moveTo>
                <a:lnTo>
                  <a:pt x="0" y="40224"/>
                </a:lnTo>
                <a:lnTo>
                  <a:pt x="0" y="24049"/>
                </a:lnTo>
                <a:lnTo>
                  <a:pt x="64299" y="24049"/>
                </a:lnTo>
                <a:lnTo>
                  <a:pt x="64299" y="40224"/>
                </a:lnTo>
                <a:close/>
              </a:path>
              <a:path w="64770" h="64769">
                <a:moveTo>
                  <a:pt x="40224" y="64299"/>
                </a:moveTo>
                <a:lnTo>
                  <a:pt x="24074" y="64299"/>
                </a:lnTo>
                <a:lnTo>
                  <a:pt x="24074" y="40224"/>
                </a:lnTo>
                <a:lnTo>
                  <a:pt x="40224" y="40224"/>
                </a:lnTo>
                <a:lnTo>
                  <a:pt x="40224" y="6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280333" y="2946418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127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264608" y="290319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264608" y="290319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241333" y="3407605"/>
            <a:ext cx="77999" cy="172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280333" y="272536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12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264608" y="268211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49"/>
                </a:moveTo>
                <a:lnTo>
                  <a:pt x="0" y="43249"/>
                </a:lnTo>
                <a:lnTo>
                  <a:pt x="15724" y="0"/>
                </a:lnTo>
                <a:lnTo>
                  <a:pt x="31449" y="43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264608" y="268211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49"/>
                </a:moveTo>
                <a:lnTo>
                  <a:pt x="15724" y="0"/>
                </a:lnTo>
                <a:lnTo>
                  <a:pt x="0" y="43249"/>
                </a:lnTo>
                <a:lnTo>
                  <a:pt x="31449" y="432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983308" y="2874344"/>
            <a:ext cx="267970" cy="667385"/>
          </a:xfrm>
          <a:custGeom>
            <a:avLst/>
            <a:gdLst/>
            <a:ahLst/>
            <a:cxnLst/>
            <a:rect l="l" t="t" r="r" b="b"/>
            <a:pathLst>
              <a:path w="267970" h="667385">
                <a:moveTo>
                  <a:pt x="267549" y="667073"/>
                </a:moveTo>
                <a:lnTo>
                  <a:pt x="227650" y="661918"/>
                </a:lnTo>
                <a:lnTo>
                  <a:pt x="188707" y="647165"/>
                </a:lnTo>
                <a:lnTo>
                  <a:pt x="151458" y="623880"/>
                </a:lnTo>
                <a:lnTo>
                  <a:pt x="116639" y="593129"/>
                </a:lnTo>
                <a:lnTo>
                  <a:pt x="84987" y="555980"/>
                </a:lnTo>
                <a:lnTo>
                  <a:pt x="57237" y="513497"/>
                </a:lnTo>
                <a:lnTo>
                  <a:pt x="34127" y="466749"/>
                </a:lnTo>
                <a:lnTo>
                  <a:pt x="16393" y="416802"/>
                </a:lnTo>
                <a:lnTo>
                  <a:pt x="4772" y="364721"/>
                </a:lnTo>
                <a:lnTo>
                  <a:pt x="0" y="311574"/>
                </a:lnTo>
                <a:lnTo>
                  <a:pt x="2552" y="258427"/>
                </a:lnTo>
                <a:lnTo>
                  <a:pt x="11909" y="206346"/>
                </a:lnTo>
                <a:lnTo>
                  <a:pt x="27293" y="156400"/>
                </a:lnTo>
                <a:lnTo>
                  <a:pt x="47924" y="109653"/>
                </a:lnTo>
                <a:lnTo>
                  <a:pt x="73024" y="67174"/>
                </a:lnTo>
                <a:lnTo>
                  <a:pt x="99891" y="32155"/>
                </a:lnTo>
                <a:lnTo>
                  <a:pt x="129374" y="2724"/>
                </a:lnTo>
                <a:lnTo>
                  <a:pt x="131924" y="549"/>
                </a:lnTo>
                <a:lnTo>
                  <a:pt x="13257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94258" y="2831594"/>
            <a:ext cx="110949" cy="81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073359" y="1444469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74" y="0"/>
                </a:lnTo>
                <a:lnTo>
                  <a:pt x="413874" y="148634"/>
                </a:lnTo>
                <a:lnTo>
                  <a:pt x="0" y="14863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073358" y="1444469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74" y="0"/>
                </a:lnTo>
                <a:lnTo>
                  <a:pt x="413874" y="148634"/>
                </a:lnTo>
                <a:lnTo>
                  <a:pt x="0" y="14863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73383" y="1182337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99" y="0"/>
                </a:lnTo>
                <a:lnTo>
                  <a:pt x="413899" y="148634"/>
                </a:lnTo>
                <a:lnTo>
                  <a:pt x="0" y="14863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073383" y="1182337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99" y="0"/>
                </a:lnTo>
                <a:lnTo>
                  <a:pt x="413899" y="148634"/>
                </a:lnTo>
                <a:lnTo>
                  <a:pt x="0" y="14863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280308" y="1388162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30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264558" y="134493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264558" y="134493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221433" y="966080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09" h="118109">
                <a:moveTo>
                  <a:pt x="0" y="58907"/>
                </a:moveTo>
                <a:lnTo>
                  <a:pt x="4629" y="35978"/>
                </a:lnTo>
                <a:lnTo>
                  <a:pt x="17253" y="17254"/>
                </a:lnTo>
                <a:lnTo>
                  <a:pt x="35975" y="4629"/>
                </a:lnTo>
                <a:lnTo>
                  <a:pt x="58899" y="0"/>
                </a:lnTo>
                <a:lnTo>
                  <a:pt x="100549" y="17254"/>
                </a:lnTo>
                <a:lnTo>
                  <a:pt x="117799" y="58907"/>
                </a:lnTo>
                <a:lnTo>
                  <a:pt x="113170" y="81837"/>
                </a:lnTo>
                <a:lnTo>
                  <a:pt x="100546" y="100562"/>
                </a:lnTo>
                <a:lnTo>
                  <a:pt x="81824" y="113187"/>
                </a:lnTo>
                <a:lnTo>
                  <a:pt x="58899" y="117817"/>
                </a:lnTo>
                <a:lnTo>
                  <a:pt x="35975" y="113187"/>
                </a:lnTo>
                <a:lnTo>
                  <a:pt x="17253" y="100562"/>
                </a:lnTo>
                <a:lnTo>
                  <a:pt x="4629" y="81837"/>
                </a:lnTo>
                <a:lnTo>
                  <a:pt x="0" y="5890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248183" y="992840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69">
                <a:moveTo>
                  <a:pt x="40224" y="24067"/>
                </a:moveTo>
                <a:lnTo>
                  <a:pt x="24074" y="24067"/>
                </a:lnTo>
                <a:lnTo>
                  <a:pt x="24074" y="0"/>
                </a:lnTo>
                <a:lnTo>
                  <a:pt x="40224" y="0"/>
                </a:lnTo>
                <a:lnTo>
                  <a:pt x="40224" y="24067"/>
                </a:lnTo>
                <a:close/>
              </a:path>
              <a:path w="64770" h="64769">
                <a:moveTo>
                  <a:pt x="64299" y="40229"/>
                </a:moveTo>
                <a:lnTo>
                  <a:pt x="0" y="40229"/>
                </a:lnTo>
                <a:lnTo>
                  <a:pt x="0" y="24067"/>
                </a:lnTo>
                <a:lnTo>
                  <a:pt x="64299" y="24067"/>
                </a:lnTo>
                <a:lnTo>
                  <a:pt x="64299" y="40229"/>
                </a:lnTo>
                <a:close/>
              </a:path>
              <a:path w="64770" h="64769">
                <a:moveTo>
                  <a:pt x="40224" y="64297"/>
                </a:moveTo>
                <a:lnTo>
                  <a:pt x="24074" y="64297"/>
                </a:lnTo>
                <a:lnTo>
                  <a:pt x="24074" y="40229"/>
                </a:lnTo>
                <a:lnTo>
                  <a:pt x="40224" y="40229"/>
                </a:lnTo>
                <a:lnTo>
                  <a:pt x="40224" y="64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280333" y="1141082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125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264608" y="109785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264608" y="109785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241333" y="1602266"/>
            <a:ext cx="77999" cy="1728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80333" y="920010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125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264608" y="87678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264608" y="87678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983308" y="1069007"/>
            <a:ext cx="267970" cy="667385"/>
          </a:xfrm>
          <a:custGeom>
            <a:avLst/>
            <a:gdLst/>
            <a:ahLst/>
            <a:cxnLst/>
            <a:rect l="l" t="t" r="r" b="b"/>
            <a:pathLst>
              <a:path w="267970" h="667385">
                <a:moveTo>
                  <a:pt x="267549" y="667066"/>
                </a:moveTo>
                <a:lnTo>
                  <a:pt x="227650" y="661911"/>
                </a:lnTo>
                <a:lnTo>
                  <a:pt x="188707" y="647157"/>
                </a:lnTo>
                <a:lnTo>
                  <a:pt x="151458" y="623872"/>
                </a:lnTo>
                <a:lnTo>
                  <a:pt x="116639" y="593121"/>
                </a:lnTo>
                <a:lnTo>
                  <a:pt x="84987" y="555971"/>
                </a:lnTo>
                <a:lnTo>
                  <a:pt x="57237" y="513488"/>
                </a:lnTo>
                <a:lnTo>
                  <a:pt x="34127" y="466739"/>
                </a:lnTo>
                <a:lnTo>
                  <a:pt x="16393" y="416791"/>
                </a:lnTo>
                <a:lnTo>
                  <a:pt x="4772" y="364709"/>
                </a:lnTo>
                <a:lnTo>
                  <a:pt x="0" y="311561"/>
                </a:lnTo>
                <a:lnTo>
                  <a:pt x="2552" y="258414"/>
                </a:lnTo>
                <a:lnTo>
                  <a:pt x="11909" y="206333"/>
                </a:lnTo>
                <a:lnTo>
                  <a:pt x="27293" y="156384"/>
                </a:lnTo>
                <a:lnTo>
                  <a:pt x="47924" y="109635"/>
                </a:lnTo>
                <a:lnTo>
                  <a:pt x="73024" y="67152"/>
                </a:lnTo>
                <a:lnTo>
                  <a:pt x="99891" y="32148"/>
                </a:lnTo>
                <a:lnTo>
                  <a:pt x="129374" y="2709"/>
                </a:lnTo>
                <a:lnTo>
                  <a:pt x="131924" y="534"/>
                </a:lnTo>
                <a:lnTo>
                  <a:pt x="13257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094258" y="1026247"/>
            <a:ext cx="110949" cy="813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073359" y="4152491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74" y="0"/>
                </a:lnTo>
                <a:lnTo>
                  <a:pt x="413874" y="148624"/>
                </a:lnTo>
                <a:lnTo>
                  <a:pt x="0" y="14862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073358" y="4152491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74" y="0"/>
                </a:lnTo>
                <a:lnTo>
                  <a:pt x="413874" y="148624"/>
                </a:lnTo>
                <a:lnTo>
                  <a:pt x="0" y="1486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073383" y="3890367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99" y="0"/>
                </a:lnTo>
                <a:lnTo>
                  <a:pt x="413899" y="148624"/>
                </a:lnTo>
                <a:lnTo>
                  <a:pt x="0" y="14862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073383" y="3890367"/>
            <a:ext cx="414020" cy="149225"/>
          </a:xfrm>
          <a:custGeom>
            <a:avLst/>
            <a:gdLst/>
            <a:ahLst/>
            <a:cxnLst/>
            <a:rect l="l" t="t" r="r" b="b"/>
            <a:pathLst>
              <a:path w="414020" h="149225">
                <a:moveTo>
                  <a:pt x="0" y="0"/>
                </a:moveTo>
                <a:lnTo>
                  <a:pt x="413899" y="0"/>
                </a:lnTo>
                <a:lnTo>
                  <a:pt x="413899" y="148624"/>
                </a:lnTo>
                <a:lnTo>
                  <a:pt x="0" y="1486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280308" y="4096191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562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64558" y="405296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64558" y="405296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221433" y="3674092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09" h="118110">
                <a:moveTo>
                  <a:pt x="0" y="58924"/>
                </a:moveTo>
                <a:lnTo>
                  <a:pt x="4629" y="35985"/>
                </a:lnTo>
                <a:lnTo>
                  <a:pt x="17253" y="17256"/>
                </a:lnTo>
                <a:lnTo>
                  <a:pt x="35975" y="4629"/>
                </a:lnTo>
                <a:lnTo>
                  <a:pt x="58899" y="0"/>
                </a:lnTo>
                <a:lnTo>
                  <a:pt x="100549" y="17249"/>
                </a:lnTo>
                <a:lnTo>
                  <a:pt x="117799" y="58924"/>
                </a:lnTo>
                <a:lnTo>
                  <a:pt x="113170" y="81849"/>
                </a:lnTo>
                <a:lnTo>
                  <a:pt x="100546" y="100571"/>
                </a:lnTo>
                <a:lnTo>
                  <a:pt x="81824" y="113195"/>
                </a:lnTo>
                <a:lnTo>
                  <a:pt x="58899" y="117824"/>
                </a:lnTo>
                <a:lnTo>
                  <a:pt x="35975" y="113195"/>
                </a:lnTo>
                <a:lnTo>
                  <a:pt x="17253" y="100571"/>
                </a:lnTo>
                <a:lnTo>
                  <a:pt x="4629" y="81849"/>
                </a:lnTo>
                <a:lnTo>
                  <a:pt x="0" y="5892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248183" y="3700867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40224" y="24049"/>
                </a:moveTo>
                <a:lnTo>
                  <a:pt x="24074" y="24049"/>
                </a:lnTo>
                <a:lnTo>
                  <a:pt x="24074" y="0"/>
                </a:lnTo>
                <a:lnTo>
                  <a:pt x="40224" y="0"/>
                </a:lnTo>
                <a:lnTo>
                  <a:pt x="40224" y="24049"/>
                </a:lnTo>
                <a:close/>
              </a:path>
              <a:path w="64770" h="64770">
                <a:moveTo>
                  <a:pt x="64299" y="40224"/>
                </a:moveTo>
                <a:lnTo>
                  <a:pt x="0" y="40224"/>
                </a:lnTo>
                <a:lnTo>
                  <a:pt x="0" y="24049"/>
                </a:lnTo>
                <a:lnTo>
                  <a:pt x="64299" y="24049"/>
                </a:lnTo>
                <a:lnTo>
                  <a:pt x="64299" y="40224"/>
                </a:lnTo>
                <a:close/>
              </a:path>
              <a:path w="64770" h="64770">
                <a:moveTo>
                  <a:pt x="40224" y="64299"/>
                </a:moveTo>
                <a:lnTo>
                  <a:pt x="24074" y="64299"/>
                </a:lnTo>
                <a:lnTo>
                  <a:pt x="24074" y="40224"/>
                </a:lnTo>
                <a:lnTo>
                  <a:pt x="40224" y="40224"/>
                </a:lnTo>
                <a:lnTo>
                  <a:pt x="40224" y="6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280333" y="3849092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127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64608" y="380586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264608" y="380586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41333" y="4310278"/>
            <a:ext cx="77999" cy="172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280333" y="3628017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127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264608" y="358479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64608" y="358479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983308" y="3777017"/>
            <a:ext cx="267970" cy="667385"/>
          </a:xfrm>
          <a:custGeom>
            <a:avLst/>
            <a:gdLst/>
            <a:ahLst/>
            <a:cxnLst/>
            <a:rect l="l" t="t" r="r" b="b"/>
            <a:pathLst>
              <a:path w="267970" h="667385">
                <a:moveTo>
                  <a:pt x="267549" y="667073"/>
                </a:moveTo>
                <a:lnTo>
                  <a:pt x="227650" y="661918"/>
                </a:lnTo>
                <a:lnTo>
                  <a:pt x="188707" y="647165"/>
                </a:lnTo>
                <a:lnTo>
                  <a:pt x="151458" y="623880"/>
                </a:lnTo>
                <a:lnTo>
                  <a:pt x="116639" y="593129"/>
                </a:lnTo>
                <a:lnTo>
                  <a:pt x="84987" y="555980"/>
                </a:lnTo>
                <a:lnTo>
                  <a:pt x="57237" y="513497"/>
                </a:lnTo>
                <a:lnTo>
                  <a:pt x="34127" y="466749"/>
                </a:lnTo>
                <a:lnTo>
                  <a:pt x="16393" y="416802"/>
                </a:lnTo>
                <a:lnTo>
                  <a:pt x="4772" y="364721"/>
                </a:lnTo>
                <a:lnTo>
                  <a:pt x="0" y="311574"/>
                </a:lnTo>
                <a:lnTo>
                  <a:pt x="2552" y="258427"/>
                </a:lnTo>
                <a:lnTo>
                  <a:pt x="11909" y="206346"/>
                </a:lnTo>
                <a:lnTo>
                  <a:pt x="27293" y="156400"/>
                </a:lnTo>
                <a:lnTo>
                  <a:pt x="47924" y="109653"/>
                </a:lnTo>
                <a:lnTo>
                  <a:pt x="73024" y="67174"/>
                </a:lnTo>
                <a:lnTo>
                  <a:pt x="99891" y="32155"/>
                </a:lnTo>
                <a:lnTo>
                  <a:pt x="129374" y="2724"/>
                </a:lnTo>
                <a:lnTo>
                  <a:pt x="131924" y="549"/>
                </a:lnTo>
                <a:lnTo>
                  <a:pt x="13257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094258" y="3734267"/>
            <a:ext cx="110949" cy="81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93</a:t>
            </a:fld>
            <a:endParaRPr sz="2000"/>
          </a:p>
        </p:txBody>
      </p:sp>
      <p:sp>
        <p:nvSpPr>
          <p:cNvPr id="149" name="object 1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150" name="object 1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449" y="895608"/>
            <a:ext cx="8461782" cy="3230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52760" y="1150147"/>
            <a:ext cx="751840" cy="267970"/>
          </a:xfrm>
          <a:custGeom>
            <a:avLst/>
            <a:gdLst/>
            <a:ahLst/>
            <a:cxnLst/>
            <a:rect l="l" t="t" r="r" b="b"/>
            <a:pathLst>
              <a:path w="751840" h="267969">
                <a:moveTo>
                  <a:pt x="0" y="0"/>
                </a:moveTo>
                <a:lnTo>
                  <a:pt x="751798" y="0"/>
                </a:lnTo>
                <a:lnTo>
                  <a:pt x="7517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14562" y="1150147"/>
            <a:ext cx="751840" cy="267970"/>
          </a:xfrm>
          <a:custGeom>
            <a:avLst/>
            <a:gdLst/>
            <a:ahLst/>
            <a:cxnLst/>
            <a:rect l="l" t="t" r="r" b="b"/>
            <a:pathLst>
              <a:path w="751840" h="267969">
                <a:moveTo>
                  <a:pt x="0" y="0"/>
                </a:moveTo>
                <a:lnTo>
                  <a:pt x="751798" y="0"/>
                </a:lnTo>
                <a:lnTo>
                  <a:pt x="7517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3265" y="2515794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69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6326" y="4125740"/>
            <a:ext cx="381932" cy="87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35705" y="4130579"/>
            <a:ext cx="524928" cy="87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2690" y="4286997"/>
            <a:ext cx="493411" cy="83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59931" y="4130569"/>
            <a:ext cx="774127" cy="260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41659" y="4125740"/>
            <a:ext cx="394420" cy="875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79425" y="4284241"/>
            <a:ext cx="325992" cy="1028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51884" y="4128122"/>
            <a:ext cx="612889" cy="1065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31499" y="4276502"/>
            <a:ext cx="850016" cy="1093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7508" y="4125740"/>
            <a:ext cx="657633" cy="1089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39584" y="4276502"/>
            <a:ext cx="638426" cy="110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46012" y="4125740"/>
            <a:ext cx="429898" cy="2601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52096" y="4125740"/>
            <a:ext cx="875293" cy="1089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02396" y="4125740"/>
            <a:ext cx="491690" cy="8751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07990" y="4123178"/>
            <a:ext cx="378474" cy="2601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94748" y="3272418"/>
            <a:ext cx="1438910" cy="26797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shallow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65770" y="3272418"/>
            <a:ext cx="685800" cy="26797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8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03968" y="3272418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70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03968" y="3272418"/>
            <a:ext cx="68580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8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45066" y="2515794"/>
            <a:ext cx="68580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19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03973" y="2540456"/>
            <a:ext cx="643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22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76363" y="1150147"/>
            <a:ext cx="751840" cy="267970"/>
          </a:xfrm>
          <a:custGeom>
            <a:avLst/>
            <a:gdLst/>
            <a:ahLst/>
            <a:cxnLst/>
            <a:rect l="l" t="t" r="r" b="b"/>
            <a:pathLst>
              <a:path w="751839" h="267969">
                <a:moveTo>
                  <a:pt x="0" y="0"/>
                </a:moveTo>
                <a:lnTo>
                  <a:pt x="751798" y="0"/>
                </a:lnTo>
                <a:lnTo>
                  <a:pt x="7517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81126" y="1174812"/>
            <a:ext cx="78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87087" y="1174812"/>
            <a:ext cx="808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15085" y="1174812"/>
            <a:ext cx="784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25760" y="3640580"/>
            <a:ext cx="139724" cy="1370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28708" y="3640580"/>
            <a:ext cx="139724" cy="1370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31657" y="359840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34605" y="3598405"/>
            <a:ext cx="139724" cy="137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17804" y="343685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6002" y="340805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82400" y="1584159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54399" y="1584159"/>
            <a:ext cx="139724" cy="137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80847" y="1584159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31147" y="3709092"/>
            <a:ext cx="738505" cy="0"/>
          </a:xfrm>
          <a:custGeom>
            <a:avLst/>
            <a:gdLst/>
            <a:ahLst/>
            <a:cxnLst/>
            <a:rect l="l" t="t" r="r" b="b"/>
            <a:pathLst>
              <a:path w="738505">
                <a:moveTo>
                  <a:pt x="0" y="0"/>
                </a:moveTo>
                <a:lnTo>
                  <a:pt x="7379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34096" y="3666792"/>
            <a:ext cx="738505" cy="42545"/>
          </a:xfrm>
          <a:custGeom>
            <a:avLst/>
            <a:gdLst/>
            <a:ahLst/>
            <a:cxnLst/>
            <a:rect l="l" t="t" r="r" b="b"/>
            <a:pathLst>
              <a:path w="738505" h="42545">
                <a:moveTo>
                  <a:pt x="0" y="42299"/>
                </a:moveTo>
                <a:lnTo>
                  <a:pt x="7379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37044" y="3666917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6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39992" y="3505517"/>
            <a:ext cx="718820" cy="161925"/>
          </a:xfrm>
          <a:custGeom>
            <a:avLst/>
            <a:gdLst/>
            <a:ahLst/>
            <a:cxnLst/>
            <a:rect l="l" t="t" r="r" b="b"/>
            <a:pathLst>
              <a:path w="718820" h="161925">
                <a:moveTo>
                  <a:pt x="0" y="161399"/>
                </a:moveTo>
                <a:lnTo>
                  <a:pt x="7181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23191" y="3476568"/>
            <a:ext cx="773430" cy="29209"/>
          </a:xfrm>
          <a:custGeom>
            <a:avLst/>
            <a:gdLst/>
            <a:ahLst/>
            <a:cxnLst/>
            <a:rect l="l" t="t" r="r" b="b"/>
            <a:pathLst>
              <a:path w="773429" h="29210">
                <a:moveTo>
                  <a:pt x="0" y="28799"/>
                </a:moveTo>
                <a:lnTo>
                  <a:pt x="7730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61389" y="1652571"/>
            <a:ext cx="661670" cy="1824355"/>
          </a:xfrm>
          <a:custGeom>
            <a:avLst/>
            <a:gdLst/>
            <a:ahLst/>
            <a:cxnLst/>
            <a:rect l="l" t="t" r="r" b="b"/>
            <a:pathLst>
              <a:path w="661670" h="1824354">
                <a:moveTo>
                  <a:pt x="0" y="1823996"/>
                </a:moveTo>
                <a:lnTo>
                  <a:pt x="6611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87788" y="1652671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>
                <a:moveTo>
                  <a:pt x="0" y="0"/>
                </a:moveTo>
                <a:lnTo>
                  <a:pt x="7067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59786" y="165267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3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77562" y="1114747"/>
            <a:ext cx="828040" cy="3365500"/>
          </a:xfrm>
          <a:custGeom>
            <a:avLst/>
            <a:gdLst/>
            <a:ahLst/>
            <a:cxnLst/>
            <a:rect l="l" t="t" r="r" b="b"/>
            <a:pathLst>
              <a:path w="828040" h="3365500">
                <a:moveTo>
                  <a:pt x="0" y="0"/>
                </a:moveTo>
                <a:lnTo>
                  <a:pt x="827998" y="0"/>
                </a:lnTo>
                <a:lnTo>
                  <a:pt x="827998" y="3365393"/>
                </a:lnTo>
                <a:lnTo>
                  <a:pt x="0" y="336539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14123" y="218880"/>
            <a:ext cx="8032115" cy="6502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000" spc="-5" dirty="0">
                <a:latin typeface="Arial"/>
                <a:cs typeface="Arial"/>
              </a:rPr>
              <a:t>ImageNet Large Scale Visual Recognition Challenge </a:t>
            </a:r>
            <a:r>
              <a:rPr sz="2000" dirty="0">
                <a:latin typeface="Arial"/>
                <a:cs typeface="Arial"/>
              </a:rPr>
              <a:t>(ILSVRC)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winners</a:t>
            </a:r>
            <a:endParaRPr sz="2000">
              <a:latin typeface="Arial"/>
              <a:cs typeface="Arial"/>
            </a:endParaRPr>
          </a:p>
          <a:p>
            <a:pPr marL="524637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Network</a:t>
            </a:r>
            <a:r>
              <a:rPr sz="16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ensembling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29136" y="843623"/>
            <a:ext cx="81274" cy="24831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99118" y="4704893"/>
            <a:ext cx="157988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9 -</a:t>
            </a:r>
            <a:r>
              <a:rPr sz="3000" spc="-284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96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149" y="928786"/>
            <a:ext cx="6722745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[Shao et al.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2016]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381635" marR="5080" indent="-304800">
              <a:lnSpc>
                <a:spcPct val="100699"/>
              </a:lnSpc>
              <a:buChar char="-"/>
              <a:tabLst>
                <a:tab pos="381635" algn="l"/>
                <a:tab pos="38227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Multi-scale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ensembling of Inception, Inception-Resnet, Resnet,  Wide Resnet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models</a:t>
            </a:r>
            <a:endParaRPr sz="1800">
              <a:latin typeface="Arial"/>
              <a:cs typeface="Arial"/>
            </a:endParaRPr>
          </a:p>
          <a:p>
            <a:pPr marL="38163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81635" algn="l"/>
                <a:tab pos="38227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ILSVRC’16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winner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4" y="9533"/>
            <a:ext cx="7132955" cy="9080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solidFill>
                  <a:srgbClr val="000000"/>
                </a:solidFill>
              </a:rPr>
              <a:t>Improving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ResNets...</a:t>
            </a:r>
            <a:endParaRPr sz="2400"/>
          </a:p>
          <a:p>
            <a:pPr marL="43180">
              <a:lnSpc>
                <a:spcPct val="100000"/>
              </a:lnSpc>
              <a:spcBef>
                <a:spcPts val="260"/>
              </a:spcBef>
            </a:pPr>
            <a:r>
              <a:rPr sz="3000" dirty="0">
                <a:solidFill>
                  <a:srgbClr val="000000"/>
                </a:solidFill>
              </a:rPr>
              <a:t>“Good </a:t>
            </a:r>
            <a:r>
              <a:rPr sz="3000" spc="-10" dirty="0">
                <a:solidFill>
                  <a:srgbClr val="000000"/>
                </a:solidFill>
              </a:rPr>
              <a:t>Practices </a:t>
            </a:r>
            <a:r>
              <a:rPr sz="3000" spc="-5" dirty="0">
                <a:solidFill>
                  <a:srgbClr val="000000"/>
                </a:solidFill>
              </a:rPr>
              <a:t>for Deep Feature</a:t>
            </a:r>
            <a:r>
              <a:rPr sz="3000" spc="-9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Fusion”</a:t>
            </a:r>
            <a:endParaRPr sz="3000"/>
          </a:p>
        </p:txBody>
      </p:sp>
      <p:sp>
        <p:nvSpPr>
          <p:cNvPr id="4" name="object 4"/>
          <p:cNvSpPr/>
          <p:nvPr/>
        </p:nvSpPr>
        <p:spPr>
          <a:xfrm>
            <a:off x="790273" y="2587194"/>
            <a:ext cx="7437706" cy="1362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9118" y="4704893"/>
            <a:ext cx="157988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9 -</a:t>
            </a:r>
            <a:r>
              <a:rPr sz="3000" spc="-284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97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449" y="895608"/>
            <a:ext cx="8461782" cy="3230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52760" y="1150147"/>
            <a:ext cx="751840" cy="267970"/>
          </a:xfrm>
          <a:custGeom>
            <a:avLst/>
            <a:gdLst/>
            <a:ahLst/>
            <a:cxnLst/>
            <a:rect l="l" t="t" r="r" b="b"/>
            <a:pathLst>
              <a:path w="751840" h="267969">
                <a:moveTo>
                  <a:pt x="0" y="0"/>
                </a:moveTo>
                <a:lnTo>
                  <a:pt x="751798" y="0"/>
                </a:lnTo>
                <a:lnTo>
                  <a:pt x="7517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83265" y="2515794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69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6326" y="4125740"/>
            <a:ext cx="381932" cy="87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5705" y="4130579"/>
            <a:ext cx="524928" cy="87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2690" y="4286997"/>
            <a:ext cx="493411" cy="83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9931" y="4130569"/>
            <a:ext cx="774127" cy="260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1659" y="4125740"/>
            <a:ext cx="394420" cy="875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9425" y="4284241"/>
            <a:ext cx="325992" cy="1028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1884" y="4128122"/>
            <a:ext cx="612889" cy="1065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31499" y="4276502"/>
            <a:ext cx="850016" cy="1093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7508" y="4125740"/>
            <a:ext cx="657633" cy="1089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9584" y="4276502"/>
            <a:ext cx="638426" cy="110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46012" y="4125740"/>
            <a:ext cx="429898" cy="2601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2096" y="4125740"/>
            <a:ext cx="875293" cy="1089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02396" y="4125740"/>
            <a:ext cx="491690" cy="8751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7990" y="4123178"/>
            <a:ext cx="378474" cy="2601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4748" y="3272418"/>
            <a:ext cx="1438910" cy="26797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shallow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5770" y="3272418"/>
            <a:ext cx="685800" cy="26797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8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03968" y="3272418"/>
            <a:ext cx="685800" cy="267970"/>
          </a:xfrm>
          <a:custGeom>
            <a:avLst/>
            <a:gdLst/>
            <a:ahLst/>
            <a:cxnLst/>
            <a:rect l="l" t="t" r="r" b="b"/>
            <a:pathLst>
              <a:path w="685800" h="267970">
                <a:moveTo>
                  <a:pt x="0" y="0"/>
                </a:moveTo>
                <a:lnTo>
                  <a:pt x="685198" y="0"/>
                </a:lnTo>
                <a:lnTo>
                  <a:pt x="685198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03968" y="3272418"/>
            <a:ext cx="68580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Arial"/>
                <a:cs typeface="Arial"/>
              </a:rPr>
              <a:t>8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45066" y="2515794"/>
            <a:ext cx="68580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19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03973" y="2540456"/>
            <a:ext cx="643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22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76363" y="1150147"/>
            <a:ext cx="751840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152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14562" y="1150147"/>
            <a:ext cx="1577975" cy="267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95"/>
              </a:spcBef>
              <a:tabLst>
                <a:tab pos="862330" algn="l"/>
              </a:tabLst>
            </a:pPr>
            <a:r>
              <a:rPr sz="1200" spc="-5" dirty="0">
                <a:latin typeface="Arial"/>
                <a:cs typeface="Arial"/>
              </a:rPr>
              <a:t>152 layers	152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25760" y="3640580"/>
            <a:ext cx="139724" cy="1370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28708" y="3640580"/>
            <a:ext cx="139724" cy="1370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1657" y="359840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34605" y="3598405"/>
            <a:ext cx="139724" cy="137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17804" y="343685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6002" y="3408055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82400" y="1584159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4399" y="1584159"/>
            <a:ext cx="139724" cy="137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80847" y="1584159"/>
            <a:ext cx="139724" cy="137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31147" y="3709092"/>
            <a:ext cx="738505" cy="0"/>
          </a:xfrm>
          <a:custGeom>
            <a:avLst/>
            <a:gdLst/>
            <a:ahLst/>
            <a:cxnLst/>
            <a:rect l="l" t="t" r="r" b="b"/>
            <a:pathLst>
              <a:path w="738505">
                <a:moveTo>
                  <a:pt x="0" y="0"/>
                </a:moveTo>
                <a:lnTo>
                  <a:pt x="7379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34096" y="3666792"/>
            <a:ext cx="738505" cy="42545"/>
          </a:xfrm>
          <a:custGeom>
            <a:avLst/>
            <a:gdLst/>
            <a:ahLst/>
            <a:cxnLst/>
            <a:rect l="l" t="t" r="r" b="b"/>
            <a:pathLst>
              <a:path w="738505" h="42545">
                <a:moveTo>
                  <a:pt x="0" y="42299"/>
                </a:moveTo>
                <a:lnTo>
                  <a:pt x="7379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7044" y="3666917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6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39992" y="3505517"/>
            <a:ext cx="718820" cy="161925"/>
          </a:xfrm>
          <a:custGeom>
            <a:avLst/>
            <a:gdLst/>
            <a:ahLst/>
            <a:cxnLst/>
            <a:rect l="l" t="t" r="r" b="b"/>
            <a:pathLst>
              <a:path w="718820" h="161925">
                <a:moveTo>
                  <a:pt x="0" y="161399"/>
                </a:moveTo>
                <a:lnTo>
                  <a:pt x="7181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23191" y="3476568"/>
            <a:ext cx="773430" cy="29209"/>
          </a:xfrm>
          <a:custGeom>
            <a:avLst/>
            <a:gdLst/>
            <a:ahLst/>
            <a:cxnLst/>
            <a:rect l="l" t="t" r="r" b="b"/>
            <a:pathLst>
              <a:path w="773429" h="29210">
                <a:moveTo>
                  <a:pt x="0" y="28799"/>
                </a:moveTo>
                <a:lnTo>
                  <a:pt x="7730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61389" y="1652571"/>
            <a:ext cx="661670" cy="1824355"/>
          </a:xfrm>
          <a:custGeom>
            <a:avLst/>
            <a:gdLst/>
            <a:ahLst/>
            <a:cxnLst/>
            <a:rect l="l" t="t" r="r" b="b"/>
            <a:pathLst>
              <a:path w="661670" h="1824354">
                <a:moveTo>
                  <a:pt x="0" y="1823996"/>
                </a:moveTo>
                <a:lnTo>
                  <a:pt x="6611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87788" y="1652671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>
                <a:moveTo>
                  <a:pt x="0" y="0"/>
                </a:moveTo>
                <a:lnTo>
                  <a:pt x="7067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59786" y="165267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398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15761" y="1114747"/>
            <a:ext cx="828040" cy="3365500"/>
          </a:xfrm>
          <a:custGeom>
            <a:avLst/>
            <a:gdLst/>
            <a:ahLst/>
            <a:cxnLst/>
            <a:rect l="l" t="t" r="r" b="b"/>
            <a:pathLst>
              <a:path w="828040" h="3365500">
                <a:moveTo>
                  <a:pt x="0" y="0"/>
                </a:moveTo>
                <a:lnTo>
                  <a:pt x="827998" y="0"/>
                </a:lnTo>
                <a:lnTo>
                  <a:pt x="827998" y="3365393"/>
                </a:lnTo>
                <a:lnTo>
                  <a:pt x="0" y="336539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14123" y="218880"/>
            <a:ext cx="8208645" cy="6502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000" spc="-5" dirty="0">
                <a:latin typeface="Arial"/>
                <a:cs typeface="Arial"/>
              </a:rPr>
              <a:t>ImageNet Large Scale Visual Recognition Challenge </a:t>
            </a:r>
            <a:r>
              <a:rPr sz="2000" dirty="0">
                <a:latin typeface="Arial"/>
                <a:cs typeface="Arial"/>
              </a:rPr>
              <a:t>(ILSVRC)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winners</a:t>
            </a:r>
            <a:endParaRPr sz="2000">
              <a:latin typeface="Arial"/>
              <a:cs typeface="Arial"/>
            </a:endParaRPr>
          </a:p>
          <a:p>
            <a:pPr marL="517398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Adaptive feature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map</a:t>
            </a:r>
            <a:r>
              <a:rPr sz="16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reweighting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467334" y="843623"/>
            <a:ext cx="81274" cy="24831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99118" y="4704893"/>
            <a:ext cx="157988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9 -</a:t>
            </a:r>
            <a:r>
              <a:rPr sz="3000" spc="-284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98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24" y="9533"/>
            <a:ext cx="7237730" cy="9080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solidFill>
                  <a:srgbClr val="000000"/>
                </a:solidFill>
              </a:rPr>
              <a:t>Improving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ResNets...</a:t>
            </a:r>
            <a:endParaRPr sz="2400"/>
          </a:p>
          <a:p>
            <a:pPr marL="43180">
              <a:lnSpc>
                <a:spcPct val="100000"/>
              </a:lnSpc>
              <a:spcBef>
                <a:spcPts val="260"/>
              </a:spcBef>
            </a:pPr>
            <a:r>
              <a:rPr sz="3000" spc="-10" dirty="0">
                <a:solidFill>
                  <a:srgbClr val="000000"/>
                </a:solidFill>
              </a:rPr>
              <a:t>Squeeze-and-Excitation </a:t>
            </a:r>
            <a:r>
              <a:rPr sz="3000" spc="-5" dirty="0">
                <a:solidFill>
                  <a:srgbClr val="000000"/>
                </a:solidFill>
              </a:rPr>
              <a:t>Networks</a:t>
            </a:r>
            <a:r>
              <a:rPr sz="3000" spc="-8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(SENet)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1585292" y="3361814"/>
            <a:ext cx="5884417" cy="1164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3940" y="942748"/>
            <a:ext cx="3951391" cy="2294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5498" y="928786"/>
            <a:ext cx="4619625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[Hu et al.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2017]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316865" marR="5080" indent="-304165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Add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 “feature recalibration” module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that  learns to adaptively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reweight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feature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maps</a:t>
            </a:r>
            <a:endParaRPr sz="1800">
              <a:latin typeface="Arial"/>
              <a:cs typeface="Arial"/>
            </a:endParaRPr>
          </a:p>
          <a:p>
            <a:pPr marL="316865" marR="397510" indent="-304165" algn="just">
              <a:lnSpc>
                <a:spcPct val="100699"/>
              </a:lnSpc>
              <a:buChar char="-"/>
              <a:tabLst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Global information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(global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avg. pooling  layer)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+ 2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FC layers used to determine  feature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map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weights</a:t>
            </a:r>
            <a:endParaRPr sz="1800">
              <a:latin typeface="Arial"/>
              <a:cs typeface="Arial"/>
            </a:endParaRPr>
          </a:p>
          <a:p>
            <a:pPr marL="316865" marR="385445" indent="-304165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ILSVRC’17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classification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winner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(using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ResNeXt-152 as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base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architecture)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9118" y="4704893"/>
            <a:ext cx="157988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9 -</a:t>
            </a:r>
            <a:r>
              <a:rPr sz="3000" spc="-284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99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24" y="35986"/>
            <a:ext cx="2562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Beyond</a:t>
            </a:r>
            <a:r>
              <a:rPr sz="2400" spc="-9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ResNets...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56149" y="352558"/>
            <a:ext cx="7875270" cy="349694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latin typeface="Arial"/>
                <a:cs typeface="Arial"/>
              </a:rPr>
              <a:t>FractalNet: Ultra-Deep Neural Networks without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Residuals</a:t>
            </a:r>
            <a:endParaRPr sz="2400">
              <a:latin typeface="Arial"/>
              <a:cs typeface="Arial"/>
            </a:endParaRPr>
          </a:p>
          <a:p>
            <a:pPr marL="24130">
              <a:lnSpc>
                <a:spcPct val="100000"/>
              </a:lnSpc>
              <a:spcBef>
                <a:spcPts val="610"/>
              </a:spcBef>
            </a:pPr>
            <a:r>
              <a:rPr sz="1400" i="1" spc="-5" dirty="0">
                <a:latin typeface="Arial"/>
                <a:cs typeface="Arial"/>
              </a:rPr>
              <a:t>[Larsson et al.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2017]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393700" marR="4195445" indent="-304800">
              <a:lnSpc>
                <a:spcPct val="100699"/>
              </a:lnSpc>
              <a:buChar char="-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Argues that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key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is transitioning  effectively from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shallow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to deep  and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residual representations</a:t>
            </a:r>
            <a:r>
              <a:rPr sz="18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are  not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necessary</a:t>
            </a:r>
            <a:endParaRPr sz="1800">
              <a:latin typeface="Arial"/>
              <a:cs typeface="Arial"/>
            </a:endParaRPr>
          </a:p>
          <a:p>
            <a:pPr marL="393700" marR="4120515" indent="-304800">
              <a:lnSpc>
                <a:spcPct val="100699"/>
              </a:lnSpc>
              <a:buChar char="-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Fractal architecture with both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shallow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and deep paths to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393700" marR="4897755" indent="-304800">
              <a:lnSpc>
                <a:spcPct val="100699"/>
              </a:lnSpc>
              <a:buChar char="-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Trained with dropping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out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sub-paths</a:t>
            </a:r>
            <a:endParaRPr sz="1800">
              <a:latin typeface="Arial"/>
              <a:cs typeface="Arial"/>
            </a:endParaRPr>
          </a:p>
          <a:p>
            <a:pPr marL="393700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Full network at test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48357" y="1283671"/>
            <a:ext cx="4503338" cy="3018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02690" y="4353573"/>
            <a:ext cx="30892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Figures </a:t>
            </a:r>
            <a:r>
              <a:rPr sz="800" dirty="0">
                <a:latin typeface="Arial"/>
                <a:cs typeface="Arial"/>
              </a:rPr>
              <a:t>copyright </a:t>
            </a:r>
            <a:r>
              <a:rPr sz="800" spc="-5" dirty="0">
                <a:latin typeface="Arial"/>
                <a:cs typeface="Arial"/>
              </a:rPr>
              <a:t>Larsson et al., 2017. Reproduced with</a:t>
            </a:r>
            <a:r>
              <a:rPr sz="800" spc="-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permission.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9118" y="4561040"/>
            <a:ext cx="1579880" cy="45339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9 -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31944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3000" baseline="31944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12343" y="4865840"/>
            <a:ext cx="1670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84634" y="2912544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47" y="0"/>
                </a:lnTo>
                <a:lnTo>
                  <a:pt x="1121347" y="161749"/>
                </a:lnTo>
                <a:lnTo>
                  <a:pt x="0" y="16174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84634" y="2912544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47" y="0"/>
                </a:lnTo>
                <a:lnTo>
                  <a:pt x="1121347" y="161749"/>
                </a:lnTo>
                <a:lnTo>
                  <a:pt x="0" y="1617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43359" y="2954912"/>
            <a:ext cx="205085" cy="83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84634" y="3148943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47" y="0"/>
                </a:lnTo>
                <a:lnTo>
                  <a:pt x="1121347" y="161749"/>
                </a:lnTo>
                <a:lnTo>
                  <a:pt x="0" y="16174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84634" y="3148943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47" y="0"/>
                </a:lnTo>
                <a:lnTo>
                  <a:pt x="1121347" y="161749"/>
                </a:lnTo>
                <a:lnTo>
                  <a:pt x="0" y="1617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20458" y="3189537"/>
            <a:ext cx="253807" cy="85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84634" y="3385368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47" y="0"/>
                </a:lnTo>
                <a:lnTo>
                  <a:pt x="1121347" y="161724"/>
                </a:lnTo>
                <a:lnTo>
                  <a:pt x="0" y="161724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84634" y="3385368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47" y="0"/>
                </a:lnTo>
                <a:lnTo>
                  <a:pt x="1121347" y="161724"/>
                </a:lnTo>
                <a:lnTo>
                  <a:pt x="0" y="1617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4584" y="3427723"/>
            <a:ext cx="685800" cy="83820"/>
          </a:xfrm>
          <a:custGeom>
            <a:avLst/>
            <a:gdLst/>
            <a:ahLst/>
            <a:cxnLst/>
            <a:rect l="l" t="t" r="r" b="b"/>
            <a:pathLst>
              <a:path w="685800" h="83820">
                <a:moveTo>
                  <a:pt x="27979" y="81557"/>
                </a:moveTo>
                <a:lnTo>
                  <a:pt x="0" y="81557"/>
                </a:lnTo>
                <a:lnTo>
                  <a:pt x="0" y="0"/>
                </a:lnTo>
                <a:lnTo>
                  <a:pt x="27235" y="0"/>
                </a:lnTo>
                <a:lnTo>
                  <a:pt x="35876" y="613"/>
                </a:lnTo>
                <a:lnTo>
                  <a:pt x="43494" y="2455"/>
                </a:lnTo>
                <a:lnTo>
                  <a:pt x="50089" y="5525"/>
                </a:lnTo>
                <a:lnTo>
                  <a:pt x="51416" y="6548"/>
                </a:lnTo>
                <a:lnTo>
                  <a:pt x="7887" y="6548"/>
                </a:lnTo>
                <a:lnTo>
                  <a:pt x="7887" y="74860"/>
                </a:lnTo>
                <a:lnTo>
                  <a:pt x="51633" y="74860"/>
                </a:lnTo>
                <a:lnTo>
                  <a:pt x="49996" y="76116"/>
                </a:lnTo>
                <a:lnTo>
                  <a:pt x="43569" y="79139"/>
                </a:lnTo>
                <a:lnTo>
                  <a:pt x="36230" y="80953"/>
                </a:lnTo>
                <a:lnTo>
                  <a:pt x="27979" y="81557"/>
                </a:lnTo>
                <a:close/>
              </a:path>
              <a:path w="685800" h="83820">
                <a:moveTo>
                  <a:pt x="51633" y="74860"/>
                </a:moveTo>
                <a:lnTo>
                  <a:pt x="25151" y="74860"/>
                </a:lnTo>
                <a:lnTo>
                  <a:pt x="33011" y="74367"/>
                </a:lnTo>
                <a:lnTo>
                  <a:pt x="39774" y="72888"/>
                </a:lnTo>
                <a:lnTo>
                  <a:pt x="58042" y="40778"/>
                </a:lnTo>
                <a:lnTo>
                  <a:pt x="57549" y="32332"/>
                </a:lnTo>
                <a:lnTo>
                  <a:pt x="23961" y="6548"/>
                </a:lnTo>
                <a:lnTo>
                  <a:pt x="51416" y="6548"/>
                </a:lnTo>
                <a:lnTo>
                  <a:pt x="65781" y="40778"/>
                </a:lnTo>
                <a:lnTo>
                  <a:pt x="65139" y="50703"/>
                </a:lnTo>
                <a:lnTo>
                  <a:pt x="63214" y="59196"/>
                </a:lnTo>
                <a:lnTo>
                  <a:pt x="60005" y="66256"/>
                </a:lnTo>
                <a:lnTo>
                  <a:pt x="55512" y="71884"/>
                </a:lnTo>
                <a:lnTo>
                  <a:pt x="51633" y="74860"/>
                </a:lnTo>
                <a:close/>
              </a:path>
              <a:path w="685800" h="83820">
                <a:moveTo>
                  <a:pt x="107670" y="83343"/>
                </a:moveTo>
                <a:lnTo>
                  <a:pt x="92291" y="83343"/>
                </a:lnTo>
                <a:lnTo>
                  <a:pt x="85742" y="80565"/>
                </a:lnTo>
                <a:lnTo>
                  <a:pt x="80980" y="75009"/>
                </a:lnTo>
                <a:lnTo>
                  <a:pt x="76317" y="69353"/>
                </a:lnTo>
                <a:lnTo>
                  <a:pt x="74092" y="62060"/>
                </a:lnTo>
                <a:lnTo>
                  <a:pt x="73986" y="42961"/>
                </a:lnTo>
                <a:lnTo>
                  <a:pt x="76367" y="35470"/>
                </a:lnTo>
                <a:lnTo>
                  <a:pt x="85892" y="23762"/>
                </a:lnTo>
                <a:lnTo>
                  <a:pt x="92390" y="20835"/>
                </a:lnTo>
                <a:lnTo>
                  <a:pt x="108662" y="20835"/>
                </a:lnTo>
                <a:lnTo>
                  <a:pt x="115013" y="23762"/>
                </a:lnTo>
                <a:lnTo>
                  <a:pt x="117541" y="26937"/>
                </a:lnTo>
                <a:lnTo>
                  <a:pt x="95417" y="26937"/>
                </a:lnTo>
                <a:lnTo>
                  <a:pt x="91150" y="28822"/>
                </a:lnTo>
                <a:lnTo>
                  <a:pt x="84205" y="36363"/>
                </a:lnTo>
                <a:lnTo>
                  <a:pt x="82072" y="41473"/>
                </a:lnTo>
                <a:lnTo>
                  <a:pt x="81278" y="47922"/>
                </a:lnTo>
                <a:lnTo>
                  <a:pt x="126670" y="47922"/>
                </a:lnTo>
                <a:lnTo>
                  <a:pt x="126670" y="54024"/>
                </a:lnTo>
                <a:lnTo>
                  <a:pt x="81278" y="54024"/>
                </a:lnTo>
                <a:lnTo>
                  <a:pt x="81377" y="60870"/>
                </a:lnTo>
                <a:lnTo>
                  <a:pt x="83163" y="66476"/>
                </a:lnTo>
                <a:lnTo>
                  <a:pt x="86636" y="70842"/>
                </a:lnTo>
                <a:lnTo>
                  <a:pt x="90208" y="75108"/>
                </a:lnTo>
                <a:lnTo>
                  <a:pt x="94871" y="77241"/>
                </a:lnTo>
                <a:lnTo>
                  <a:pt x="118502" y="77241"/>
                </a:lnTo>
                <a:lnTo>
                  <a:pt x="113276" y="81607"/>
                </a:lnTo>
                <a:lnTo>
                  <a:pt x="107670" y="83343"/>
                </a:lnTo>
                <a:close/>
              </a:path>
              <a:path w="685800" h="83820">
                <a:moveTo>
                  <a:pt x="126670" y="47922"/>
                </a:moveTo>
                <a:lnTo>
                  <a:pt x="119378" y="47922"/>
                </a:lnTo>
                <a:lnTo>
                  <a:pt x="119179" y="42068"/>
                </a:lnTo>
                <a:lnTo>
                  <a:pt x="117343" y="37107"/>
                </a:lnTo>
                <a:lnTo>
                  <a:pt x="110399" y="28971"/>
                </a:lnTo>
                <a:lnTo>
                  <a:pt x="105933" y="26937"/>
                </a:lnTo>
                <a:lnTo>
                  <a:pt x="117541" y="26937"/>
                </a:lnTo>
                <a:lnTo>
                  <a:pt x="119675" y="29616"/>
                </a:lnTo>
                <a:lnTo>
                  <a:pt x="124339" y="35371"/>
                </a:lnTo>
                <a:lnTo>
                  <a:pt x="126625" y="42961"/>
                </a:lnTo>
                <a:lnTo>
                  <a:pt x="126670" y="47922"/>
                </a:lnTo>
                <a:close/>
              </a:path>
              <a:path w="685800" h="83820">
                <a:moveTo>
                  <a:pt x="118502" y="77241"/>
                </a:moveTo>
                <a:lnTo>
                  <a:pt x="105487" y="77241"/>
                </a:lnTo>
                <a:lnTo>
                  <a:pt x="109456" y="76001"/>
                </a:lnTo>
                <a:lnTo>
                  <a:pt x="115608" y="71040"/>
                </a:lnTo>
                <a:lnTo>
                  <a:pt x="117840" y="67220"/>
                </a:lnTo>
                <a:lnTo>
                  <a:pt x="119229" y="62060"/>
                </a:lnTo>
                <a:lnTo>
                  <a:pt x="126373" y="62060"/>
                </a:lnTo>
                <a:lnTo>
                  <a:pt x="124686" y="69204"/>
                </a:lnTo>
                <a:lnTo>
                  <a:pt x="121710" y="74562"/>
                </a:lnTo>
                <a:lnTo>
                  <a:pt x="118502" y="77241"/>
                </a:lnTo>
                <a:close/>
              </a:path>
              <a:path w="685800" h="83820">
                <a:moveTo>
                  <a:pt x="147987" y="32742"/>
                </a:moveTo>
                <a:lnTo>
                  <a:pt x="143581" y="32742"/>
                </a:lnTo>
                <a:lnTo>
                  <a:pt x="144970" y="29269"/>
                </a:lnTo>
                <a:lnTo>
                  <a:pt x="147400" y="26441"/>
                </a:lnTo>
                <a:lnTo>
                  <a:pt x="150873" y="24258"/>
                </a:lnTo>
                <a:lnTo>
                  <a:pt x="154346" y="21976"/>
                </a:lnTo>
                <a:lnTo>
                  <a:pt x="158216" y="20835"/>
                </a:lnTo>
                <a:lnTo>
                  <a:pt x="170122" y="20835"/>
                </a:lnTo>
                <a:lnTo>
                  <a:pt x="175629" y="22720"/>
                </a:lnTo>
                <a:lnTo>
                  <a:pt x="179412" y="26937"/>
                </a:lnTo>
                <a:lnTo>
                  <a:pt x="158017" y="26937"/>
                </a:lnTo>
                <a:lnTo>
                  <a:pt x="154644" y="27880"/>
                </a:lnTo>
                <a:lnTo>
                  <a:pt x="148889" y="31650"/>
                </a:lnTo>
                <a:lnTo>
                  <a:pt x="147987" y="32742"/>
                </a:lnTo>
                <a:close/>
              </a:path>
              <a:path w="685800" h="83820">
                <a:moveTo>
                  <a:pt x="143432" y="81557"/>
                </a:moveTo>
                <a:lnTo>
                  <a:pt x="136139" y="81557"/>
                </a:lnTo>
                <a:lnTo>
                  <a:pt x="136139" y="22621"/>
                </a:lnTo>
                <a:lnTo>
                  <a:pt x="143432" y="22621"/>
                </a:lnTo>
                <a:lnTo>
                  <a:pt x="143432" y="32742"/>
                </a:lnTo>
                <a:lnTo>
                  <a:pt x="147987" y="32742"/>
                </a:lnTo>
                <a:lnTo>
                  <a:pt x="146756" y="34230"/>
                </a:lnTo>
                <a:lnTo>
                  <a:pt x="145367" y="37504"/>
                </a:lnTo>
                <a:lnTo>
                  <a:pt x="144077" y="40679"/>
                </a:lnTo>
                <a:lnTo>
                  <a:pt x="143432" y="43854"/>
                </a:lnTo>
                <a:lnTo>
                  <a:pt x="143432" y="81557"/>
                </a:lnTo>
                <a:close/>
              </a:path>
              <a:path w="685800" h="83820">
                <a:moveTo>
                  <a:pt x="184062" y="81557"/>
                </a:moveTo>
                <a:lnTo>
                  <a:pt x="176918" y="81557"/>
                </a:lnTo>
                <a:lnTo>
                  <a:pt x="176918" y="38546"/>
                </a:lnTo>
                <a:lnTo>
                  <a:pt x="175678" y="34280"/>
                </a:lnTo>
                <a:lnTo>
                  <a:pt x="173198" y="31402"/>
                </a:lnTo>
                <a:lnTo>
                  <a:pt x="170718" y="28426"/>
                </a:lnTo>
                <a:lnTo>
                  <a:pt x="166947" y="26937"/>
                </a:lnTo>
                <a:lnTo>
                  <a:pt x="179412" y="26937"/>
                </a:lnTo>
                <a:lnTo>
                  <a:pt x="182375" y="30162"/>
                </a:lnTo>
                <a:lnTo>
                  <a:pt x="184062" y="35669"/>
                </a:lnTo>
                <a:lnTo>
                  <a:pt x="184062" y="81557"/>
                </a:lnTo>
                <a:close/>
              </a:path>
              <a:path w="685800" h="83820">
                <a:moveTo>
                  <a:pt x="237407" y="77241"/>
                </a:moveTo>
                <a:lnTo>
                  <a:pt x="223427" y="77241"/>
                </a:lnTo>
                <a:lnTo>
                  <a:pt x="227197" y="76249"/>
                </a:lnTo>
                <a:lnTo>
                  <a:pt x="230274" y="74265"/>
                </a:lnTo>
                <a:lnTo>
                  <a:pt x="233448" y="72181"/>
                </a:lnTo>
                <a:lnTo>
                  <a:pt x="235036" y="69403"/>
                </a:lnTo>
                <a:lnTo>
                  <a:pt x="235036" y="63350"/>
                </a:lnTo>
                <a:lnTo>
                  <a:pt x="234044" y="61168"/>
                </a:lnTo>
                <a:lnTo>
                  <a:pt x="230074" y="57596"/>
                </a:lnTo>
                <a:lnTo>
                  <a:pt x="226702" y="56206"/>
                </a:lnTo>
                <a:lnTo>
                  <a:pt x="221939" y="55215"/>
                </a:lnTo>
                <a:lnTo>
                  <a:pt x="212860" y="53131"/>
                </a:lnTo>
                <a:lnTo>
                  <a:pt x="207701" y="52040"/>
                </a:lnTo>
                <a:lnTo>
                  <a:pt x="203683" y="50254"/>
                </a:lnTo>
                <a:lnTo>
                  <a:pt x="197928" y="45293"/>
                </a:lnTo>
                <a:lnTo>
                  <a:pt x="196489" y="41820"/>
                </a:lnTo>
                <a:lnTo>
                  <a:pt x="196489" y="32295"/>
                </a:lnTo>
                <a:lnTo>
                  <a:pt x="198572" y="28277"/>
                </a:lnTo>
                <a:lnTo>
                  <a:pt x="206907" y="22324"/>
                </a:lnTo>
                <a:lnTo>
                  <a:pt x="212215" y="20835"/>
                </a:lnTo>
                <a:lnTo>
                  <a:pt x="225015" y="20835"/>
                </a:lnTo>
                <a:lnTo>
                  <a:pt x="230074" y="22472"/>
                </a:lnTo>
                <a:lnTo>
                  <a:pt x="233845" y="25747"/>
                </a:lnTo>
                <a:lnTo>
                  <a:pt x="235252" y="26937"/>
                </a:lnTo>
                <a:lnTo>
                  <a:pt x="213455" y="26937"/>
                </a:lnTo>
                <a:lnTo>
                  <a:pt x="210082" y="27830"/>
                </a:lnTo>
                <a:lnTo>
                  <a:pt x="204923" y="31402"/>
                </a:lnTo>
                <a:lnTo>
                  <a:pt x="203736" y="33684"/>
                </a:lnTo>
                <a:lnTo>
                  <a:pt x="203686" y="39736"/>
                </a:lnTo>
                <a:lnTo>
                  <a:pt x="204774" y="41770"/>
                </a:lnTo>
                <a:lnTo>
                  <a:pt x="207056" y="43457"/>
                </a:lnTo>
                <a:lnTo>
                  <a:pt x="209338" y="45045"/>
                </a:lnTo>
                <a:lnTo>
                  <a:pt x="212265" y="46235"/>
                </a:lnTo>
                <a:lnTo>
                  <a:pt x="232258" y="50750"/>
                </a:lnTo>
                <a:lnTo>
                  <a:pt x="235631" y="52585"/>
                </a:lnTo>
                <a:lnTo>
                  <a:pt x="238310" y="55363"/>
                </a:lnTo>
                <a:lnTo>
                  <a:pt x="240989" y="58042"/>
                </a:lnTo>
                <a:lnTo>
                  <a:pt x="242230" y="61168"/>
                </a:lnTo>
                <a:lnTo>
                  <a:pt x="242328" y="71040"/>
                </a:lnTo>
                <a:lnTo>
                  <a:pt x="240046" y="75406"/>
                </a:lnTo>
                <a:lnTo>
                  <a:pt x="237407" y="77241"/>
                </a:lnTo>
                <a:close/>
              </a:path>
              <a:path w="685800" h="83820">
                <a:moveTo>
                  <a:pt x="240244" y="39736"/>
                </a:moveTo>
                <a:lnTo>
                  <a:pt x="233101" y="39736"/>
                </a:lnTo>
                <a:lnTo>
                  <a:pt x="232803" y="35569"/>
                </a:lnTo>
                <a:lnTo>
                  <a:pt x="231265" y="32394"/>
                </a:lnTo>
                <a:lnTo>
                  <a:pt x="225709" y="28029"/>
                </a:lnTo>
                <a:lnTo>
                  <a:pt x="222088" y="26937"/>
                </a:lnTo>
                <a:lnTo>
                  <a:pt x="235252" y="26937"/>
                </a:lnTo>
                <a:lnTo>
                  <a:pt x="237714" y="29021"/>
                </a:lnTo>
                <a:lnTo>
                  <a:pt x="239848" y="33684"/>
                </a:lnTo>
                <a:lnTo>
                  <a:pt x="240244" y="39736"/>
                </a:lnTo>
                <a:close/>
              </a:path>
              <a:path w="685800" h="83820">
                <a:moveTo>
                  <a:pt x="225362" y="83343"/>
                </a:moveTo>
                <a:lnTo>
                  <a:pt x="211273" y="83343"/>
                </a:lnTo>
                <a:lnTo>
                  <a:pt x="205568" y="81607"/>
                </a:lnTo>
                <a:lnTo>
                  <a:pt x="201400" y="78134"/>
                </a:lnTo>
                <a:lnTo>
                  <a:pt x="197332" y="74562"/>
                </a:lnTo>
                <a:lnTo>
                  <a:pt x="195001" y="69353"/>
                </a:lnTo>
                <a:lnTo>
                  <a:pt x="194405" y="62507"/>
                </a:lnTo>
                <a:lnTo>
                  <a:pt x="201549" y="62507"/>
                </a:lnTo>
                <a:lnTo>
                  <a:pt x="201847" y="67171"/>
                </a:lnTo>
                <a:lnTo>
                  <a:pt x="203534" y="70792"/>
                </a:lnTo>
                <a:lnTo>
                  <a:pt x="206610" y="73371"/>
                </a:lnTo>
                <a:lnTo>
                  <a:pt x="209784" y="75952"/>
                </a:lnTo>
                <a:lnTo>
                  <a:pt x="213902" y="77241"/>
                </a:lnTo>
                <a:lnTo>
                  <a:pt x="237407" y="77241"/>
                </a:lnTo>
                <a:lnTo>
                  <a:pt x="235482" y="78581"/>
                </a:lnTo>
                <a:lnTo>
                  <a:pt x="231017" y="81755"/>
                </a:lnTo>
                <a:lnTo>
                  <a:pt x="225362" y="83343"/>
                </a:lnTo>
                <a:close/>
              </a:path>
              <a:path w="685800" h="83820">
                <a:moveTo>
                  <a:pt x="283361" y="83343"/>
                </a:moveTo>
                <a:lnTo>
                  <a:pt x="267982" y="83343"/>
                </a:lnTo>
                <a:lnTo>
                  <a:pt x="261434" y="80565"/>
                </a:lnTo>
                <a:lnTo>
                  <a:pt x="256671" y="75009"/>
                </a:lnTo>
                <a:lnTo>
                  <a:pt x="252009" y="69353"/>
                </a:lnTo>
                <a:lnTo>
                  <a:pt x="249783" y="62060"/>
                </a:lnTo>
                <a:lnTo>
                  <a:pt x="249677" y="42961"/>
                </a:lnTo>
                <a:lnTo>
                  <a:pt x="252058" y="35470"/>
                </a:lnTo>
                <a:lnTo>
                  <a:pt x="261583" y="23762"/>
                </a:lnTo>
                <a:lnTo>
                  <a:pt x="268082" y="20835"/>
                </a:lnTo>
                <a:lnTo>
                  <a:pt x="284354" y="20835"/>
                </a:lnTo>
                <a:lnTo>
                  <a:pt x="290704" y="23762"/>
                </a:lnTo>
                <a:lnTo>
                  <a:pt x="293233" y="26937"/>
                </a:lnTo>
                <a:lnTo>
                  <a:pt x="271108" y="26937"/>
                </a:lnTo>
                <a:lnTo>
                  <a:pt x="266841" y="28822"/>
                </a:lnTo>
                <a:lnTo>
                  <a:pt x="259896" y="36363"/>
                </a:lnTo>
                <a:lnTo>
                  <a:pt x="257763" y="41473"/>
                </a:lnTo>
                <a:lnTo>
                  <a:pt x="256969" y="47922"/>
                </a:lnTo>
                <a:lnTo>
                  <a:pt x="302361" y="47922"/>
                </a:lnTo>
                <a:lnTo>
                  <a:pt x="302361" y="54024"/>
                </a:lnTo>
                <a:lnTo>
                  <a:pt x="256969" y="54024"/>
                </a:lnTo>
                <a:lnTo>
                  <a:pt x="257068" y="60870"/>
                </a:lnTo>
                <a:lnTo>
                  <a:pt x="258854" y="66476"/>
                </a:lnTo>
                <a:lnTo>
                  <a:pt x="262327" y="70842"/>
                </a:lnTo>
                <a:lnTo>
                  <a:pt x="265899" y="75108"/>
                </a:lnTo>
                <a:lnTo>
                  <a:pt x="270562" y="77241"/>
                </a:lnTo>
                <a:lnTo>
                  <a:pt x="294193" y="77241"/>
                </a:lnTo>
                <a:lnTo>
                  <a:pt x="288967" y="81607"/>
                </a:lnTo>
                <a:lnTo>
                  <a:pt x="283361" y="83343"/>
                </a:lnTo>
                <a:close/>
              </a:path>
              <a:path w="685800" h="83820">
                <a:moveTo>
                  <a:pt x="302361" y="47922"/>
                </a:moveTo>
                <a:lnTo>
                  <a:pt x="295069" y="47922"/>
                </a:lnTo>
                <a:lnTo>
                  <a:pt x="294871" y="42068"/>
                </a:lnTo>
                <a:lnTo>
                  <a:pt x="293036" y="37107"/>
                </a:lnTo>
                <a:lnTo>
                  <a:pt x="286090" y="28971"/>
                </a:lnTo>
                <a:lnTo>
                  <a:pt x="281625" y="26937"/>
                </a:lnTo>
                <a:lnTo>
                  <a:pt x="293233" y="26937"/>
                </a:lnTo>
                <a:lnTo>
                  <a:pt x="295366" y="29616"/>
                </a:lnTo>
                <a:lnTo>
                  <a:pt x="300030" y="35371"/>
                </a:lnTo>
                <a:lnTo>
                  <a:pt x="302317" y="42961"/>
                </a:lnTo>
                <a:lnTo>
                  <a:pt x="302361" y="47922"/>
                </a:lnTo>
                <a:close/>
              </a:path>
              <a:path w="685800" h="83820">
                <a:moveTo>
                  <a:pt x="294193" y="77241"/>
                </a:moveTo>
                <a:lnTo>
                  <a:pt x="281179" y="77241"/>
                </a:lnTo>
                <a:lnTo>
                  <a:pt x="285147" y="76001"/>
                </a:lnTo>
                <a:lnTo>
                  <a:pt x="291299" y="71040"/>
                </a:lnTo>
                <a:lnTo>
                  <a:pt x="293531" y="67220"/>
                </a:lnTo>
                <a:lnTo>
                  <a:pt x="294921" y="62060"/>
                </a:lnTo>
                <a:lnTo>
                  <a:pt x="302064" y="62060"/>
                </a:lnTo>
                <a:lnTo>
                  <a:pt x="300377" y="69204"/>
                </a:lnTo>
                <a:lnTo>
                  <a:pt x="297401" y="74562"/>
                </a:lnTo>
                <a:lnTo>
                  <a:pt x="294193" y="77241"/>
                </a:lnTo>
                <a:close/>
              </a:path>
              <a:path w="685800" h="83820">
                <a:moveTo>
                  <a:pt x="389425" y="81557"/>
                </a:moveTo>
                <a:lnTo>
                  <a:pt x="345075" y="81557"/>
                </a:lnTo>
                <a:lnTo>
                  <a:pt x="345075" y="0"/>
                </a:lnTo>
                <a:lnTo>
                  <a:pt x="388037" y="0"/>
                </a:lnTo>
                <a:lnTo>
                  <a:pt x="394238" y="1686"/>
                </a:lnTo>
                <a:lnTo>
                  <a:pt x="398802" y="5060"/>
                </a:lnTo>
                <a:lnTo>
                  <a:pt x="400922" y="6548"/>
                </a:lnTo>
                <a:lnTo>
                  <a:pt x="352963" y="6548"/>
                </a:lnTo>
                <a:lnTo>
                  <a:pt x="352963" y="35718"/>
                </a:lnTo>
                <a:lnTo>
                  <a:pt x="398283" y="35718"/>
                </a:lnTo>
                <a:lnTo>
                  <a:pt x="395924" y="37256"/>
                </a:lnTo>
                <a:lnTo>
                  <a:pt x="391658" y="38248"/>
                </a:lnTo>
                <a:lnTo>
                  <a:pt x="391658" y="38397"/>
                </a:lnTo>
                <a:lnTo>
                  <a:pt x="396818" y="39092"/>
                </a:lnTo>
                <a:lnTo>
                  <a:pt x="400985" y="41274"/>
                </a:lnTo>
                <a:lnTo>
                  <a:pt x="401972" y="42415"/>
                </a:lnTo>
                <a:lnTo>
                  <a:pt x="352963" y="42415"/>
                </a:lnTo>
                <a:lnTo>
                  <a:pt x="352963" y="74860"/>
                </a:lnTo>
                <a:lnTo>
                  <a:pt x="402597" y="74860"/>
                </a:lnTo>
                <a:lnTo>
                  <a:pt x="401481" y="75753"/>
                </a:lnTo>
                <a:lnTo>
                  <a:pt x="396520" y="79623"/>
                </a:lnTo>
                <a:lnTo>
                  <a:pt x="389425" y="81557"/>
                </a:lnTo>
                <a:close/>
              </a:path>
              <a:path w="685800" h="83820">
                <a:moveTo>
                  <a:pt x="398283" y="35718"/>
                </a:moveTo>
                <a:lnTo>
                  <a:pt x="385308" y="35718"/>
                </a:lnTo>
                <a:lnTo>
                  <a:pt x="389625" y="34478"/>
                </a:lnTo>
                <a:lnTo>
                  <a:pt x="396371" y="29517"/>
                </a:lnTo>
                <a:lnTo>
                  <a:pt x="398058" y="26144"/>
                </a:lnTo>
                <a:lnTo>
                  <a:pt x="398058" y="16718"/>
                </a:lnTo>
                <a:lnTo>
                  <a:pt x="396470" y="12898"/>
                </a:lnTo>
                <a:lnTo>
                  <a:pt x="393295" y="10417"/>
                </a:lnTo>
                <a:lnTo>
                  <a:pt x="390220" y="7838"/>
                </a:lnTo>
                <a:lnTo>
                  <a:pt x="385656" y="6548"/>
                </a:lnTo>
                <a:lnTo>
                  <a:pt x="400922" y="6548"/>
                </a:lnTo>
                <a:lnTo>
                  <a:pt x="403465" y="8334"/>
                </a:lnTo>
                <a:lnTo>
                  <a:pt x="405797" y="13295"/>
                </a:lnTo>
                <a:lnTo>
                  <a:pt x="405797" y="24209"/>
                </a:lnTo>
                <a:lnTo>
                  <a:pt x="404507" y="28078"/>
                </a:lnTo>
                <a:lnTo>
                  <a:pt x="399348" y="35024"/>
                </a:lnTo>
                <a:lnTo>
                  <a:pt x="398283" y="35718"/>
                </a:lnTo>
                <a:close/>
              </a:path>
              <a:path w="685800" h="83820">
                <a:moveTo>
                  <a:pt x="402597" y="74860"/>
                </a:moveTo>
                <a:lnTo>
                  <a:pt x="387044" y="74860"/>
                </a:lnTo>
                <a:lnTo>
                  <a:pt x="392253" y="73470"/>
                </a:lnTo>
                <a:lnTo>
                  <a:pt x="399397" y="67915"/>
                </a:lnTo>
                <a:lnTo>
                  <a:pt x="401183" y="63698"/>
                </a:lnTo>
                <a:lnTo>
                  <a:pt x="401183" y="52883"/>
                </a:lnTo>
                <a:lnTo>
                  <a:pt x="399298" y="49013"/>
                </a:lnTo>
                <a:lnTo>
                  <a:pt x="395528" y="46434"/>
                </a:lnTo>
                <a:lnTo>
                  <a:pt x="391757" y="43755"/>
                </a:lnTo>
                <a:lnTo>
                  <a:pt x="386449" y="42415"/>
                </a:lnTo>
                <a:lnTo>
                  <a:pt x="401972" y="42415"/>
                </a:lnTo>
                <a:lnTo>
                  <a:pt x="404160" y="44946"/>
                </a:lnTo>
                <a:lnTo>
                  <a:pt x="407335" y="48517"/>
                </a:lnTo>
                <a:lnTo>
                  <a:pt x="408887" y="52883"/>
                </a:lnTo>
                <a:lnTo>
                  <a:pt x="408922" y="65980"/>
                </a:lnTo>
                <a:lnTo>
                  <a:pt x="406442" y="71785"/>
                </a:lnTo>
                <a:lnTo>
                  <a:pt x="402597" y="74860"/>
                </a:lnTo>
                <a:close/>
              </a:path>
              <a:path w="685800" h="83820">
                <a:moveTo>
                  <a:pt x="427265" y="81557"/>
                </a:moveTo>
                <a:lnTo>
                  <a:pt x="420122" y="81557"/>
                </a:lnTo>
                <a:lnTo>
                  <a:pt x="420122" y="0"/>
                </a:lnTo>
                <a:lnTo>
                  <a:pt x="427265" y="0"/>
                </a:lnTo>
                <a:lnTo>
                  <a:pt x="427265" y="81557"/>
                </a:lnTo>
                <a:close/>
              </a:path>
              <a:path w="685800" h="83820">
                <a:moveTo>
                  <a:pt x="471833" y="83343"/>
                </a:moveTo>
                <a:lnTo>
                  <a:pt x="457644" y="83343"/>
                </a:lnTo>
                <a:lnTo>
                  <a:pt x="450898" y="80416"/>
                </a:lnTo>
                <a:lnTo>
                  <a:pt x="445738" y="74562"/>
                </a:lnTo>
                <a:lnTo>
                  <a:pt x="440678" y="68609"/>
                </a:lnTo>
                <a:lnTo>
                  <a:pt x="438149" y="61118"/>
                </a:lnTo>
                <a:lnTo>
                  <a:pt x="438149" y="42961"/>
                </a:lnTo>
                <a:lnTo>
                  <a:pt x="440678" y="35470"/>
                </a:lnTo>
                <a:lnTo>
                  <a:pt x="445957" y="29368"/>
                </a:lnTo>
                <a:lnTo>
                  <a:pt x="450898" y="23762"/>
                </a:lnTo>
                <a:lnTo>
                  <a:pt x="457644" y="20835"/>
                </a:lnTo>
                <a:lnTo>
                  <a:pt x="474413" y="20835"/>
                </a:lnTo>
                <a:lnTo>
                  <a:pt x="481160" y="23762"/>
                </a:lnTo>
                <a:lnTo>
                  <a:pt x="483904" y="26937"/>
                </a:lnTo>
                <a:lnTo>
                  <a:pt x="459827" y="26937"/>
                </a:lnTo>
                <a:lnTo>
                  <a:pt x="454867" y="29368"/>
                </a:lnTo>
                <a:lnTo>
                  <a:pt x="447326" y="39092"/>
                </a:lnTo>
                <a:lnTo>
                  <a:pt x="445441" y="45045"/>
                </a:lnTo>
                <a:lnTo>
                  <a:pt x="445441" y="59034"/>
                </a:lnTo>
                <a:lnTo>
                  <a:pt x="447276" y="64987"/>
                </a:lnTo>
                <a:lnTo>
                  <a:pt x="450947" y="69948"/>
                </a:lnTo>
                <a:lnTo>
                  <a:pt x="454718" y="74811"/>
                </a:lnTo>
                <a:lnTo>
                  <a:pt x="459728" y="77241"/>
                </a:lnTo>
                <a:lnTo>
                  <a:pt x="483779" y="77241"/>
                </a:lnTo>
                <a:lnTo>
                  <a:pt x="476893" y="81905"/>
                </a:lnTo>
                <a:lnTo>
                  <a:pt x="471833" y="83343"/>
                </a:lnTo>
                <a:close/>
              </a:path>
              <a:path w="685800" h="83820">
                <a:moveTo>
                  <a:pt x="483779" y="77241"/>
                </a:moveTo>
                <a:lnTo>
                  <a:pt x="472230" y="77241"/>
                </a:lnTo>
                <a:lnTo>
                  <a:pt x="477240" y="74811"/>
                </a:lnTo>
                <a:lnTo>
                  <a:pt x="484880" y="64987"/>
                </a:lnTo>
                <a:lnTo>
                  <a:pt x="486815" y="59034"/>
                </a:lnTo>
                <a:lnTo>
                  <a:pt x="486782" y="45045"/>
                </a:lnTo>
                <a:lnTo>
                  <a:pt x="484880" y="39240"/>
                </a:lnTo>
                <a:lnTo>
                  <a:pt x="481011" y="34379"/>
                </a:lnTo>
                <a:lnTo>
                  <a:pt x="477240" y="29418"/>
                </a:lnTo>
                <a:lnTo>
                  <a:pt x="472230" y="26937"/>
                </a:lnTo>
                <a:lnTo>
                  <a:pt x="483904" y="26937"/>
                </a:lnTo>
                <a:lnTo>
                  <a:pt x="486219" y="29616"/>
                </a:lnTo>
                <a:lnTo>
                  <a:pt x="491379" y="35470"/>
                </a:lnTo>
                <a:lnTo>
                  <a:pt x="493959" y="42961"/>
                </a:lnTo>
                <a:lnTo>
                  <a:pt x="493959" y="57547"/>
                </a:lnTo>
                <a:lnTo>
                  <a:pt x="492917" y="62656"/>
                </a:lnTo>
                <a:lnTo>
                  <a:pt x="488750" y="72181"/>
                </a:lnTo>
                <a:lnTo>
                  <a:pt x="485525" y="76051"/>
                </a:lnTo>
                <a:lnTo>
                  <a:pt x="483779" y="77241"/>
                </a:lnTo>
                <a:close/>
              </a:path>
              <a:path w="685800" h="83820">
                <a:moveTo>
                  <a:pt x="536195" y="83343"/>
                </a:moveTo>
                <a:lnTo>
                  <a:pt x="521213" y="83343"/>
                </a:lnTo>
                <a:lnTo>
                  <a:pt x="514466" y="80416"/>
                </a:lnTo>
                <a:lnTo>
                  <a:pt x="509307" y="74562"/>
                </a:lnTo>
                <a:lnTo>
                  <a:pt x="504246" y="68609"/>
                </a:lnTo>
                <a:lnTo>
                  <a:pt x="501716" y="61118"/>
                </a:lnTo>
                <a:lnTo>
                  <a:pt x="501716" y="42961"/>
                </a:lnTo>
                <a:lnTo>
                  <a:pt x="504246" y="35470"/>
                </a:lnTo>
                <a:lnTo>
                  <a:pt x="509307" y="29616"/>
                </a:lnTo>
                <a:lnTo>
                  <a:pt x="514466" y="23762"/>
                </a:lnTo>
                <a:lnTo>
                  <a:pt x="521213" y="20835"/>
                </a:lnTo>
                <a:lnTo>
                  <a:pt x="536492" y="20835"/>
                </a:lnTo>
                <a:lnTo>
                  <a:pt x="542000" y="22621"/>
                </a:lnTo>
                <a:lnTo>
                  <a:pt x="546936" y="26937"/>
                </a:lnTo>
                <a:lnTo>
                  <a:pt x="523395" y="26937"/>
                </a:lnTo>
                <a:lnTo>
                  <a:pt x="518435" y="29368"/>
                </a:lnTo>
                <a:lnTo>
                  <a:pt x="510894" y="39092"/>
                </a:lnTo>
                <a:lnTo>
                  <a:pt x="509009" y="45045"/>
                </a:lnTo>
                <a:lnTo>
                  <a:pt x="509009" y="59034"/>
                </a:lnTo>
                <a:lnTo>
                  <a:pt x="510894" y="64987"/>
                </a:lnTo>
                <a:lnTo>
                  <a:pt x="514665" y="69948"/>
                </a:lnTo>
                <a:lnTo>
                  <a:pt x="518435" y="74811"/>
                </a:lnTo>
                <a:lnTo>
                  <a:pt x="523396" y="77241"/>
                </a:lnTo>
                <a:lnTo>
                  <a:pt x="546078" y="77241"/>
                </a:lnTo>
                <a:lnTo>
                  <a:pt x="541652" y="81359"/>
                </a:lnTo>
                <a:lnTo>
                  <a:pt x="536195" y="83343"/>
                </a:lnTo>
                <a:close/>
              </a:path>
              <a:path w="685800" h="83820">
                <a:moveTo>
                  <a:pt x="553509" y="41076"/>
                </a:moveTo>
                <a:lnTo>
                  <a:pt x="546365" y="41076"/>
                </a:lnTo>
                <a:lnTo>
                  <a:pt x="545273" y="36413"/>
                </a:lnTo>
                <a:lnTo>
                  <a:pt x="543339" y="32890"/>
                </a:lnTo>
                <a:lnTo>
                  <a:pt x="537783" y="28128"/>
                </a:lnTo>
                <a:lnTo>
                  <a:pt x="534111" y="26937"/>
                </a:lnTo>
                <a:lnTo>
                  <a:pt x="546936" y="26937"/>
                </a:lnTo>
                <a:lnTo>
                  <a:pt x="550235" y="29765"/>
                </a:lnTo>
                <a:lnTo>
                  <a:pt x="552715" y="34726"/>
                </a:lnTo>
                <a:lnTo>
                  <a:pt x="553509" y="41076"/>
                </a:lnTo>
                <a:close/>
              </a:path>
              <a:path w="685800" h="83820">
                <a:moveTo>
                  <a:pt x="546078" y="77241"/>
                </a:moveTo>
                <a:lnTo>
                  <a:pt x="533913" y="77241"/>
                </a:lnTo>
                <a:lnTo>
                  <a:pt x="537733" y="75703"/>
                </a:lnTo>
                <a:lnTo>
                  <a:pt x="544282" y="69552"/>
                </a:lnTo>
                <a:lnTo>
                  <a:pt x="546216" y="65484"/>
                </a:lnTo>
                <a:lnTo>
                  <a:pt x="546812" y="60423"/>
                </a:lnTo>
                <a:lnTo>
                  <a:pt x="553955" y="60423"/>
                </a:lnTo>
                <a:lnTo>
                  <a:pt x="552864" y="67766"/>
                </a:lnTo>
                <a:lnTo>
                  <a:pt x="550184" y="73421"/>
                </a:lnTo>
                <a:lnTo>
                  <a:pt x="546078" y="77241"/>
                </a:lnTo>
                <a:close/>
              </a:path>
              <a:path w="685800" h="83820">
                <a:moveTo>
                  <a:pt x="571312" y="81557"/>
                </a:moveTo>
                <a:lnTo>
                  <a:pt x="564019" y="81557"/>
                </a:lnTo>
                <a:lnTo>
                  <a:pt x="564019" y="0"/>
                </a:lnTo>
                <a:lnTo>
                  <a:pt x="571312" y="0"/>
                </a:lnTo>
                <a:lnTo>
                  <a:pt x="571312" y="51196"/>
                </a:lnTo>
                <a:lnTo>
                  <a:pt x="580810" y="51196"/>
                </a:lnTo>
                <a:lnTo>
                  <a:pt x="571312" y="59233"/>
                </a:lnTo>
                <a:lnTo>
                  <a:pt x="571312" y="81557"/>
                </a:lnTo>
                <a:close/>
              </a:path>
              <a:path w="685800" h="83820">
                <a:moveTo>
                  <a:pt x="580810" y="51196"/>
                </a:moveTo>
                <a:lnTo>
                  <a:pt x="571312" y="51196"/>
                </a:lnTo>
                <a:lnTo>
                  <a:pt x="603905" y="22621"/>
                </a:lnTo>
                <a:lnTo>
                  <a:pt x="613579" y="22621"/>
                </a:lnTo>
                <a:lnTo>
                  <a:pt x="588427" y="44350"/>
                </a:lnTo>
                <a:lnTo>
                  <a:pt x="592070" y="49410"/>
                </a:lnTo>
                <a:lnTo>
                  <a:pt x="582921" y="49410"/>
                </a:lnTo>
                <a:lnTo>
                  <a:pt x="580810" y="51196"/>
                </a:lnTo>
                <a:close/>
              </a:path>
              <a:path w="685800" h="83820">
                <a:moveTo>
                  <a:pt x="615216" y="81557"/>
                </a:moveTo>
                <a:lnTo>
                  <a:pt x="606286" y="81557"/>
                </a:lnTo>
                <a:lnTo>
                  <a:pt x="582921" y="49410"/>
                </a:lnTo>
                <a:lnTo>
                  <a:pt x="592070" y="49410"/>
                </a:lnTo>
                <a:lnTo>
                  <a:pt x="615216" y="81557"/>
                </a:lnTo>
                <a:close/>
              </a:path>
              <a:path w="685800" h="83820">
                <a:moveTo>
                  <a:pt x="685519" y="81557"/>
                </a:moveTo>
                <a:lnTo>
                  <a:pt x="678375" y="81557"/>
                </a:lnTo>
                <a:lnTo>
                  <a:pt x="678375" y="22175"/>
                </a:lnTo>
                <a:lnTo>
                  <a:pt x="657241" y="22175"/>
                </a:lnTo>
                <a:lnTo>
                  <a:pt x="657241" y="16966"/>
                </a:lnTo>
                <a:lnTo>
                  <a:pt x="663790" y="16867"/>
                </a:lnTo>
                <a:lnTo>
                  <a:pt x="668305" y="16321"/>
                </a:lnTo>
                <a:lnTo>
                  <a:pt x="670785" y="15329"/>
                </a:lnTo>
                <a:lnTo>
                  <a:pt x="673364" y="14237"/>
                </a:lnTo>
                <a:lnTo>
                  <a:pt x="675349" y="12600"/>
                </a:lnTo>
                <a:lnTo>
                  <a:pt x="676738" y="10417"/>
                </a:lnTo>
                <a:lnTo>
                  <a:pt x="678227" y="8235"/>
                </a:lnTo>
                <a:lnTo>
                  <a:pt x="679218" y="5258"/>
                </a:lnTo>
                <a:lnTo>
                  <a:pt x="679715" y="1488"/>
                </a:lnTo>
                <a:lnTo>
                  <a:pt x="685519" y="1488"/>
                </a:lnTo>
                <a:lnTo>
                  <a:pt x="685519" y="81557"/>
                </a:lnTo>
                <a:close/>
              </a:path>
            </a:pathLst>
          </a:custGeom>
          <a:solidFill>
            <a:srgbClr val="99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84634" y="3621767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47" y="0"/>
                </a:lnTo>
                <a:lnTo>
                  <a:pt x="1121347" y="161724"/>
                </a:lnTo>
                <a:lnTo>
                  <a:pt x="0" y="16172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84634" y="3621767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47" y="0"/>
                </a:lnTo>
                <a:lnTo>
                  <a:pt x="1121347" y="161724"/>
                </a:lnTo>
                <a:lnTo>
                  <a:pt x="0" y="1617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20458" y="3662347"/>
            <a:ext cx="253807" cy="85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84634" y="3858167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47" y="0"/>
                </a:lnTo>
                <a:lnTo>
                  <a:pt x="1121347" y="161749"/>
                </a:lnTo>
                <a:lnTo>
                  <a:pt x="0" y="16174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84634" y="3858167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47" y="0"/>
                </a:lnTo>
                <a:lnTo>
                  <a:pt x="1121347" y="161749"/>
                </a:lnTo>
                <a:lnTo>
                  <a:pt x="0" y="1617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30281" y="3900534"/>
            <a:ext cx="235389" cy="1034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0034" y="2674269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72" y="0"/>
                </a:lnTo>
                <a:lnTo>
                  <a:pt x="1121372" y="161749"/>
                </a:lnTo>
                <a:lnTo>
                  <a:pt x="0" y="16174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80033" y="2674269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72" y="0"/>
                </a:lnTo>
                <a:lnTo>
                  <a:pt x="1121372" y="161749"/>
                </a:lnTo>
                <a:lnTo>
                  <a:pt x="0" y="1617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15867" y="2714849"/>
            <a:ext cx="253807" cy="851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80034" y="2437867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72" y="0"/>
                </a:lnTo>
                <a:lnTo>
                  <a:pt x="1121372" y="161727"/>
                </a:lnTo>
                <a:lnTo>
                  <a:pt x="0" y="161727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80033" y="2437867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72" y="0"/>
                </a:lnTo>
                <a:lnTo>
                  <a:pt x="1121372" y="161727"/>
                </a:lnTo>
                <a:lnTo>
                  <a:pt x="0" y="16172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89993" y="2480235"/>
            <a:ext cx="702945" cy="83820"/>
          </a:xfrm>
          <a:custGeom>
            <a:avLst/>
            <a:gdLst/>
            <a:ahLst/>
            <a:cxnLst/>
            <a:rect l="l" t="t" r="r" b="b"/>
            <a:pathLst>
              <a:path w="702945" h="83819">
                <a:moveTo>
                  <a:pt x="27979" y="81557"/>
                </a:moveTo>
                <a:lnTo>
                  <a:pt x="0" y="81557"/>
                </a:lnTo>
                <a:lnTo>
                  <a:pt x="0" y="0"/>
                </a:lnTo>
                <a:lnTo>
                  <a:pt x="27235" y="0"/>
                </a:lnTo>
                <a:lnTo>
                  <a:pt x="35876" y="613"/>
                </a:lnTo>
                <a:lnTo>
                  <a:pt x="43494" y="2455"/>
                </a:lnTo>
                <a:lnTo>
                  <a:pt x="50089" y="5525"/>
                </a:lnTo>
                <a:lnTo>
                  <a:pt x="51416" y="6548"/>
                </a:lnTo>
                <a:lnTo>
                  <a:pt x="7887" y="6548"/>
                </a:lnTo>
                <a:lnTo>
                  <a:pt x="7887" y="74860"/>
                </a:lnTo>
                <a:lnTo>
                  <a:pt x="51633" y="74860"/>
                </a:lnTo>
                <a:lnTo>
                  <a:pt x="49996" y="76116"/>
                </a:lnTo>
                <a:lnTo>
                  <a:pt x="43569" y="79139"/>
                </a:lnTo>
                <a:lnTo>
                  <a:pt x="36230" y="80953"/>
                </a:lnTo>
                <a:lnTo>
                  <a:pt x="27979" y="81557"/>
                </a:lnTo>
                <a:close/>
              </a:path>
              <a:path w="702945" h="83819">
                <a:moveTo>
                  <a:pt x="51633" y="74860"/>
                </a:moveTo>
                <a:lnTo>
                  <a:pt x="25151" y="74860"/>
                </a:lnTo>
                <a:lnTo>
                  <a:pt x="33011" y="74367"/>
                </a:lnTo>
                <a:lnTo>
                  <a:pt x="39774" y="72888"/>
                </a:lnTo>
                <a:lnTo>
                  <a:pt x="58042" y="40778"/>
                </a:lnTo>
                <a:lnTo>
                  <a:pt x="57549" y="32332"/>
                </a:lnTo>
                <a:lnTo>
                  <a:pt x="23961" y="6548"/>
                </a:lnTo>
                <a:lnTo>
                  <a:pt x="51416" y="6548"/>
                </a:lnTo>
                <a:lnTo>
                  <a:pt x="65781" y="40778"/>
                </a:lnTo>
                <a:lnTo>
                  <a:pt x="65139" y="50703"/>
                </a:lnTo>
                <a:lnTo>
                  <a:pt x="63214" y="59196"/>
                </a:lnTo>
                <a:lnTo>
                  <a:pt x="60005" y="66256"/>
                </a:lnTo>
                <a:lnTo>
                  <a:pt x="55512" y="71884"/>
                </a:lnTo>
                <a:lnTo>
                  <a:pt x="51633" y="74860"/>
                </a:lnTo>
                <a:close/>
              </a:path>
              <a:path w="702945" h="83819">
                <a:moveTo>
                  <a:pt x="107670" y="83343"/>
                </a:moveTo>
                <a:lnTo>
                  <a:pt x="92291" y="83343"/>
                </a:lnTo>
                <a:lnTo>
                  <a:pt x="85742" y="80565"/>
                </a:lnTo>
                <a:lnTo>
                  <a:pt x="80980" y="75009"/>
                </a:lnTo>
                <a:lnTo>
                  <a:pt x="76317" y="69353"/>
                </a:lnTo>
                <a:lnTo>
                  <a:pt x="74092" y="62060"/>
                </a:lnTo>
                <a:lnTo>
                  <a:pt x="73986" y="42961"/>
                </a:lnTo>
                <a:lnTo>
                  <a:pt x="76367" y="35470"/>
                </a:lnTo>
                <a:lnTo>
                  <a:pt x="85892" y="23762"/>
                </a:lnTo>
                <a:lnTo>
                  <a:pt x="92390" y="20835"/>
                </a:lnTo>
                <a:lnTo>
                  <a:pt x="108662" y="20835"/>
                </a:lnTo>
                <a:lnTo>
                  <a:pt x="115013" y="23762"/>
                </a:lnTo>
                <a:lnTo>
                  <a:pt x="117541" y="26937"/>
                </a:lnTo>
                <a:lnTo>
                  <a:pt x="95417" y="26937"/>
                </a:lnTo>
                <a:lnTo>
                  <a:pt x="91150" y="28822"/>
                </a:lnTo>
                <a:lnTo>
                  <a:pt x="84205" y="36363"/>
                </a:lnTo>
                <a:lnTo>
                  <a:pt x="82072" y="41473"/>
                </a:lnTo>
                <a:lnTo>
                  <a:pt x="81278" y="47922"/>
                </a:lnTo>
                <a:lnTo>
                  <a:pt x="126670" y="47922"/>
                </a:lnTo>
                <a:lnTo>
                  <a:pt x="126670" y="54024"/>
                </a:lnTo>
                <a:lnTo>
                  <a:pt x="81278" y="54024"/>
                </a:lnTo>
                <a:lnTo>
                  <a:pt x="81377" y="60870"/>
                </a:lnTo>
                <a:lnTo>
                  <a:pt x="83163" y="66476"/>
                </a:lnTo>
                <a:lnTo>
                  <a:pt x="86636" y="70842"/>
                </a:lnTo>
                <a:lnTo>
                  <a:pt x="90208" y="75108"/>
                </a:lnTo>
                <a:lnTo>
                  <a:pt x="94871" y="77241"/>
                </a:lnTo>
                <a:lnTo>
                  <a:pt x="118502" y="77241"/>
                </a:lnTo>
                <a:lnTo>
                  <a:pt x="113276" y="81607"/>
                </a:lnTo>
                <a:lnTo>
                  <a:pt x="107670" y="83343"/>
                </a:lnTo>
                <a:close/>
              </a:path>
              <a:path w="702945" h="83819">
                <a:moveTo>
                  <a:pt x="126670" y="47922"/>
                </a:moveTo>
                <a:lnTo>
                  <a:pt x="119378" y="47922"/>
                </a:lnTo>
                <a:lnTo>
                  <a:pt x="119179" y="42068"/>
                </a:lnTo>
                <a:lnTo>
                  <a:pt x="117343" y="37107"/>
                </a:lnTo>
                <a:lnTo>
                  <a:pt x="110399" y="28971"/>
                </a:lnTo>
                <a:lnTo>
                  <a:pt x="105933" y="26937"/>
                </a:lnTo>
                <a:lnTo>
                  <a:pt x="117541" y="26937"/>
                </a:lnTo>
                <a:lnTo>
                  <a:pt x="119675" y="29616"/>
                </a:lnTo>
                <a:lnTo>
                  <a:pt x="124339" y="35371"/>
                </a:lnTo>
                <a:lnTo>
                  <a:pt x="126625" y="42961"/>
                </a:lnTo>
                <a:lnTo>
                  <a:pt x="126670" y="47922"/>
                </a:lnTo>
                <a:close/>
              </a:path>
              <a:path w="702945" h="83819">
                <a:moveTo>
                  <a:pt x="118502" y="77241"/>
                </a:moveTo>
                <a:lnTo>
                  <a:pt x="105487" y="77241"/>
                </a:lnTo>
                <a:lnTo>
                  <a:pt x="109456" y="76001"/>
                </a:lnTo>
                <a:lnTo>
                  <a:pt x="115608" y="71040"/>
                </a:lnTo>
                <a:lnTo>
                  <a:pt x="117840" y="67220"/>
                </a:lnTo>
                <a:lnTo>
                  <a:pt x="119229" y="62060"/>
                </a:lnTo>
                <a:lnTo>
                  <a:pt x="126373" y="62060"/>
                </a:lnTo>
                <a:lnTo>
                  <a:pt x="124686" y="69204"/>
                </a:lnTo>
                <a:lnTo>
                  <a:pt x="121710" y="74562"/>
                </a:lnTo>
                <a:lnTo>
                  <a:pt x="118502" y="77241"/>
                </a:lnTo>
                <a:close/>
              </a:path>
              <a:path w="702945" h="83819">
                <a:moveTo>
                  <a:pt x="147987" y="32742"/>
                </a:moveTo>
                <a:lnTo>
                  <a:pt x="143581" y="32742"/>
                </a:lnTo>
                <a:lnTo>
                  <a:pt x="144970" y="29269"/>
                </a:lnTo>
                <a:lnTo>
                  <a:pt x="147400" y="26441"/>
                </a:lnTo>
                <a:lnTo>
                  <a:pt x="150873" y="24258"/>
                </a:lnTo>
                <a:lnTo>
                  <a:pt x="154346" y="21976"/>
                </a:lnTo>
                <a:lnTo>
                  <a:pt x="158216" y="20835"/>
                </a:lnTo>
                <a:lnTo>
                  <a:pt x="170122" y="20835"/>
                </a:lnTo>
                <a:lnTo>
                  <a:pt x="175629" y="22720"/>
                </a:lnTo>
                <a:lnTo>
                  <a:pt x="179412" y="26937"/>
                </a:lnTo>
                <a:lnTo>
                  <a:pt x="158017" y="26937"/>
                </a:lnTo>
                <a:lnTo>
                  <a:pt x="154644" y="27880"/>
                </a:lnTo>
                <a:lnTo>
                  <a:pt x="148889" y="31650"/>
                </a:lnTo>
                <a:lnTo>
                  <a:pt x="147987" y="32742"/>
                </a:lnTo>
                <a:close/>
              </a:path>
              <a:path w="702945" h="83819">
                <a:moveTo>
                  <a:pt x="143432" y="81557"/>
                </a:moveTo>
                <a:lnTo>
                  <a:pt x="136139" y="81557"/>
                </a:lnTo>
                <a:lnTo>
                  <a:pt x="136139" y="22621"/>
                </a:lnTo>
                <a:lnTo>
                  <a:pt x="143432" y="22621"/>
                </a:lnTo>
                <a:lnTo>
                  <a:pt x="143432" y="32742"/>
                </a:lnTo>
                <a:lnTo>
                  <a:pt x="147987" y="32742"/>
                </a:lnTo>
                <a:lnTo>
                  <a:pt x="146756" y="34230"/>
                </a:lnTo>
                <a:lnTo>
                  <a:pt x="145367" y="37504"/>
                </a:lnTo>
                <a:lnTo>
                  <a:pt x="144077" y="40679"/>
                </a:lnTo>
                <a:lnTo>
                  <a:pt x="143432" y="43854"/>
                </a:lnTo>
                <a:lnTo>
                  <a:pt x="143432" y="81557"/>
                </a:lnTo>
                <a:close/>
              </a:path>
              <a:path w="702945" h="83819">
                <a:moveTo>
                  <a:pt x="184062" y="81557"/>
                </a:moveTo>
                <a:lnTo>
                  <a:pt x="176918" y="81557"/>
                </a:lnTo>
                <a:lnTo>
                  <a:pt x="176918" y="38546"/>
                </a:lnTo>
                <a:lnTo>
                  <a:pt x="175678" y="34280"/>
                </a:lnTo>
                <a:lnTo>
                  <a:pt x="173198" y="31402"/>
                </a:lnTo>
                <a:lnTo>
                  <a:pt x="170718" y="28426"/>
                </a:lnTo>
                <a:lnTo>
                  <a:pt x="166947" y="26937"/>
                </a:lnTo>
                <a:lnTo>
                  <a:pt x="179412" y="26937"/>
                </a:lnTo>
                <a:lnTo>
                  <a:pt x="182375" y="30162"/>
                </a:lnTo>
                <a:lnTo>
                  <a:pt x="184062" y="35669"/>
                </a:lnTo>
                <a:lnTo>
                  <a:pt x="184062" y="81557"/>
                </a:lnTo>
                <a:close/>
              </a:path>
              <a:path w="702945" h="83819">
                <a:moveTo>
                  <a:pt x="237407" y="77241"/>
                </a:moveTo>
                <a:lnTo>
                  <a:pt x="223427" y="77241"/>
                </a:lnTo>
                <a:lnTo>
                  <a:pt x="227197" y="76249"/>
                </a:lnTo>
                <a:lnTo>
                  <a:pt x="230274" y="74265"/>
                </a:lnTo>
                <a:lnTo>
                  <a:pt x="233448" y="72181"/>
                </a:lnTo>
                <a:lnTo>
                  <a:pt x="235036" y="69403"/>
                </a:lnTo>
                <a:lnTo>
                  <a:pt x="235036" y="63350"/>
                </a:lnTo>
                <a:lnTo>
                  <a:pt x="234044" y="61168"/>
                </a:lnTo>
                <a:lnTo>
                  <a:pt x="230074" y="57596"/>
                </a:lnTo>
                <a:lnTo>
                  <a:pt x="226702" y="56206"/>
                </a:lnTo>
                <a:lnTo>
                  <a:pt x="221939" y="55215"/>
                </a:lnTo>
                <a:lnTo>
                  <a:pt x="212860" y="53131"/>
                </a:lnTo>
                <a:lnTo>
                  <a:pt x="207701" y="52040"/>
                </a:lnTo>
                <a:lnTo>
                  <a:pt x="203683" y="50254"/>
                </a:lnTo>
                <a:lnTo>
                  <a:pt x="197928" y="45293"/>
                </a:lnTo>
                <a:lnTo>
                  <a:pt x="196489" y="41820"/>
                </a:lnTo>
                <a:lnTo>
                  <a:pt x="196489" y="32295"/>
                </a:lnTo>
                <a:lnTo>
                  <a:pt x="198572" y="28277"/>
                </a:lnTo>
                <a:lnTo>
                  <a:pt x="206907" y="22324"/>
                </a:lnTo>
                <a:lnTo>
                  <a:pt x="212215" y="20835"/>
                </a:lnTo>
                <a:lnTo>
                  <a:pt x="225015" y="20835"/>
                </a:lnTo>
                <a:lnTo>
                  <a:pt x="230074" y="22472"/>
                </a:lnTo>
                <a:lnTo>
                  <a:pt x="233845" y="25747"/>
                </a:lnTo>
                <a:lnTo>
                  <a:pt x="235252" y="26937"/>
                </a:lnTo>
                <a:lnTo>
                  <a:pt x="213455" y="26937"/>
                </a:lnTo>
                <a:lnTo>
                  <a:pt x="210082" y="27830"/>
                </a:lnTo>
                <a:lnTo>
                  <a:pt x="204923" y="31402"/>
                </a:lnTo>
                <a:lnTo>
                  <a:pt x="203736" y="33684"/>
                </a:lnTo>
                <a:lnTo>
                  <a:pt x="203686" y="39736"/>
                </a:lnTo>
                <a:lnTo>
                  <a:pt x="204774" y="41770"/>
                </a:lnTo>
                <a:lnTo>
                  <a:pt x="207056" y="43457"/>
                </a:lnTo>
                <a:lnTo>
                  <a:pt x="209338" y="45045"/>
                </a:lnTo>
                <a:lnTo>
                  <a:pt x="212265" y="46235"/>
                </a:lnTo>
                <a:lnTo>
                  <a:pt x="232258" y="50750"/>
                </a:lnTo>
                <a:lnTo>
                  <a:pt x="235631" y="52585"/>
                </a:lnTo>
                <a:lnTo>
                  <a:pt x="238310" y="55363"/>
                </a:lnTo>
                <a:lnTo>
                  <a:pt x="240989" y="58042"/>
                </a:lnTo>
                <a:lnTo>
                  <a:pt x="242230" y="61168"/>
                </a:lnTo>
                <a:lnTo>
                  <a:pt x="242328" y="71040"/>
                </a:lnTo>
                <a:lnTo>
                  <a:pt x="240046" y="75406"/>
                </a:lnTo>
                <a:lnTo>
                  <a:pt x="237407" y="77241"/>
                </a:lnTo>
                <a:close/>
              </a:path>
              <a:path w="702945" h="83819">
                <a:moveTo>
                  <a:pt x="240244" y="39736"/>
                </a:moveTo>
                <a:lnTo>
                  <a:pt x="233101" y="39736"/>
                </a:lnTo>
                <a:lnTo>
                  <a:pt x="232803" y="35569"/>
                </a:lnTo>
                <a:lnTo>
                  <a:pt x="231265" y="32394"/>
                </a:lnTo>
                <a:lnTo>
                  <a:pt x="225709" y="28029"/>
                </a:lnTo>
                <a:lnTo>
                  <a:pt x="222088" y="26937"/>
                </a:lnTo>
                <a:lnTo>
                  <a:pt x="235252" y="26937"/>
                </a:lnTo>
                <a:lnTo>
                  <a:pt x="237714" y="29021"/>
                </a:lnTo>
                <a:lnTo>
                  <a:pt x="239848" y="33684"/>
                </a:lnTo>
                <a:lnTo>
                  <a:pt x="240244" y="39736"/>
                </a:lnTo>
                <a:close/>
              </a:path>
              <a:path w="702945" h="83819">
                <a:moveTo>
                  <a:pt x="225362" y="83343"/>
                </a:moveTo>
                <a:lnTo>
                  <a:pt x="211273" y="83343"/>
                </a:lnTo>
                <a:lnTo>
                  <a:pt x="205568" y="81607"/>
                </a:lnTo>
                <a:lnTo>
                  <a:pt x="201400" y="78134"/>
                </a:lnTo>
                <a:lnTo>
                  <a:pt x="197332" y="74562"/>
                </a:lnTo>
                <a:lnTo>
                  <a:pt x="195001" y="69353"/>
                </a:lnTo>
                <a:lnTo>
                  <a:pt x="194405" y="62507"/>
                </a:lnTo>
                <a:lnTo>
                  <a:pt x="201549" y="62507"/>
                </a:lnTo>
                <a:lnTo>
                  <a:pt x="201847" y="67171"/>
                </a:lnTo>
                <a:lnTo>
                  <a:pt x="203534" y="70792"/>
                </a:lnTo>
                <a:lnTo>
                  <a:pt x="206610" y="73371"/>
                </a:lnTo>
                <a:lnTo>
                  <a:pt x="209784" y="75952"/>
                </a:lnTo>
                <a:lnTo>
                  <a:pt x="213902" y="77241"/>
                </a:lnTo>
                <a:lnTo>
                  <a:pt x="237407" y="77241"/>
                </a:lnTo>
                <a:lnTo>
                  <a:pt x="235482" y="78581"/>
                </a:lnTo>
                <a:lnTo>
                  <a:pt x="231017" y="81755"/>
                </a:lnTo>
                <a:lnTo>
                  <a:pt x="225362" y="83343"/>
                </a:lnTo>
                <a:close/>
              </a:path>
              <a:path w="702945" h="83819">
                <a:moveTo>
                  <a:pt x="283361" y="83343"/>
                </a:moveTo>
                <a:lnTo>
                  <a:pt x="267982" y="83343"/>
                </a:lnTo>
                <a:lnTo>
                  <a:pt x="261434" y="80565"/>
                </a:lnTo>
                <a:lnTo>
                  <a:pt x="256671" y="75009"/>
                </a:lnTo>
                <a:lnTo>
                  <a:pt x="252009" y="69353"/>
                </a:lnTo>
                <a:lnTo>
                  <a:pt x="249783" y="62060"/>
                </a:lnTo>
                <a:lnTo>
                  <a:pt x="249677" y="42961"/>
                </a:lnTo>
                <a:lnTo>
                  <a:pt x="252058" y="35470"/>
                </a:lnTo>
                <a:lnTo>
                  <a:pt x="261583" y="23762"/>
                </a:lnTo>
                <a:lnTo>
                  <a:pt x="268082" y="20835"/>
                </a:lnTo>
                <a:lnTo>
                  <a:pt x="284354" y="20835"/>
                </a:lnTo>
                <a:lnTo>
                  <a:pt x="290704" y="23762"/>
                </a:lnTo>
                <a:lnTo>
                  <a:pt x="293233" y="26937"/>
                </a:lnTo>
                <a:lnTo>
                  <a:pt x="271108" y="26937"/>
                </a:lnTo>
                <a:lnTo>
                  <a:pt x="266841" y="28822"/>
                </a:lnTo>
                <a:lnTo>
                  <a:pt x="259896" y="36363"/>
                </a:lnTo>
                <a:lnTo>
                  <a:pt x="257763" y="41473"/>
                </a:lnTo>
                <a:lnTo>
                  <a:pt x="256969" y="47922"/>
                </a:lnTo>
                <a:lnTo>
                  <a:pt x="302361" y="47922"/>
                </a:lnTo>
                <a:lnTo>
                  <a:pt x="302361" y="54024"/>
                </a:lnTo>
                <a:lnTo>
                  <a:pt x="256969" y="54024"/>
                </a:lnTo>
                <a:lnTo>
                  <a:pt x="257068" y="60870"/>
                </a:lnTo>
                <a:lnTo>
                  <a:pt x="258854" y="66476"/>
                </a:lnTo>
                <a:lnTo>
                  <a:pt x="262327" y="70842"/>
                </a:lnTo>
                <a:lnTo>
                  <a:pt x="265899" y="75108"/>
                </a:lnTo>
                <a:lnTo>
                  <a:pt x="270562" y="77241"/>
                </a:lnTo>
                <a:lnTo>
                  <a:pt x="294193" y="77241"/>
                </a:lnTo>
                <a:lnTo>
                  <a:pt x="288967" y="81607"/>
                </a:lnTo>
                <a:lnTo>
                  <a:pt x="283361" y="83343"/>
                </a:lnTo>
                <a:close/>
              </a:path>
              <a:path w="702945" h="83819">
                <a:moveTo>
                  <a:pt x="302361" y="47922"/>
                </a:moveTo>
                <a:lnTo>
                  <a:pt x="295069" y="47922"/>
                </a:lnTo>
                <a:lnTo>
                  <a:pt x="294871" y="42068"/>
                </a:lnTo>
                <a:lnTo>
                  <a:pt x="293036" y="37107"/>
                </a:lnTo>
                <a:lnTo>
                  <a:pt x="286090" y="28971"/>
                </a:lnTo>
                <a:lnTo>
                  <a:pt x="281625" y="26937"/>
                </a:lnTo>
                <a:lnTo>
                  <a:pt x="293233" y="26937"/>
                </a:lnTo>
                <a:lnTo>
                  <a:pt x="295366" y="29616"/>
                </a:lnTo>
                <a:lnTo>
                  <a:pt x="300030" y="35371"/>
                </a:lnTo>
                <a:lnTo>
                  <a:pt x="302317" y="42961"/>
                </a:lnTo>
                <a:lnTo>
                  <a:pt x="302361" y="47922"/>
                </a:lnTo>
                <a:close/>
              </a:path>
              <a:path w="702945" h="83819">
                <a:moveTo>
                  <a:pt x="294193" y="77241"/>
                </a:moveTo>
                <a:lnTo>
                  <a:pt x="281179" y="77241"/>
                </a:lnTo>
                <a:lnTo>
                  <a:pt x="285147" y="76001"/>
                </a:lnTo>
                <a:lnTo>
                  <a:pt x="291299" y="71040"/>
                </a:lnTo>
                <a:lnTo>
                  <a:pt x="293531" y="67220"/>
                </a:lnTo>
                <a:lnTo>
                  <a:pt x="294921" y="62060"/>
                </a:lnTo>
                <a:lnTo>
                  <a:pt x="302064" y="62060"/>
                </a:lnTo>
                <a:lnTo>
                  <a:pt x="300377" y="69204"/>
                </a:lnTo>
                <a:lnTo>
                  <a:pt x="297401" y="74562"/>
                </a:lnTo>
                <a:lnTo>
                  <a:pt x="294193" y="77241"/>
                </a:lnTo>
                <a:close/>
              </a:path>
              <a:path w="702945" h="83819">
                <a:moveTo>
                  <a:pt x="389425" y="81557"/>
                </a:moveTo>
                <a:lnTo>
                  <a:pt x="345075" y="81557"/>
                </a:lnTo>
                <a:lnTo>
                  <a:pt x="345075" y="0"/>
                </a:lnTo>
                <a:lnTo>
                  <a:pt x="388037" y="0"/>
                </a:lnTo>
                <a:lnTo>
                  <a:pt x="394238" y="1686"/>
                </a:lnTo>
                <a:lnTo>
                  <a:pt x="398802" y="5060"/>
                </a:lnTo>
                <a:lnTo>
                  <a:pt x="400922" y="6548"/>
                </a:lnTo>
                <a:lnTo>
                  <a:pt x="352963" y="6548"/>
                </a:lnTo>
                <a:lnTo>
                  <a:pt x="352963" y="35718"/>
                </a:lnTo>
                <a:lnTo>
                  <a:pt x="398283" y="35718"/>
                </a:lnTo>
                <a:lnTo>
                  <a:pt x="395924" y="37256"/>
                </a:lnTo>
                <a:lnTo>
                  <a:pt x="391658" y="38248"/>
                </a:lnTo>
                <a:lnTo>
                  <a:pt x="391658" y="38397"/>
                </a:lnTo>
                <a:lnTo>
                  <a:pt x="396818" y="39092"/>
                </a:lnTo>
                <a:lnTo>
                  <a:pt x="400985" y="41274"/>
                </a:lnTo>
                <a:lnTo>
                  <a:pt x="401972" y="42415"/>
                </a:lnTo>
                <a:lnTo>
                  <a:pt x="352963" y="42415"/>
                </a:lnTo>
                <a:lnTo>
                  <a:pt x="352963" y="74860"/>
                </a:lnTo>
                <a:lnTo>
                  <a:pt x="402597" y="74860"/>
                </a:lnTo>
                <a:lnTo>
                  <a:pt x="401481" y="75753"/>
                </a:lnTo>
                <a:lnTo>
                  <a:pt x="396520" y="79623"/>
                </a:lnTo>
                <a:lnTo>
                  <a:pt x="389425" y="81557"/>
                </a:lnTo>
                <a:close/>
              </a:path>
              <a:path w="702945" h="83819">
                <a:moveTo>
                  <a:pt x="398283" y="35718"/>
                </a:moveTo>
                <a:lnTo>
                  <a:pt x="385308" y="35718"/>
                </a:lnTo>
                <a:lnTo>
                  <a:pt x="389625" y="34478"/>
                </a:lnTo>
                <a:lnTo>
                  <a:pt x="396371" y="29517"/>
                </a:lnTo>
                <a:lnTo>
                  <a:pt x="398058" y="26144"/>
                </a:lnTo>
                <a:lnTo>
                  <a:pt x="398058" y="16718"/>
                </a:lnTo>
                <a:lnTo>
                  <a:pt x="396470" y="12898"/>
                </a:lnTo>
                <a:lnTo>
                  <a:pt x="393295" y="10417"/>
                </a:lnTo>
                <a:lnTo>
                  <a:pt x="390220" y="7838"/>
                </a:lnTo>
                <a:lnTo>
                  <a:pt x="385656" y="6548"/>
                </a:lnTo>
                <a:lnTo>
                  <a:pt x="400922" y="6548"/>
                </a:lnTo>
                <a:lnTo>
                  <a:pt x="403465" y="8334"/>
                </a:lnTo>
                <a:lnTo>
                  <a:pt x="405797" y="13295"/>
                </a:lnTo>
                <a:lnTo>
                  <a:pt x="405797" y="24209"/>
                </a:lnTo>
                <a:lnTo>
                  <a:pt x="404507" y="28078"/>
                </a:lnTo>
                <a:lnTo>
                  <a:pt x="399348" y="35024"/>
                </a:lnTo>
                <a:lnTo>
                  <a:pt x="398283" y="35718"/>
                </a:lnTo>
                <a:close/>
              </a:path>
              <a:path w="702945" h="83819">
                <a:moveTo>
                  <a:pt x="402597" y="74860"/>
                </a:moveTo>
                <a:lnTo>
                  <a:pt x="387044" y="74860"/>
                </a:lnTo>
                <a:lnTo>
                  <a:pt x="392253" y="73470"/>
                </a:lnTo>
                <a:lnTo>
                  <a:pt x="399397" y="67915"/>
                </a:lnTo>
                <a:lnTo>
                  <a:pt x="401183" y="63698"/>
                </a:lnTo>
                <a:lnTo>
                  <a:pt x="401183" y="52883"/>
                </a:lnTo>
                <a:lnTo>
                  <a:pt x="399298" y="49013"/>
                </a:lnTo>
                <a:lnTo>
                  <a:pt x="395528" y="46434"/>
                </a:lnTo>
                <a:lnTo>
                  <a:pt x="391757" y="43755"/>
                </a:lnTo>
                <a:lnTo>
                  <a:pt x="386449" y="42415"/>
                </a:lnTo>
                <a:lnTo>
                  <a:pt x="401972" y="42415"/>
                </a:lnTo>
                <a:lnTo>
                  <a:pt x="404160" y="44946"/>
                </a:lnTo>
                <a:lnTo>
                  <a:pt x="407335" y="48517"/>
                </a:lnTo>
                <a:lnTo>
                  <a:pt x="408887" y="52883"/>
                </a:lnTo>
                <a:lnTo>
                  <a:pt x="408922" y="65980"/>
                </a:lnTo>
                <a:lnTo>
                  <a:pt x="406442" y="71785"/>
                </a:lnTo>
                <a:lnTo>
                  <a:pt x="402597" y="74860"/>
                </a:lnTo>
                <a:close/>
              </a:path>
              <a:path w="702945" h="83819">
                <a:moveTo>
                  <a:pt x="427265" y="81557"/>
                </a:moveTo>
                <a:lnTo>
                  <a:pt x="420122" y="81557"/>
                </a:lnTo>
                <a:lnTo>
                  <a:pt x="420122" y="0"/>
                </a:lnTo>
                <a:lnTo>
                  <a:pt x="427265" y="0"/>
                </a:lnTo>
                <a:lnTo>
                  <a:pt x="427265" y="81557"/>
                </a:lnTo>
                <a:close/>
              </a:path>
              <a:path w="702945" h="83819">
                <a:moveTo>
                  <a:pt x="471833" y="83343"/>
                </a:moveTo>
                <a:lnTo>
                  <a:pt x="457644" y="83343"/>
                </a:lnTo>
                <a:lnTo>
                  <a:pt x="450898" y="80416"/>
                </a:lnTo>
                <a:lnTo>
                  <a:pt x="445738" y="74562"/>
                </a:lnTo>
                <a:lnTo>
                  <a:pt x="440678" y="68609"/>
                </a:lnTo>
                <a:lnTo>
                  <a:pt x="438149" y="61118"/>
                </a:lnTo>
                <a:lnTo>
                  <a:pt x="438149" y="42961"/>
                </a:lnTo>
                <a:lnTo>
                  <a:pt x="440678" y="35470"/>
                </a:lnTo>
                <a:lnTo>
                  <a:pt x="445957" y="29368"/>
                </a:lnTo>
                <a:lnTo>
                  <a:pt x="450898" y="23762"/>
                </a:lnTo>
                <a:lnTo>
                  <a:pt x="457644" y="20835"/>
                </a:lnTo>
                <a:lnTo>
                  <a:pt x="474413" y="20835"/>
                </a:lnTo>
                <a:lnTo>
                  <a:pt x="481160" y="23762"/>
                </a:lnTo>
                <a:lnTo>
                  <a:pt x="483904" y="26937"/>
                </a:lnTo>
                <a:lnTo>
                  <a:pt x="459827" y="26937"/>
                </a:lnTo>
                <a:lnTo>
                  <a:pt x="454867" y="29368"/>
                </a:lnTo>
                <a:lnTo>
                  <a:pt x="447326" y="39092"/>
                </a:lnTo>
                <a:lnTo>
                  <a:pt x="445441" y="45045"/>
                </a:lnTo>
                <a:lnTo>
                  <a:pt x="445441" y="59034"/>
                </a:lnTo>
                <a:lnTo>
                  <a:pt x="447276" y="64987"/>
                </a:lnTo>
                <a:lnTo>
                  <a:pt x="450947" y="69948"/>
                </a:lnTo>
                <a:lnTo>
                  <a:pt x="454718" y="74811"/>
                </a:lnTo>
                <a:lnTo>
                  <a:pt x="459728" y="77241"/>
                </a:lnTo>
                <a:lnTo>
                  <a:pt x="483779" y="77241"/>
                </a:lnTo>
                <a:lnTo>
                  <a:pt x="476893" y="81905"/>
                </a:lnTo>
                <a:lnTo>
                  <a:pt x="471833" y="83343"/>
                </a:lnTo>
                <a:close/>
              </a:path>
              <a:path w="702945" h="83819">
                <a:moveTo>
                  <a:pt x="483779" y="77241"/>
                </a:moveTo>
                <a:lnTo>
                  <a:pt x="472230" y="77241"/>
                </a:lnTo>
                <a:lnTo>
                  <a:pt x="477240" y="74811"/>
                </a:lnTo>
                <a:lnTo>
                  <a:pt x="484880" y="64987"/>
                </a:lnTo>
                <a:lnTo>
                  <a:pt x="486815" y="59034"/>
                </a:lnTo>
                <a:lnTo>
                  <a:pt x="486782" y="45045"/>
                </a:lnTo>
                <a:lnTo>
                  <a:pt x="484880" y="39240"/>
                </a:lnTo>
                <a:lnTo>
                  <a:pt x="481011" y="34379"/>
                </a:lnTo>
                <a:lnTo>
                  <a:pt x="477240" y="29418"/>
                </a:lnTo>
                <a:lnTo>
                  <a:pt x="472230" y="26937"/>
                </a:lnTo>
                <a:lnTo>
                  <a:pt x="483904" y="26937"/>
                </a:lnTo>
                <a:lnTo>
                  <a:pt x="486219" y="29616"/>
                </a:lnTo>
                <a:lnTo>
                  <a:pt x="491379" y="35470"/>
                </a:lnTo>
                <a:lnTo>
                  <a:pt x="493959" y="42961"/>
                </a:lnTo>
                <a:lnTo>
                  <a:pt x="493959" y="57547"/>
                </a:lnTo>
                <a:lnTo>
                  <a:pt x="492917" y="62656"/>
                </a:lnTo>
                <a:lnTo>
                  <a:pt x="488750" y="72181"/>
                </a:lnTo>
                <a:lnTo>
                  <a:pt x="485525" y="76051"/>
                </a:lnTo>
                <a:lnTo>
                  <a:pt x="483779" y="77241"/>
                </a:lnTo>
                <a:close/>
              </a:path>
              <a:path w="702945" h="83819">
                <a:moveTo>
                  <a:pt x="536195" y="83343"/>
                </a:moveTo>
                <a:lnTo>
                  <a:pt x="521213" y="83343"/>
                </a:lnTo>
                <a:lnTo>
                  <a:pt x="514466" y="80416"/>
                </a:lnTo>
                <a:lnTo>
                  <a:pt x="509307" y="74562"/>
                </a:lnTo>
                <a:lnTo>
                  <a:pt x="504246" y="68609"/>
                </a:lnTo>
                <a:lnTo>
                  <a:pt x="501716" y="61118"/>
                </a:lnTo>
                <a:lnTo>
                  <a:pt x="501716" y="42961"/>
                </a:lnTo>
                <a:lnTo>
                  <a:pt x="504246" y="35470"/>
                </a:lnTo>
                <a:lnTo>
                  <a:pt x="509307" y="29616"/>
                </a:lnTo>
                <a:lnTo>
                  <a:pt x="514466" y="23762"/>
                </a:lnTo>
                <a:lnTo>
                  <a:pt x="521213" y="20835"/>
                </a:lnTo>
                <a:lnTo>
                  <a:pt x="536492" y="20835"/>
                </a:lnTo>
                <a:lnTo>
                  <a:pt x="542000" y="22621"/>
                </a:lnTo>
                <a:lnTo>
                  <a:pt x="546936" y="26937"/>
                </a:lnTo>
                <a:lnTo>
                  <a:pt x="523395" y="26937"/>
                </a:lnTo>
                <a:lnTo>
                  <a:pt x="518435" y="29368"/>
                </a:lnTo>
                <a:lnTo>
                  <a:pt x="510894" y="39092"/>
                </a:lnTo>
                <a:lnTo>
                  <a:pt x="509009" y="45045"/>
                </a:lnTo>
                <a:lnTo>
                  <a:pt x="509009" y="59034"/>
                </a:lnTo>
                <a:lnTo>
                  <a:pt x="510894" y="64987"/>
                </a:lnTo>
                <a:lnTo>
                  <a:pt x="514665" y="69948"/>
                </a:lnTo>
                <a:lnTo>
                  <a:pt x="518435" y="74811"/>
                </a:lnTo>
                <a:lnTo>
                  <a:pt x="523396" y="77241"/>
                </a:lnTo>
                <a:lnTo>
                  <a:pt x="546078" y="77241"/>
                </a:lnTo>
                <a:lnTo>
                  <a:pt x="541652" y="81359"/>
                </a:lnTo>
                <a:lnTo>
                  <a:pt x="536195" y="83343"/>
                </a:lnTo>
                <a:close/>
              </a:path>
              <a:path w="702945" h="83819">
                <a:moveTo>
                  <a:pt x="553509" y="41076"/>
                </a:moveTo>
                <a:lnTo>
                  <a:pt x="546365" y="41076"/>
                </a:lnTo>
                <a:lnTo>
                  <a:pt x="545273" y="36413"/>
                </a:lnTo>
                <a:lnTo>
                  <a:pt x="543339" y="32890"/>
                </a:lnTo>
                <a:lnTo>
                  <a:pt x="537783" y="28128"/>
                </a:lnTo>
                <a:lnTo>
                  <a:pt x="534111" y="26937"/>
                </a:lnTo>
                <a:lnTo>
                  <a:pt x="546936" y="26937"/>
                </a:lnTo>
                <a:lnTo>
                  <a:pt x="550235" y="29765"/>
                </a:lnTo>
                <a:lnTo>
                  <a:pt x="552715" y="34726"/>
                </a:lnTo>
                <a:lnTo>
                  <a:pt x="553509" y="41076"/>
                </a:lnTo>
                <a:close/>
              </a:path>
              <a:path w="702945" h="83819">
                <a:moveTo>
                  <a:pt x="546078" y="77241"/>
                </a:moveTo>
                <a:lnTo>
                  <a:pt x="533913" y="77241"/>
                </a:lnTo>
                <a:lnTo>
                  <a:pt x="537733" y="75703"/>
                </a:lnTo>
                <a:lnTo>
                  <a:pt x="544282" y="69552"/>
                </a:lnTo>
                <a:lnTo>
                  <a:pt x="546216" y="65484"/>
                </a:lnTo>
                <a:lnTo>
                  <a:pt x="546812" y="60423"/>
                </a:lnTo>
                <a:lnTo>
                  <a:pt x="553955" y="60423"/>
                </a:lnTo>
                <a:lnTo>
                  <a:pt x="552864" y="67766"/>
                </a:lnTo>
                <a:lnTo>
                  <a:pt x="550184" y="73421"/>
                </a:lnTo>
                <a:lnTo>
                  <a:pt x="546078" y="77241"/>
                </a:lnTo>
                <a:close/>
              </a:path>
              <a:path w="702945" h="83819">
                <a:moveTo>
                  <a:pt x="571312" y="81557"/>
                </a:moveTo>
                <a:lnTo>
                  <a:pt x="564019" y="81557"/>
                </a:lnTo>
                <a:lnTo>
                  <a:pt x="564019" y="0"/>
                </a:lnTo>
                <a:lnTo>
                  <a:pt x="571312" y="0"/>
                </a:lnTo>
                <a:lnTo>
                  <a:pt x="571312" y="51196"/>
                </a:lnTo>
                <a:lnTo>
                  <a:pt x="580810" y="51196"/>
                </a:lnTo>
                <a:lnTo>
                  <a:pt x="571312" y="59233"/>
                </a:lnTo>
                <a:lnTo>
                  <a:pt x="571312" y="81557"/>
                </a:lnTo>
                <a:close/>
              </a:path>
              <a:path w="702945" h="83819">
                <a:moveTo>
                  <a:pt x="580810" y="51196"/>
                </a:moveTo>
                <a:lnTo>
                  <a:pt x="571312" y="51196"/>
                </a:lnTo>
                <a:lnTo>
                  <a:pt x="603905" y="22621"/>
                </a:lnTo>
                <a:lnTo>
                  <a:pt x="613579" y="22621"/>
                </a:lnTo>
                <a:lnTo>
                  <a:pt x="588427" y="44350"/>
                </a:lnTo>
                <a:lnTo>
                  <a:pt x="592070" y="49410"/>
                </a:lnTo>
                <a:lnTo>
                  <a:pt x="582921" y="49410"/>
                </a:lnTo>
                <a:lnTo>
                  <a:pt x="580810" y="51196"/>
                </a:lnTo>
                <a:close/>
              </a:path>
              <a:path w="702945" h="83819">
                <a:moveTo>
                  <a:pt x="615216" y="81557"/>
                </a:moveTo>
                <a:lnTo>
                  <a:pt x="606286" y="81557"/>
                </a:lnTo>
                <a:lnTo>
                  <a:pt x="582921" y="49410"/>
                </a:lnTo>
                <a:lnTo>
                  <a:pt x="592070" y="49410"/>
                </a:lnTo>
                <a:lnTo>
                  <a:pt x="615216" y="81557"/>
                </a:lnTo>
                <a:close/>
              </a:path>
              <a:path w="702945" h="83819">
                <a:moveTo>
                  <a:pt x="659325" y="29170"/>
                </a:moveTo>
                <a:lnTo>
                  <a:pt x="652182" y="29170"/>
                </a:lnTo>
                <a:lnTo>
                  <a:pt x="652182" y="19893"/>
                </a:lnTo>
                <a:lnTo>
                  <a:pt x="654414" y="13295"/>
                </a:lnTo>
                <a:lnTo>
                  <a:pt x="663344" y="3373"/>
                </a:lnTo>
                <a:lnTo>
                  <a:pt x="669644" y="892"/>
                </a:lnTo>
                <a:lnTo>
                  <a:pt x="685221" y="892"/>
                </a:lnTo>
                <a:lnTo>
                  <a:pt x="691224" y="2926"/>
                </a:lnTo>
                <a:lnTo>
                  <a:pt x="695788" y="6994"/>
                </a:lnTo>
                <a:lnTo>
                  <a:pt x="671876" y="6994"/>
                </a:lnTo>
                <a:lnTo>
                  <a:pt x="667561" y="8780"/>
                </a:lnTo>
                <a:lnTo>
                  <a:pt x="661210" y="15924"/>
                </a:lnTo>
                <a:lnTo>
                  <a:pt x="659523" y="21034"/>
                </a:lnTo>
                <a:lnTo>
                  <a:pt x="659325" y="27681"/>
                </a:lnTo>
                <a:lnTo>
                  <a:pt x="659325" y="29170"/>
                </a:lnTo>
                <a:close/>
              </a:path>
              <a:path w="702945" h="83819">
                <a:moveTo>
                  <a:pt x="702932" y="81557"/>
                </a:moveTo>
                <a:lnTo>
                  <a:pt x="650247" y="81557"/>
                </a:lnTo>
                <a:lnTo>
                  <a:pt x="650346" y="75604"/>
                </a:lnTo>
                <a:lnTo>
                  <a:pt x="681699" y="44648"/>
                </a:lnTo>
                <a:lnTo>
                  <a:pt x="687503" y="40133"/>
                </a:lnTo>
                <a:lnTo>
                  <a:pt x="693754" y="32692"/>
                </a:lnTo>
                <a:lnTo>
                  <a:pt x="695341" y="28277"/>
                </a:lnTo>
                <a:lnTo>
                  <a:pt x="695341" y="18454"/>
                </a:lnTo>
                <a:lnTo>
                  <a:pt x="693654" y="14585"/>
                </a:lnTo>
                <a:lnTo>
                  <a:pt x="690282" y="11608"/>
                </a:lnTo>
                <a:lnTo>
                  <a:pt x="687007" y="8532"/>
                </a:lnTo>
                <a:lnTo>
                  <a:pt x="682691" y="6994"/>
                </a:lnTo>
                <a:lnTo>
                  <a:pt x="695788" y="6994"/>
                </a:lnTo>
                <a:lnTo>
                  <a:pt x="700352" y="10963"/>
                </a:lnTo>
                <a:lnTo>
                  <a:pt x="702635" y="16420"/>
                </a:lnTo>
                <a:lnTo>
                  <a:pt x="702516" y="29170"/>
                </a:lnTo>
                <a:lnTo>
                  <a:pt x="700898" y="33932"/>
                </a:lnTo>
                <a:lnTo>
                  <a:pt x="697425" y="38695"/>
                </a:lnTo>
                <a:lnTo>
                  <a:pt x="694052" y="43457"/>
                </a:lnTo>
                <a:lnTo>
                  <a:pt x="687900" y="48567"/>
                </a:lnTo>
                <a:lnTo>
                  <a:pt x="671628" y="58489"/>
                </a:lnTo>
                <a:lnTo>
                  <a:pt x="666469" y="62309"/>
                </a:lnTo>
                <a:lnTo>
                  <a:pt x="663493" y="65484"/>
                </a:lnTo>
                <a:lnTo>
                  <a:pt x="660615" y="68658"/>
                </a:lnTo>
                <a:lnTo>
                  <a:pt x="658928" y="71785"/>
                </a:lnTo>
                <a:lnTo>
                  <a:pt x="658432" y="74860"/>
                </a:lnTo>
                <a:lnTo>
                  <a:pt x="702932" y="74860"/>
                </a:lnTo>
                <a:lnTo>
                  <a:pt x="702932" y="81557"/>
                </a:lnTo>
                <a:close/>
              </a:path>
            </a:pathLst>
          </a:custGeom>
          <a:solidFill>
            <a:srgbClr val="99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0034" y="2201463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72" y="0"/>
                </a:lnTo>
                <a:lnTo>
                  <a:pt x="1121372" y="161737"/>
                </a:lnTo>
                <a:lnTo>
                  <a:pt x="0" y="161737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80033" y="2201463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72" y="0"/>
                </a:lnTo>
                <a:lnTo>
                  <a:pt x="1121372" y="161737"/>
                </a:lnTo>
                <a:lnTo>
                  <a:pt x="0" y="16173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15867" y="2242039"/>
            <a:ext cx="253807" cy="85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80034" y="1965056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72" y="0"/>
                </a:lnTo>
                <a:lnTo>
                  <a:pt x="1121372" y="161739"/>
                </a:lnTo>
                <a:lnTo>
                  <a:pt x="0" y="16173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80033" y="1965056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72" y="0"/>
                </a:lnTo>
                <a:lnTo>
                  <a:pt x="1121372" y="161739"/>
                </a:lnTo>
                <a:lnTo>
                  <a:pt x="0" y="16173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38768" y="2007424"/>
            <a:ext cx="205085" cy="83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80034" y="1728649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72" y="0"/>
                </a:lnTo>
                <a:lnTo>
                  <a:pt x="1121372" y="161739"/>
                </a:lnTo>
                <a:lnTo>
                  <a:pt x="0" y="16173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80033" y="1728648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72" y="0"/>
                </a:lnTo>
                <a:lnTo>
                  <a:pt x="1121372" y="161739"/>
                </a:lnTo>
                <a:lnTo>
                  <a:pt x="0" y="16173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15867" y="1769229"/>
            <a:ext cx="253807" cy="85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80034" y="1492244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72" y="0"/>
                </a:lnTo>
                <a:lnTo>
                  <a:pt x="1121372" y="161737"/>
                </a:lnTo>
                <a:lnTo>
                  <a:pt x="0" y="161737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80033" y="1492244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72" y="0"/>
                </a:lnTo>
                <a:lnTo>
                  <a:pt x="1121372" y="161737"/>
                </a:lnTo>
                <a:lnTo>
                  <a:pt x="0" y="16173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89993" y="1534604"/>
            <a:ext cx="704850" cy="83820"/>
          </a:xfrm>
          <a:custGeom>
            <a:avLst/>
            <a:gdLst/>
            <a:ahLst/>
            <a:cxnLst/>
            <a:rect l="l" t="t" r="r" b="b"/>
            <a:pathLst>
              <a:path w="704850" h="83819">
                <a:moveTo>
                  <a:pt x="27979" y="81557"/>
                </a:moveTo>
                <a:lnTo>
                  <a:pt x="0" y="81557"/>
                </a:lnTo>
                <a:lnTo>
                  <a:pt x="0" y="0"/>
                </a:lnTo>
                <a:lnTo>
                  <a:pt x="27235" y="0"/>
                </a:lnTo>
                <a:lnTo>
                  <a:pt x="35876" y="613"/>
                </a:lnTo>
                <a:lnTo>
                  <a:pt x="43494" y="2455"/>
                </a:lnTo>
                <a:lnTo>
                  <a:pt x="50089" y="5525"/>
                </a:lnTo>
                <a:lnTo>
                  <a:pt x="51416" y="6548"/>
                </a:lnTo>
                <a:lnTo>
                  <a:pt x="7887" y="6548"/>
                </a:lnTo>
                <a:lnTo>
                  <a:pt x="7887" y="74860"/>
                </a:lnTo>
                <a:lnTo>
                  <a:pt x="51633" y="74860"/>
                </a:lnTo>
                <a:lnTo>
                  <a:pt x="49996" y="76116"/>
                </a:lnTo>
                <a:lnTo>
                  <a:pt x="43569" y="79139"/>
                </a:lnTo>
                <a:lnTo>
                  <a:pt x="36230" y="80953"/>
                </a:lnTo>
                <a:lnTo>
                  <a:pt x="27979" y="81557"/>
                </a:lnTo>
                <a:close/>
              </a:path>
              <a:path w="704850" h="83819">
                <a:moveTo>
                  <a:pt x="51633" y="74860"/>
                </a:moveTo>
                <a:lnTo>
                  <a:pt x="25151" y="74860"/>
                </a:lnTo>
                <a:lnTo>
                  <a:pt x="33011" y="74367"/>
                </a:lnTo>
                <a:lnTo>
                  <a:pt x="39774" y="72888"/>
                </a:lnTo>
                <a:lnTo>
                  <a:pt x="58042" y="40778"/>
                </a:lnTo>
                <a:lnTo>
                  <a:pt x="57549" y="32332"/>
                </a:lnTo>
                <a:lnTo>
                  <a:pt x="23961" y="6548"/>
                </a:lnTo>
                <a:lnTo>
                  <a:pt x="51416" y="6548"/>
                </a:lnTo>
                <a:lnTo>
                  <a:pt x="65781" y="40778"/>
                </a:lnTo>
                <a:lnTo>
                  <a:pt x="65139" y="50703"/>
                </a:lnTo>
                <a:lnTo>
                  <a:pt x="63214" y="59196"/>
                </a:lnTo>
                <a:lnTo>
                  <a:pt x="60005" y="66256"/>
                </a:lnTo>
                <a:lnTo>
                  <a:pt x="55512" y="71884"/>
                </a:lnTo>
                <a:lnTo>
                  <a:pt x="51633" y="74860"/>
                </a:lnTo>
                <a:close/>
              </a:path>
              <a:path w="704850" h="83819">
                <a:moveTo>
                  <a:pt x="107670" y="83343"/>
                </a:moveTo>
                <a:lnTo>
                  <a:pt x="92291" y="83343"/>
                </a:lnTo>
                <a:lnTo>
                  <a:pt x="85742" y="80565"/>
                </a:lnTo>
                <a:lnTo>
                  <a:pt x="80980" y="75009"/>
                </a:lnTo>
                <a:lnTo>
                  <a:pt x="76317" y="69353"/>
                </a:lnTo>
                <a:lnTo>
                  <a:pt x="74092" y="62060"/>
                </a:lnTo>
                <a:lnTo>
                  <a:pt x="73986" y="42961"/>
                </a:lnTo>
                <a:lnTo>
                  <a:pt x="76367" y="35470"/>
                </a:lnTo>
                <a:lnTo>
                  <a:pt x="85892" y="23762"/>
                </a:lnTo>
                <a:lnTo>
                  <a:pt x="92390" y="20835"/>
                </a:lnTo>
                <a:lnTo>
                  <a:pt x="108662" y="20835"/>
                </a:lnTo>
                <a:lnTo>
                  <a:pt x="115013" y="23762"/>
                </a:lnTo>
                <a:lnTo>
                  <a:pt x="117541" y="26937"/>
                </a:lnTo>
                <a:lnTo>
                  <a:pt x="95417" y="26937"/>
                </a:lnTo>
                <a:lnTo>
                  <a:pt x="91150" y="28822"/>
                </a:lnTo>
                <a:lnTo>
                  <a:pt x="84205" y="36363"/>
                </a:lnTo>
                <a:lnTo>
                  <a:pt x="82072" y="41473"/>
                </a:lnTo>
                <a:lnTo>
                  <a:pt x="81278" y="47922"/>
                </a:lnTo>
                <a:lnTo>
                  <a:pt x="126670" y="47922"/>
                </a:lnTo>
                <a:lnTo>
                  <a:pt x="126670" y="54024"/>
                </a:lnTo>
                <a:lnTo>
                  <a:pt x="81278" y="54024"/>
                </a:lnTo>
                <a:lnTo>
                  <a:pt x="81377" y="60870"/>
                </a:lnTo>
                <a:lnTo>
                  <a:pt x="83163" y="66476"/>
                </a:lnTo>
                <a:lnTo>
                  <a:pt x="86636" y="70842"/>
                </a:lnTo>
                <a:lnTo>
                  <a:pt x="90208" y="75108"/>
                </a:lnTo>
                <a:lnTo>
                  <a:pt x="94871" y="77241"/>
                </a:lnTo>
                <a:lnTo>
                  <a:pt x="118502" y="77241"/>
                </a:lnTo>
                <a:lnTo>
                  <a:pt x="113276" y="81607"/>
                </a:lnTo>
                <a:lnTo>
                  <a:pt x="107670" y="83343"/>
                </a:lnTo>
                <a:close/>
              </a:path>
              <a:path w="704850" h="83819">
                <a:moveTo>
                  <a:pt x="126670" y="47922"/>
                </a:moveTo>
                <a:lnTo>
                  <a:pt x="119378" y="47922"/>
                </a:lnTo>
                <a:lnTo>
                  <a:pt x="119179" y="42068"/>
                </a:lnTo>
                <a:lnTo>
                  <a:pt x="117343" y="37107"/>
                </a:lnTo>
                <a:lnTo>
                  <a:pt x="110399" y="28971"/>
                </a:lnTo>
                <a:lnTo>
                  <a:pt x="105933" y="26937"/>
                </a:lnTo>
                <a:lnTo>
                  <a:pt x="117541" y="26937"/>
                </a:lnTo>
                <a:lnTo>
                  <a:pt x="119675" y="29616"/>
                </a:lnTo>
                <a:lnTo>
                  <a:pt x="124339" y="35371"/>
                </a:lnTo>
                <a:lnTo>
                  <a:pt x="126625" y="42961"/>
                </a:lnTo>
                <a:lnTo>
                  <a:pt x="126670" y="47922"/>
                </a:lnTo>
                <a:close/>
              </a:path>
              <a:path w="704850" h="83819">
                <a:moveTo>
                  <a:pt x="118502" y="77241"/>
                </a:moveTo>
                <a:lnTo>
                  <a:pt x="105487" y="77241"/>
                </a:lnTo>
                <a:lnTo>
                  <a:pt x="109456" y="76001"/>
                </a:lnTo>
                <a:lnTo>
                  <a:pt x="115608" y="71040"/>
                </a:lnTo>
                <a:lnTo>
                  <a:pt x="117840" y="67220"/>
                </a:lnTo>
                <a:lnTo>
                  <a:pt x="119229" y="62060"/>
                </a:lnTo>
                <a:lnTo>
                  <a:pt x="126373" y="62060"/>
                </a:lnTo>
                <a:lnTo>
                  <a:pt x="124686" y="69204"/>
                </a:lnTo>
                <a:lnTo>
                  <a:pt x="121710" y="74562"/>
                </a:lnTo>
                <a:lnTo>
                  <a:pt x="118502" y="77241"/>
                </a:lnTo>
                <a:close/>
              </a:path>
              <a:path w="704850" h="83819">
                <a:moveTo>
                  <a:pt x="147987" y="32742"/>
                </a:moveTo>
                <a:lnTo>
                  <a:pt x="143581" y="32742"/>
                </a:lnTo>
                <a:lnTo>
                  <a:pt x="144970" y="29269"/>
                </a:lnTo>
                <a:lnTo>
                  <a:pt x="147400" y="26441"/>
                </a:lnTo>
                <a:lnTo>
                  <a:pt x="150873" y="24258"/>
                </a:lnTo>
                <a:lnTo>
                  <a:pt x="154346" y="21976"/>
                </a:lnTo>
                <a:lnTo>
                  <a:pt x="158216" y="20835"/>
                </a:lnTo>
                <a:lnTo>
                  <a:pt x="170122" y="20835"/>
                </a:lnTo>
                <a:lnTo>
                  <a:pt x="175629" y="22720"/>
                </a:lnTo>
                <a:lnTo>
                  <a:pt x="179412" y="26937"/>
                </a:lnTo>
                <a:lnTo>
                  <a:pt x="158017" y="26937"/>
                </a:lnTo>
                <a:lnTo>
                  <a:pt x="154644" y="27880"/>
                </a:lnTo>
                <a:lnTo>
                  <a:pt x="148889" y="31650"/>
                </a:lnTo>
                <a:lnTo>
                  <a:pt x="147987" y="32742"/>
                </a:lnTo>
                <a:close/>
              </a:path>
              <a:path w="704850" h="83819">
                <a:moveTo>
                  <a:pt x="143432" y="81557"/>
                </a:moveTo>
                <a:lnTo>
                  <a:pt x="136139" y="81557"/>
                </a:lnTo>
                <a:lnTo>
                  <a:pt x="136139" y="22621"/>
                </a:lnTo>
                <a:lnTo>
                  <a:pt x="143432" y="22621"/>
                </a:lnTo>
                <a:lnTo>
                  <a:pt x="143432" y="32742"/>
                </a:lnTo>
                <a:lnTo>
                  <a:pt x="147987" y="32742"/>
                </a:lnTo>
                <a:lnTo>
                  <a:pt x="146756" y="34230"/>
                </a:lnTo>
                <a:lnTo>
                  <a:pt x="145367" y="37504"/>
                </a:lnTo>
                <a:lnTo>
                  <a:pt x="144077" y="40679"/>
                </a:lnTo>
                <a:lnTo>
                  <a:pt x="143432" y="43854"/>
                </a:lnTo>
                <a:lnTo>
                  <a:pt x="143432" y="81557"/>
                </a:lnTo>
                <a:close/>
              </a:path>
              <a:path w="704850" h="83819">
                <a:moveTo>
                  <a:pt x="184062" y="81557"/>
                </a:moveTo>
                <a:lnTo>
                  <a:pt x="176918" y="81557"/>
                </a:lnTo>
                <a:lnTo>
                  <a:pt x="176918" y="38546"/>
                </a:lnTo>
                <a:lnTo>
                  <a:pt x="175678" y="34280"/>
                </a:lnTo>
                <a:lnTo>
                  <a:pt x="173198" y="31402"/>
                </a:lnTo>
                <a:lnTo>
                  <a:pt x="170718" y="28426"/>
                </a:lnTo>
                <a:lnTo>
                  <a:pt x="166947" y="26937"/>
                </a:lnTo>
                <a:lnTo>
                  <a:pt x="179412" y="26937"/>
                </a:lnTo>
                <a:lnTo>
                  <a:pt x="182375" y="30162"/>
                </a:lnTo>
                <a:lnTo>
                  <a:pt x="184062" y="35669"/>
                </a:lnTo>
                <a:lnTo>
                  <a:pt x="184062" y="81557"/>
                </a:lnTo>
                <a:close/>
              </a:path>
              <a:path w="704850" h="83819">
                <a:moveTo>
                  <a:pt x="237407" y="77241"/>
                </a:moveTo>
                <a:lnTo>
                  <a:pt x="223427" y="77241"/>
                </a:lnTo>
                <a:lnTo>
                  <a:pt x="227197" y="76249"/>
                </a:lnTo>
                <a:lnTo>
                  <a:pt x="230274" y="74265"/>
                </a:lnTo>
                <a:lnTo>
                  <a:pt x="233448" y="72181"/>
                </a:lnTo>
                <a:lnTo>
                  <a:pt x="235036" y="69403"/>
                </a:lnTo>
                <a:lnTo>
                  <a:pt x="235036" y="63350"/>
                </a:lnTo>
                <a:lnTo>
                  <a:pt x="234044" y="61168"/>
                </a:lnTo>
                <a:lnTo>
                  <a:pt x="230074" y="57596"/>
                </a:lnTo>
                <a:lnTo>
                  <a:pt x="226702" y="56206"/>
                </a:lnTo>
                <a:lnTo>
                  <a:pt x="221939" y="55215"/>
                </a:lnTo>
                <a:lnTo>
                  <a:pt x="212860" y="53131"/>
                </a:lnTo>
                <a:lnTo>
                  <a:pt x="207701" y="52040"/>
                </a:lnTo>
                <a:lnTo>
                  <a:pt x="203683" y="50254"/>
                </a:lnTo>
                <a:lnTo>
                  <a:pt x="197928" y="45293"/>
                </a:lnTo>
                <a:lnTo>
                  <a:pt x="196489" y="41820"/>
                </a:lnTo>
                <a:lnTo>
                  <a:pt x="196489" y="32295"/>
                </a:lnTo>
                <a:lnTo>
                  <a:pt x="198572" y="28277"/>
                </a:lnTo>
                <a:lnTo>
                  <a:pt x="206907" y="22324"/>
                </a:lnTo>
                <a:lnTo>
                  <a:pt x="212215" y="20835"/>
                </a:lnTo>
                <a:lnTo>
                  <a:pt x="225015" y="20835"/>
                </a:lnTo>
                <a:lnTo>
                  <a:pt x="230074" y="22472"/>
                </a:lnTo>
                <a:lnTo>
                  <a:pt x="233845" y="25747"/>
                </a:lnTo>
                <a:lnTo>
                  <a:pt x="235252" y="26937"/>
                </a:lnTo>
                <a:lnTo>
                  <a:pt x="213455" y="26937"/>
                </a:lnTo>
                <a:lnTo>
                  <a:pt x="210082" y="27830"/>
                </a:lnTo>
                <a:lnTo>
                  <a:pt x="204923" y="31402"/>
                </a:lnTo>
                <a:lnTo>
                  <a:pt x="203736" y="33684"/>
                </a:lnTo>
                <a:lnTo>
                  <a:pt x="203686" y="39736"/>
                </a:lnTo>
                <a:lnTo>
                  <a:pt x="204774" y="41770"/>
                </a:lnTo>
                <a:lnTo>
                  <a:pt x="207056" y="43457"/>
                </a:lnTo>
                <a:lnTo>
                  <a:pt x="209338" y="45045"/>
                </a:lnTo>
                <a:lnTo>
                  <a:pt x="212265" y="46235"/>
                </a:lnTo>
                <a:lnTo>
                  <a:pt x="232258" y="50750"/>
                </a:lnTo>
                <a:lnTo>
                  <a:pt x="235631" y="52585"/>
                </a:lnTo>
                <a:lnTo>
                  <a:pt x="238310" y="55363"/>
                </a:lnTo>
                <a:lnTo>
                  <a:pt x="240989" y="58042"/>
                </a:lnTo>
                <a:lnTo>
                  <a:pt x="242230" y="61168"/>
                </a:lnTo>
                <a:lnTo>
                  <a:pt x="242328" y="71040"/>
                </a:lnTo>
                <a:lnTo>
                  <a:pt x="240046" y="75406"/>
                </a:lnTo>
                <a:lnTo>
                  <a:pt x="237407" y="77241"/>
                </a:lnTo>
                <a:close/>
              </a:path>
              <a:path w="704850" h="83819">
                <a:moveTo>
                  <a:pt x="240244" y="39736"/>
                </a:moveTo>
                <a:lnTo>
                  <a:pt x="233101" y="39736"/>
                </a:lnTo>
                <a:lnTo>
                  <a:pt x="232803" y="35569"/>
                </a:lnTo>
                <a:lnTo>
                  <a:pt x="231265" y="32394"/>
                </a:lnTo>
                <a:lnTo>
                  <a:pt x="225709" y="28029"/>
                </a:lnTo>
                <a:lnTo>
                  <a:pt x="222088" y="26937"/>
                </a:lnTo>
                <a:lnTo>
                  <a:pt x="235252" y="26937"/>
                </a:lnTo>
                <a:lnTo>
                  <a:pt x="237714" y="29021"/>
                </a:lnTo>
                <a:lnTo>
                  <a:pt x="239848" y="33684"/>
                </a:lnTo>
                <a:lnTo>
                  <a:pt x="240244" y="39736"/>
                </a:lnTo>
                <a:close/>
              </a:path>
              <a:path w="704850" h="83819">
                <a:moveTo>
                  <a:pt x="225362" y="83343"/>
                </a:moveTo>
                <a:lnTo>
                  <a:pt x="211273" y="83343"/>
                </a:lnTo>
                <a:lnTo>
                  <a:pt x="205568" y="81607"/>
                </a:lnTo>
                <a:lnTo>
                  <a:pt x="201400" y="78134"/>
                </a:lnTo>
                <a:lnTo>
                  <a:pt x="197332" y="74562"/>
                </a:lnTo>
                <a:lnTo>
                  <a:pt x="195001" y="69353"/>
                </a:lnTo>
                <a:lnTo>
                  <a:pt x="194405" y="62507"/>
                </a:lnTo>
                <a:lnTo>
                  <a:pt x="201549" y="62507"/>
                </a:lnTo>
                <a:lnTo>
                  <a:pt x="201847" y="67171"/>
                </a:lnTo>
                <a:lnTo>
                  <a:pt x="203534" y="70792"/>
                </a:lnTo>
                <a:lnTo>
                  <a:pt x="206610" y="73371"/>
                </a:lnTo>
                <a:lnTo>
                  <a:pt x="209784" y="75952"/>
                </a:lnTo>
                <a:lnTo>
                  <a:pt x="213902" y="77241"/>
                </a:lnTo>
                <a:lnTo>
                  <a:pt x="237407" y="77241"/>
                </a:lnTo>
                <a:lnTo>
                  <a:pt x="235482" y="78581"/>
                </a:lnTo>
                <a:lnTo>
                  <a:pt x="231017" y="81755"/>
                </a:lnTo>
                <a:lnTo>
                  <a:pt x="225362" y="83343"/>
                </a:lnTo>
                <a:close/>
              </a:path>
              <a:path w="704850" h="83819">
                <a:moveTo>
                  <a:pt x="283361" y="83343"/>
                </a:moveTo>
                <a:lnTo>
                  <a:pt x="267982" y="83343"/>
                </a:lnTo>
                <a:lnTo>
                  <a:pt x="261434" y="80565"/>
                </a:lnTo>
                <a:lnTo>
                  <a:pt x="256671" y="75009"/>
                </a:lnTo>
                <a:lnTo>
                  <a:pt x="252009" y="69353"/>
                </a:lnTo>
                <a:lnTo>
                  <a:pt x="249783" y="62060"/>
                </a:lnTo>
                <a:lnTo>
                  <a:pt x="249677" y="42961"/>
                </a:lnTo>
                <a:lnTo>
                  <a:pt x="252058" y="35470"/>
                </a:lnTo>
                <a:lnTo>
                  <a:pt x="261583" y="23762"/>
                </a:lnTo>
                <a:lnTo>
                  <a:pt x="268082" y="20835"/>
                </a:lnTo>
                <a:lnTo>
                  <a:pt x="284354" y="20835"/>
                </a:lnTo>
                <a:lnTo>
                  <a:pt x="290704" y="23762"/>
                </a:lnTo>
                <a:lnTo>
                  <a:pt x="293233" y="26937"/>
                </a:lnTo>
                <a:lnTo>
                  <a:pt x="271108" y="26937"/>
                </a:lnTo>
                <a:lnTo>
                  <a:pt x="266841" y="28822"/>
                </a:lnTo>
                <a:lnTo>
                  <a:pt x="259896" y="36363"/>
                </a:lnTo>
                <a:lnTo>
                  <a:pt x="257763" y="41473"/>
                </a:lnTo>
                <a:lnTo>
                  <a:pt x="256969" y="47922"/>
                </a:lnTo>
                <a:lnTo>
                  <a:pt x="302361" y="47922"/>
                </a:lnTo>
                <a:lnTo>
                  <a:pt x="302361" y="54024"/>
                </a:lnTo>
                <a:lnTo>
                  <a:pt x="256969" y="54024"/>
                </a:lnTo>
                <a:lnTo>
                  <a:pt x="257068" y="60870"/>
                </a:lnTo>
                <a:lnTo>
                  <a:pt x="258854" y="66476"/>
                </a:lnTo>
                <a:lnTo>
                  <a:pt x="262327" y="70842"/>
                </a:lnTo>
                <a:lnTo>
                  <a:pt x="265899" y="75108"/>
                </a:lnTo>
                <a:lnTo>
                  <a:pt x="270562" y="77241"/>
                </a:lnTo>
                <a:lnTo>
                  <a:pt x="294193" y="77241"/>
                </a:lnTo>
                <a:lnTo>
                  <a:pt x="288967" y="81607"/>
                </a:lnTo>
                <a:lnTo>
                  <a:pt x="283361" y="83343"/>
                </a:lnTo>
                <a:close/>
              </a:path>
              <a:path w="704850" h="83819">
                <a:moveTo>
                  <a:pt x="302361" y="47922"/>
                </a:moveTo>
                <a:lnTo>
                  <a:pt x="295069" y="47922"/>
                </a:lnTo>
                <a:lnTo>
                  <a:pt x="294871" y="42068"/>
                </a:lnTo>
                <a:lnTo>
                  <a:pt x="293036" y="37107"/>
                </a:lnTo>
                <a:lnTo>
                  <a:pt x="286090" y="28971"/>
                </a:lnTo>
                <a:lnTo>
                  <a:pt x="281625" y="26937"/>
                </a:lnTo>
                <a:lnTo>
                  <a:pt x="293233" y="26937"/>
                </a:lnTo>
                <a:lnTo>
                  <a:pt x="295366" y="29616"/>
                </a:lnTo>
                <a:lnTo>
                  <a:pt x="300030" y="35371"/>
                </a:lnTo>
                <a:lnTo>
                  <a:pt x="302317" y="42961"/>
                </a:lnTo>
                <a:lnTo>
                  <a:pt x="302361" y="47922"/>
                </a:lnTo>
                <a:close/>
              </a:path>
              <a:path w="704850" h="83819">
                <a:moveTo>
                  <a:pt x="294193" y="77241"/>
                </a:moveTo>
                <a:lnTo>
                  <a:pt x="281179" y="77241"/>
                </a:lnTo>
                <a:lnTo>
                  <a:pt x="285147" y="76001"/>
                </a:lnTo>
                <a:lnTo>
                  <a:pt x="291299" y="71040"/>
                </a:lnTo>
                <a:lnTo>
                  <a:pt x="293531" y="67220"/>
                </a:lnTo>
                <a:lnTo>
                  <a:pt x="294921" y="62060"/>
                </a:lnTo>
                <a:lnTo>
                  <a:pt x="302064" y="62060"/>
                </a:lnTo>
                <a:lnTo>
                  <a:pt x="300377" y="69204"/>
                </a:lnTo>
                <a:lnTo>
                  <a:pt x="297401" y="74562"/>
                </a:lnTo>
                <a:lnTo>
                  <a:pt x="294193" y="77241"/>
                </a:lnTo>
                <a:close/>
              </a:path>
              <a:path w="704850" h="83819">
                <a:moveTo>
                  <a:pt x="389425" y="81557"/>
                </a:moveTo>
                <a:lnTo>
                  <a:pt x="345075" y="81557"/>
                </a:lnTo>
                <a:lnTo>
                  <a:pt x="345075" y="0"/>
                </a:lnTo>
                <a:lnTo>
                  <a:pt x="388037" y="0"/>
                </a:lnTo>
                <a:lnTo>
                  <a:pt x="394238" y="1686"/>
                </a:lnTo>
                <a:lnTo>
                  <a:pt x="398802" y="5060"/>
                </a:lnTo>
                <a:lnTo>
                  <a:pt x="400922" y="6548"/>
                </a:lnTo>
                <a:lnTo>
                  <a:pt x="352963" y="6548"/>
                </a:lnTo>
                <a:lnTo>
                  <a:pt x="352963" y="35718"/>
                </a:lnTo>
                <a:lnTo>
                  <a:pt x="398283" y="35718"/>
                </a:lnTo>
                <a:lnTo>
                  <a:pt x="395924" y="37256"/>
                </a:lnTo>
                <a:lnTo>
                  <a:pt x="391658" y="38248"/>
                </a:lnTo>
                <a:lnTo>
                  <a:pt x="391658" y="38397"/>
                </a:lnTo>
                <a:lnTo>
                  <a:pt x="396818" y="39092"/>
                </a:lnTo>
                <a:lnTo>
                  <a:pt x="400985" y="41274"/>
                </a:lnTo>
                <a:lnTo>
                  <a:pt x="401972" y="42415"/>
                </a:lnTo>
                <a:lnTo>
                  <a:pt x="352963" y="42415"/>
                </a:lnTo>
                <a:lnTo>
                  <a:pt x="352963" y="74860"/>
                </a:lnTo>
                <a:lnTo>
                  <a:pt x="402597" y="74860"/>
                </a:lnTo>
                <a:lnTo>
                  <a:pt x="401481" y="75753"/>
                </a:lnTo>
                <a:lnTo>
                  <a:pt x="396520" y="79623"/>
                </a:lnTo>
                <a:lnTo>
                  <a:pt x="389425" y="81557"/>
                </a:lnTo>
                <a:close/>
              </a:path>
              <a:path w="704850" h="83819">
                <a:moveTo>
                  <a:pt x="398283" y="35718"/>
                </a:moveTo>
                <a:lnTo>
                  <a:pt x="385308" y="35718"/>
                </a:lnTo>
                <a:lnTo>
                  <a:pt x="389625" y="34478"/>
                </a:lnTo>
                <a:lnTo>
                  <a:pt x="396371" y="29517"/>
                </a:lnTo>
                <a:lnTo>
                  <a:pt x="398058" y="26144"/>
                </a:lnTo>
                <a:lnTo>
                  <a:pt x="398058" y="16718"/>
                </a:lnTo>
                <a:lnTo>
                  <a:pt x="396470" y="12898"/>
                </a:lnTo>
                <a:lnTo>
                  <a:pt x="393295" y="10417"/>
                </a:lnTo>
                <a:lnTo>
                  <a:pt x="390220" y="7838"/>
                </a:lnTo>
                <a:lnTo>
                  <a:pt x="385656" y="6548"/>
                </a:lnTo>
                <a:lnTo>
                  <a:pt x="400922" y="6548"/>
                </a:lnTo>
                <a:lnTo>
                  <a:pt x="403465" y="8334"/>
                </a:lnTo>
                <a:lnTo>
                  <a:pt x="405797" y="13295"/>
                </a:lnTo>
                <a:lnTo>
                  <a:pt x="405797" y="24209"/>
                </a:lnTo>
                <a:lnTo>
                  <a:pt x="404507" y="28078"/>
                </a:lnTo>
                <a:lnTo>
                  <a:pt x="399348" y="35024"/>
                </a:lnTo>
                <a:lnTo>
                  <a:pt x="398283" y="35718"/>
                </a:lnTo>
                <a:close/>
              </a:path>
              <a:path w="704850" h="83819">
                <a:moveTo>
                  <a:pt x="402597" y="74860"/>
                </a:moveTo>
                <a:lnTo>
                  <a:pt x="387044" y="74860"/>
                </a:lnTo>
                <a:lnTo>
                  <a:pt x="392253" y="73470"/>
                </a:lnTo>
                <a:lnTo>
                  <a:pt x="399397" y="67915"/>
                </a:lnTo>
                <a:lnTo>
                  <a:pt x="401183" y="63698"/>
                </a:lnTo>
                <a:lnTo>
                  <a:pt x="401183" y="52883"/>
                </a:lnTo>
                <a:lnTo>
                  <a:pt x="399298" y="49013"/>
                </a:lnTo>
                <a:lnTo>
                  <a:pt x="395528" y="46434"/>
                </a:lnTo>
                <a:lnTo>
                  <a:pt x="391757" y="43755"/>
                </a:lnTo>
                <a:lnTo>
                  <a:pt x="386449" y="42415"/>
                </a:lnTo>
                <a:lnTo>
                  <a:pt x="401972" y="42415"/>
                </a:lnTo>
                <a:lnTo>
                  <a:pt x="404160" y="44946"/>
                </a:lnTo>
                <a:lnTo>
                  <a:pt x="407335" y="48517"/>
                </a:lnTo>
                <a:lnTo>
                  <a:pt x="408887" y="52883"/>
                </a:lnTo>
                <a:lnTo>
                  <a:pt x="408922" y="65980"/>
                </a:lnTo>
                <a:lnTo>
                  <a:pt x="406442" y="71785"/>
                </a:lnTo>
                <a:lnTo>
                  <a:pt x="402597" y="74860"/>
                </a:lnTo>
                <a:close/>
              </a:path>
              <a:path w="704850" h="83819">
                <a:moveTo>
                  <a:pt x="427265" y="81557"/>
                </a:moveTo>
                <a:lnTo>
                  <a:pt x="420122" y="81557"/>
                </a:lnTo>
                <a:lnTo>
                  <a:pt x="420122" y="0"/>
                </a:lnTo>
                <a:lnTo>
                  <a:pt x="427265" y="0"/>
                </a:lnTo>
                <a:lnTo>
                  <a:pt x="427265" y="81557"/>
                </a:lnTo>
                <a:close/>
              </a:path>
              <a:path w="704850" h="83819">
                <a:moveTo>
                  <a:pt x="471833" y="83343"/>
                </a:moveTo>
                <a:lnTo>
                  <a:pt x="457644" y="83343"/>
                </a:lnTo>
                <a:lnTo>
                  <a:pt x="450898" y="80416"/>
                </a:lnTo>
                <a:lnTo>
                  <a:pt x="445738" y="74562"/>
                </a:lnTo>
                <a:lnTo>
                  <a:pt x="440678" y="68609"/>
                </a:lnTo>
                <a:lnTo>
                  <a:pt x="438149" y="61118"/>
                </a:lnTo>
                <a:lnTo>
                  <a:pt x="438149" y="42961"/>
                </a:lnTo>
                <a:lnTo>
                  <a:pt x="440678" y="35470"/>
                </a:lnTo>
                <a:lnTo>
                  <a:pt x="445957" y="29368"/>
                </a:lnTo>
                <a:lnTo>
                  <a:pt x="450898" y="23762"/>
                </a:lnTo>
                <a:lnTo>
                  <a:pt x="457644" y="20835"/>
                </a:lnTo>
                <a:lnTo>
                  <a:pt x="474413" y="20835"/>
                </a:lnTo>
                <a:lnTo>
                  <a:pt x="481160" y="23762"/>
                </a:lnTo>
                <a:lnTo>
                  <a:pt x="483904" y="26937"/>
                </a:lnTo>
                <a:lnTo>
                  <a:pt x="459827" y="26937"/>
                </a:lnTo>
                <a:lnTo>
                  <a:pt x="454867" y="29368"/>
                </a:lnTo>
                <a:lnTo>
                  <a:pt x="447326" y="39092"/>
                </a:lnTo>
                <a:lnTo>
                  <a:pt x="445441" y="45045"/>
                </a:lnTo>
                <a:lnTo>
                  <a:pt x="445441" y="59034"/>
                </a:lnTo>
                <a:lnTo>
                  <a:pt x="447276" y="64987"/>
                </a:lnTo>
                <a:lnTo>
                  <a:pt x="450947" y="69948"/>
                </a:lnTo>
                <a:lnTo>
                  <a:pt x="454718" y="74811"/>
                </a:lnTo>
                <a:lnTo>
                  <a:pt x="459728" y="77241"/>
                </a:lnTo>
                <a:lnTo>
                  <a:pt x="483779" y="77241"/>
                </a:lnTo>
                <a:lnTo>
                  <a:pt x="476893" y="81905"/>
                </a:lnTo>
                <a:lnTo>
                  <a:pt x="471833" y="83343"/>
                </a:lnTo>
                <a:close/>
              </a:path>
              <a:path w="704850" h="83819">
                <a:moveTo>
                  <a:pt x="483779" y="77241"/>
                </a:moveTo>
                <a:lnTo>
                  <a:pt x="472230" y="77241"/>
                </a:lnTo>
                <a:lnTo>
                  <a:pt x="477240" y="74811"/>
                </a:lnTo>
                <a:lnTo>
                  <a:pt x="484880" y="64987"/>
                </a:lnTo>
                <a:lnTo>
                  <a:pt x="486815" y="59034"/>
                </a:lnTo>
                <a:lnTo>
                  <a:pt x="486782" y="45045"/>
                </a:lnTo>
                <a:lnTo>
                  <a:pt x="484880" y="39240"/>
                </a:lnTo>
                <a:lnTo>
                  <a:pt x="481011" y="34379"/>
                </a:lnTo>
                <a:lnTo>
                  <a:pt x="477240" y="29418"/>
                </a:lnTo>
                <a:lnTo>
                  <a:pt x="472230" y="26937"/>
                </a:lnTo>
                <a:lnTo>
                  <a:pt x="483904" y="26937"/>
                </a:lnTo>
                <a:lnTo>
                  <a:pt x="486219" y="29616"/>
                </a:lnTo>
                <a:lnTo>
                  <a:pt x="491379" y="35470"/>
                </a:lnTo>
                <a:lnTo>
                  <a:pt x="493959" y="42961"/>
                </a:lnTo>
                <a:lnTo>
                  <a:pt x="493959" y="57547"/>
                </a:lnTo>
                <a:lnTo>
                  <a:pt x="492917" y="62656"/>
                </a:lnTo>
                <a:lnTo>
                  <a:pt x="488750" y="72181"/>
                </a:lnTo>
                <a:lnTo>
                  <a:pt x="485525" y="76051"/>
                </a:lnTo>
                <a:lnTo>
                  <a:pt x="483779" y="77241"/>
                </a:lnTo>
                <a:close/>
              </a:path>
              <a:path w="704850" h="83819">
                <a:moveTo>
                  <a:pt x="536195" y="83343"/>
                </a:moveTo>
                <a:lnTo>
                  <a:pt x="521213" y="83343"/>
                </a:lnTo>
                <a:lnTo>
                  <a:pt x="514466" y="80416"/>
                </a:lnTo>
                <a:lnTo>
                  <a:pt x="509307" y="74562"/>
                </a:lnTo>
                <a:lnTo>
                  <a:pt x="504246" y="68609"/>
                </a:lnTo>
                <a:lnTo>
                  <a:pt x="501716" y="61118"/>
                </a:lnTo>
                <a:lnTo>
                  <a:pt x="501716" y="42961"/>
                </a:lnTo>
                <a:lnTo>
                  <a:pt x="504246" y="35470"/>
                </a:lnTo>
                <a:lnTo>
                  <a:pt x="509307" y="29616"/>
                </a:lnTo>
                <a:lnTo>
                  <a:pt x="514466" y="23762"/>
                </a:lnTo>
                <a:lnTo>
                  <a:pt x="521213" y="20835"/>
                </a:lnTo>
                <a:lnTo>
                  <a:pt x="536492" y="20835"/>
                </a:lnTo>
                <a:lnTo>
                  <a:pt x="542000" y="22621"/>
                </a:lnTo>
                <a:lnTo>
                  <a:pt x="546936" y="26937"/>
                </a:lnTo>
                <a:lnTo>
                  <a:pt x="523395" y="26937"/>
                </a:lnTo>
                <a:lnTo>
                  <a:pt x="518435" y="29368"/>
                </a:lnTo>
                <a:lnTo>
                  <a:pt x="510894" y="39092"/>
                </a:lnTo>
                <a:lnTo>
                  <a:pt x="509009" y="45045"/>
                </a:lnTo>
                <a:lnTo>
                  <a:pt x="509009" y="59034"/>
                </a:lnTo>
                <a:lnTo>
                  <a:pt x="510894" y="64987"/>
                </a:lnTo>
                <a:lnTo>
                  <a:pt x="514665" y="69948"/>
                </a:lnTo>
                <a:lnTo>
                  <a:pt x="518435" y="74811"/>
                </a:lnTo>
                <a:lnTo>
                  <a:pt x="523396" y="77241"/>
                </a:lnTo>
                <a:lnTo>
                  <a:pt x="546078" y="77241"/>
                </a:lnTo>
                <a:lnTo>
                  <a:pt x="541652" y="81359"/>
                </a:lnTo>
                <a:lnTo>
                  <a:pt x="536195" y="83343"/>
                </a:lnTo>
                <a:close/>
              </a:path>
              <a:path w="704850" h="83819">
                <a:moveTo>
                  <a:pt x="553509" y="41076"/>
                </a:moveTo>
                <a:lnTo>
                  <a:pt x="546365" y="41076"/>
                </a:lnTo>
                <a:lnTo>
                  <a:pt x="545273" y="36413"/>
                </a:lnTo>
                <a:lnTo>
                  <a:pt x="543339" y="32890"/>
                </a:lnTo>
                <a:lnTo>
                  <a:pt x="537783" y="28128"/>
                </a:lnTo>
                <a:lnTo>
                  <a:pt x="534111" y="26937"/>
                </a:lnTo>
                <a:lnTo>
                  <a:pt x="546936" y="26937"/>
                </a:lnTo>
                <a:lnTo>
                  <a:pt x="550235" y="29765"/>
                </a:lnTo>
                <a:lnTo>
                  <a:pt x="552715" y="34726"/>
                </a:lnTo>
                <a:lnTo>
                  <a:pt x="553509" y="41076"/>
                </a:lnTo>
                <a:close/>
              </a:path>
              <a:path w="704850" h="83819">
                <a:moveTo>
                  <a:pt x="546078" y="77241"/>
                </a:moveTo>
                <a:lnTo>
                  <a:pt x="533913" y="77241"/>
                </a:lnTo>
                <a:lnTo>
                  <a:pt x="537733" y="75703"/>
                </a:lnTo>
                <a:lnTo>
                  <a:pt x="544282" y="69552"/>
                </a:lnTo>
                <a:lnTo>
                  <a:pt x="546216" y="65484"/>
                </a:lnTo>
                <a:lnTo>
                  <a:pt x="546812" y="60423"/>
                </a:lnTo>
                <a:lnTo>
                  <a:pt x="553955" y="60423"/>
                </a:lnTo>
                <a:lnTo>
                  <a:pt x="552864" y="67766"/>
                </a:lnTo>
                <a:lnTo>
                  <a:pt x="550184" y="73421"/>
                </a:lnTo>
                <a:lnTo>
                  <a:pt x="546078" y="77241"/>
                </a:lnTo>
                <a:close/>
              </a:path>
              <a:path w="704850" h="83819">
                <a:moveTo>
                  <a:pt x="571312" y="81557"/>
                </a:moveTo>
                <a:lnTo>
                  <a:pt x="564019" y="81557"/>
                </a:lnTo>
                <a:lnTo>
                  <a:pt x="564019" y="0"/>
                </a:lnTo>
                <a:lnTo>
                  <a:pt x="571312" y="0"/>
                </a:lnTo>
                <a:lnTo>
                  <a:pt x="571312" y="51196"/>
                </a:lnTo>
                <a:lnTo>
                  <a:pt x="580810" y="51196"/>
                </a:lnTo>
                <a:lnTo>
                  <a:pt x="571312" y="59233"/>
                </a:lnTo>
                <a:lnTo>
                  <a:pt x="571312" y="81557"/>
                </a:lnTo>
                <a:close/>
              </a:path>
              <a:path w="704850" h="83819">
                <a:moveTo>
                  <a:pt x="580810" y="51196"/>
                </a:moveTo>
                <a:lnTo>
                  <a:pt x="571312" y="51196"/>
                </a:lnTo>
                <a:lnTo>
                  <a:pt x="603905" y="22621"/>
                </a:lnTo>
                <a:lnTo>
                  <a:pt x="613579" y="22621"/>
                </a:lnTo>
                <a:lnTo>
                  <a:pt x="588427" y="44350"/>
                </a:lnTo>
                <a:lnTo>
                  <a:pt x="592070" y="49410"/>
                </a:lnTo>
                <a:lnTo>
                  <a:pt x="582921" y="49410"/>
                </a:lnTo>
                <a:lnTo>
                  <a:pt x="580810" y="51196"/>
                </a:lnTo>
                <a:close/>
              </a:path>
              <a:path w="704850" h="83819">
                <a:moveTo>
                  <a:pt x="615216" y="81557"/>
                </a:moveTo>
                <a:lnTo>
                  <a:pt x="606286" y="81557"/>
                </a:lnTo>
                <a:lnTo>
                  <a:pt x="582921" y="49410"/>
                </a:lnTo>
                <a:lnTo>
                  <a:pt x="592070" y="49410"/>
                </a:lnTo>
                <a:lnTo>
                  <a:pt x="615216" y="81557"/>
                </a:lnTo>
                <a:close/>
              </a:path>
              <a:path w="704850" h="83819">
                <a:moveTo>
                  <a:pt x="658730" y="27086"/>
                </a:moveTo>
                <a:lnTo>
                  <a:pt x="651438" y="27086"/>
                </a:lnTo>
                <a:lnTo>
                  <a:pt x="651537" y="19248"/>
                </a:lnTo>
                <a:lnTo>
                  <a:pt x="653918" y="12947"/>
                </a:lnTo>
                <a:lnTo>
                  <a:pt x="663344" y="3323"/>
                </a:lnTo>
                <a:lnTo>
                  <a:pt x="669396" y="892"/>
                </a:lnTo>
                <a:lnTo>
                  <a:pt x="683684" y="892"/>
                </a:lnTo>
                <a:lnTo>
                  <a:pt x="689538" y="2678"/>
                </a:lnTo>
                <a:lnTo>
                  <a:pt x="695313" y="6994"/>
                </a:lnTo>
                <a:lnTo>
                  <a:pt x="671430" y="6994"/>
                </a:lnTo>
                <a:lnTo>
                  <a:pt x="667015" y="8731"/>
                </a:lnTo>
                <a:lnTo>
                  <a:pt x="660367" y="15577"/>
                </a:lnTo>
                <a:lnTo>
                  <a:pt x="658730" y="20389"/>
                </a:lnTo>
                <a:lnTo>
                  <a:pt x="658730" y="27086"/>
                </a:lnTo>
                <a:close/>
              </a:path>
              <a:path w="704850" h="83819">
                <a:moveTo>
                  <a:pt x="695986" y="77241"/>
                </a:moveTo>
                <a:lnTo>
                  <a:pt x="682741" y="77241"/>
                </a:lnTo>
                <a:lnTo>
                  <a:pt x="687602" y="75604"/>
                </a:lnTo>
                <a:lnTo>
                  <a:pt x="695440" y="68957"/>
                </a:lnTo>
                <a:lnTo>
                  <a:pt x="697425" y="64690"/>
                </a:lnTo>
                <a:lnTo>
                  <a:pt x="697425" y="54371"/>
                </a:lnTo>
                <a:lnTo>
                  <a:pt x="695689" y="50254"/>
                </a:lnTo>
                <a:lnTo>
                  <a:pt x="688743" y="44102"/>
                </a:lnTo>
                <a:lnTo>
                  <a:pt x="684030" y="42564"/>
                </a:lnTo>
                <a:lnTo>
                  <a:pt x="672124" y="42564"/>
                </a:lnTo>
                <a:lnTo>
                  <a:pt x="672124" y="36462"/>
                </a:lnTo>
                <a:lnTo>
                  <a:pt x="682790" y="36462"/>
                </a:lnTo>
                <a:lnTo>
                  <a:pt x="686461" y="35172"/>
                </a:lnTo>
                <a:lnTo>
                  <a:pt x="689538" y="32593"/>
                </a:lnTo>
                <a:lnTo>
                  <a:pt x="692712" y="30013"/>
                </a:lnTo>
                <a:lnTo>
                  <a:pt x="694300" y="26491"/>
                </a:lnTo>
                <a:lnTo>
                  <a:pt x="694300" y="17164"/>
                </a:lnTo>
                <a:lnTo>
                  <a:pt x="692712" y="13444"/>
                </a:lnTo>
                <a:lnTo>
                  <a:pt x="686362" y="8284"/>
                </a:lnTo>
                <a:lnTo>
                  <a:pt x="682145" y="6994"/>
                </a:lnTo>
                <a:lnTo>
                  <a:pt x="695313" y="6994"/>
                </a:lnTo>
                <a:lnTo>
                  <a:pt x="699162" y="9822"/>
                </a:lnTo>
                <a:lnTo>
                  <a:pt x="701592" y="14833"/>
                </a:lnTo>
                <a:lnTo>
                  <a:pt x="701592" y="25648"/>
                </a:lnTo>
                <a:lnTo>
                  <a:pt x="700402" y="29418"/>
                </a:lnTo>
                <a:lnTo>
                  <a:pt x="695738" y="35669"/>
                </a:lnTo>
                <a:lnTo>
                  <a:pt x="692414" y="37752"/>
                </a:lnTo>
                <a:lnTo>
                  <a:pt x="688049" y="38844"/>
                </a:lnTo>
                <a:lnTo>
                  <a:pt x="688049" y="39141"/>
                </a:lnTo>
                <a:lnTo>
                  <a:pt x="693605" y="40133"/>
                </a:lnTo>
                <a:lnTo>
                  <a:pt x="697722" y="42415"/>
                </a:lnTo>
                <a:lnTo>
                  <a:pt x="700402" y="45987"/>
                </a:lnTo>
                <a:lnTo>
                  <a:pt x="703179" y="49559"/>
                </a:lnTo>
                <a:lnTo>
                  <a:pt x="704569" y="53875"/>
                </a:lnTo>
                <a:lnTo>
                  <a:pt x="704569" y="66178"/>
                </a:lnTo>
                <a:lnTo>
                  <a:pt x="701939" y="72082"/>
                </a:lnTo>
                <a:lnTo>
                  <a:pt x="695986" y="77241"/>
                </a:lnTo>
                <a:close/>
              </a:path>
              <a:path w="704850" h="83819">
                <a:moveTo>
                  <a:pt x="684973" y="83343"/>
                </a:moveTo>
                <a:lnTo>
                  <a:pt x="668999" y="83343"/>
                </a:lnTo>
                <a:lnTo>
                  <a:pt x="662401" y="81110"/>
                </a:lnTo>
                <a:lnTo>
                  <a:pt x="657241" y="76646"/>
                </a:lnTo>
                <a:lnTo>
                  <a:pt x="652182" y="72082"/>
                </a:lnTo>
                <a:lnTo>
                  <a:pt x="649652" y="65831"/>
                </a:lnTo>
                <a:lnTo>
                  <a:pt x="649652" y="56107"/>
                </a:lnTo>
                <a:lnTo>
                  <a:pt x="656944" y="56107"/>
                </a:lnTo>
                <a:lnTo>
                  <a:pt x="656944" y="63450"/>
                </a:lnTo>
                <a:lnTo>
                  <a:pt x="658730" y="68213"/>
                </a:lnTo>
                <a:lnTo>
                  <a:pt x="662302" y="71884"/>
                </a:lnTo>
                <a:lnTo>
                  <a:pt x="665874" y="75455"/>
                </a:lnTo>
                <a:lnTo>
                  <a:pt x="670735" y="77241"/>
                </a:lnTo>
                <a:lnTo>
                  <a:pt x="695986" y="77241"/>
                </a:lnTo>
                <a:lnTo>
                  <a:pt x="691522" y="81110"/>
                </a:lnTo>
                <a:lnTo>
                  <a:pt x="684973" y="83343"/>
                </a:lnTo>
                <a:close/>
              </a:path>
            </a:pathLst>
          </a:custGeom>
          <a:solidFill>
            <a:srgbClr val="99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84634" y="783025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47" y="0"/>
                </a:lnTo>
                <a:lnTo>
                  <a:pt x="1121347" y="161739"/>
                </a:lnTo>
                <a:lnTo>
                  <a:pt x="0" y="16173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84634" y="783025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47" y="0"/>
                </a:lnTo>
                <a:lnTo>
                  <a:pt x="1121347" y="161739"/>
                </a:lnTo>
                <a:lnTo>
                  <a:pt x="0" y="16173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45095" y="823605"/>
            <a:ext cx="404495" cy="85725"/>
          </a:xfrm>
          <a:custGeom>
            <a:avLst/>
            <a:gdLst/>
            <a:ahLst/>
            <a:cxnLst/>
            <a:rect l="l" t="t" r="r" b="b"/>
            <a:pathLst>
              <a:path w="404495" h="85725">
                <a:moveTo>
                  <a:pt x="56134" y="78432"/>
                </a:moveTo>
                <a:lnTo>
                  <a:pt x="39885" y="78432"/>
                </a:lnTo>
                <a:lnTo>
                  <a:pt x="44896" y="76943"/>
                </a:lnTo>
                <a:lnTo>
                  <a:pt x="49262" y="73967"/>
                </a:lnTo>
                <a:lnTo>
                  <a:pt x="53727" y="70990"/>
                </a:lnTo>
                <a:lnTo>
                  <a:pt x="55959" y="66972"/>
                </a:lnTo>
                <a:lnTo>
                  <a:pt x="55959" y="54867"/>
                </a:lnTo>
                <a:lnTo>
                  <a:pt x="50650" y="50006"/>
                </a:lnTo>
                <a:lnTo>
                  <a:pt x="40035" y="47327"/>
                </a:lnTo>
                <a:lnTo>
                  <a:pt x="20985" y="42713"/>
                </a:lnTo>
                <a:lnTo>
                  <a:pt x="14536" y="41026"/>
                </a:lnTo>
                <a:lnTo>
                  <a:pt x="2679" y="16718"/>
                </a:lnTo>
                <a:lnTo>
                  <a:pt x="5060" y="11310"/>
                </a:lnTo>
                <a:lnTo>
                  <a:pt x="14684" y="2281"/>
                </a:lnTo>
                <a:lnTo>
                  <a:pt x="21679" y="0"/>
                </a:lnTo>
                <a:lnTo>
                  <a:pt x="39539" y="0"/>
                </a:lnTo>
                <a:lnTo>
                  <a:pt x="46732" y="2281"/>
                </a:lnTo>
                <a:lnTo>
                  <a:pt x="52202" y="6697"/>
                </a:lnTo>
                <a:lnTo>
                  <a:pt x="24457" y="6697"/>
                </a:lnTo>
                <a:lnTo>
                  <a:pt x="19447" y="8086"/>
                </a:lnTo>
                <a:lnTo>
                  <a:pt x="15776" y="10864"/>
                </a:lnTo>
                <a:lnTo>
                  <a:pt x="12204" y="13642"/>
                </a:lnTo>
                <a:lnTo>
                  <a:pt x="10463" y="17512"/>
                </a:lnTo>
                <a:lnTo>
                  <a:pt x="10418" y="25945"/>
                </a:lnTo>
                <a:lnTo>
                  <a:pt x="11310" y="28574"/>
                </a:lnTo>
                <a:lnTo>
                  <a:pt x="13096" y="30658"/>
                </a:lnTo>
                <a:lnTo>
                  <a:pt x="14982" y="32642"/>
                </a:lnTo>
                <a:lnTo>
                  <a:pt x="18355" y="34230"/>
                </a:lnTo>
                <a:lnTo>
                  <a:pt x="49460" y="41919"/>
                </a:lnTo>
                <a:lnTo>
                  <a:pt x="55017" y="44648"/>
                </a:lnTo>
                <a:lnTo>
                  <a:pt x="58490" y="48220"/>
                </a:lnTo>
                <a:lnTo>
                  <a:pt x="62061" y="51692"/>
                </a:lnTo>
                <a:lnTo>
                  <a:pt x="63847" y="56157"/>
                </a:lnTo>
                <a:lnTo>
                  <a:pt x="63847" y="68460"/>
                </a:lnTo>
                <a:lnTo>
                  <a:pt x="61218" y="74115"/>
                </a:lnTo>
                <a:lnTo>
                  <a:pt x="56134" y="78432"/>
                </a:lnTo>
                <a:close/>
              </a:path>
              <a:path w="404495" h="85725">
                <a:moveTo>
                  <a:pt x="60871" y="25449"/>
                </a:moveTo>
                <a:lnTo>
                  <a:pt x="53132" y="25449"/>
                </a:lnTo>
                <a:lnTo>
                  <a:pt x="52834" y="19496"/>
                </a:lnTo>
                <a:lnTo>
                  <a:pt x="50551" y="14882"/>
                </a:lnTo>
                <a:lnTo>
                  <a:pt x="46285" y="11608"/>
                </a:lnTo>
                <a:lnTo>
                  <a:pt x="42118" y="8334"/>
                </a:lnTo>
                <a:lnTo>
                  <a:pt x="36958" y="6697"/>
                </a:lnTo>
                <a:lnTo>
                  <a:pt x="52202" y="6697"/>
                </a:lnTo>
                <a:lnTo>
                  <a:pt x="58043" y="11310"/>
                </a:lnTo>
                <a:lnTo>
                  <a:pt x="60871" y="17512"/>
                </a:lnTo>
                <a:lnTo>
                  <a:pt x="60871" y="25449"/>
                </a:lnTo>
                <a:close/>
              </a:path>
              <a:path w="404495" h="85725">
                <a:moveTo>
                  <a:pt x="42911" y="85129"/>
                </a:moveTo>
                <a:lnTo>
                  <a:pt x="22473" y="85129"/>
                </a:lnTo>
                <a:lnTo>
                  <a:pt x="14486" y="82847"/>
                </a:lnTo>
                <a:lnTo>
                  <a:pt x="8632" y="78282"/>
                </a:lnTo>
                <a:lnTo>
                  <a:pt x="2877" y="73620"/>
                </a:lnTo>
                <a:lnTo>
                  <a:pt x="0" y="66972"/>
                </a:lnTo>
                <a:lnTo>
                  <a:pt x="0" y="56554"/>
                </a:lnTo>
                <a:lnTo>
                  <a:pt x="7739" y="56554"/>
                </a:lnTo>
                <a:lnTo>
                  <a:pt x="7739" y="64244"/>
                </a:lnTo>
                <a:lnTo>
                  <a:pt x="9971" y="69651"/>
                </a:lnTo>
                <a:lnTo>
                  <a:pt x="14437" y="73223"/>
                </a:lnTo>
                <a:lnTo>
                  <a:pt x="19000" y="76696"/>
                </a:lnTo>
                <a:lnTo>
                  <a:pt x="25598" y="78432"/>
                </a:lnTo>
                <a:lnTo>
                  <a:pt x="56134" y="78432"/>
                </a:lnTo>
                <a:lnTo>
                  <a:pt x="50701" y="82946"/>
                </a:lnTo>
                <a:lnTo>
                  <a:pt x="42911" y="85129"/>
                </a:lnTo>
                <a:close/>
              </a:path>
              <a:path w="404495" h="85725">
                <a:moveTo>
                  <a:pt x="105532" y="85129"/>
                </a:moveTo>
                <a:lnTo>
                  <a:pt x="91343" y="85129"/>
                </a:lnTo>
                <a:lnTo>
                  <a:pt x="84596" y="82202"/>
                </a:lnTo>
                <a:lnTo>
                  <a:pt x="79437" y="76348"/>
                </a:lnTo>
                <a:lnTo>
                  <a:pt x="74376" y="70395"/>
                </a:lnTo>
                <a:lnTo>
                  <a:pt x="71846" y="62904"/>
                </a:lnTo>
                <a:lnTo>
                  <a:pt x="71846" y="44747"/>
                </a:lnTo>
                <a:lnTo>
                  <a:pt x="74376" y="37256"/>
                </a:lnTo>
                <a:lnTo>
                  <a:pt x="79655" y="31154"/>
                </a:lnTo>
                <a:lnTo>
                  <a:pt x="84596" y="25548"/>
                </a:lnTo>
                <a:lnTo>
                  <a:pt x="91343" y="22621"/>
                </a:lnTo>
                <a:lnTo>
                  <a:pt x="108111" y="22621"/>
                </a:lnTo>
                <a:lnTo>
                  <a:pt x="114857" y="25548"/>
                </a:lnTo>
                <a:lnTo>
                  <a:pt x="117602" y="28723"/>
                </a:lnTo>
                <a:lnTo>
                  <a:pt x="93525" y="28723"/>
                </a:lnTo>
                <a:lnTo>
                  <a:pt x="88565" y="31154"/>
                </a:lnTo>
                <a:lnTo>
                  <a:pt x="81024" y="40877"/>
                </a:lnTo>
                <a:lnTo>
                  <a:pt x="79139" y="46831"/>
                </a:lnTo>
                <a:lnTo>
                  <a:pt x="79139" y="60820"/>
                </a:lnTo>
                <a:lnTo>
                  <a:pt x="80974" y="66773"/>
                </a:lnTo>
                <a:lnTo>
                  <a:pt x="84646" y="71734"/>
                </a:lnTo>
                <a:lnTo>
                  <a:pt x="88416" y="76597"/>
                </a:lnTo>
                <a:lnTo>
                  <a:pt x="93426" y="79027"/>
                </a:lnTo>
                <a:lnTo>
                  <a:pt x="117477" y="79027"/>
                </a:lnTo>
                <a:lnTo>
                  <a:pt x="110591" y="83691"/>
                </a:lnTo>
                <a:lnTo>
                  <a:pt x="105532" y="85129"/>
                </a:lnTo>
                <a:close/>
              </a:path>
              <a:path w="404495" h="85725">
                <a:moveTo>
                  <a:pt x="117477" y="79027"/>
                </a:moveTo>
                <a:lnTo>
                  <a:pt x="105928" y="79027"/>
                </a:lnTo>
                <a:lnTo>
                  <a:pt x="110939" y="76597"/>
                </a:lnTo>
                <a:lnTo>
                  <a:pt x="118579" y="66773"/>
                </a:lnTo>
                <a:lnTo>
                  <a:pt x="120513" y="60820"/>
                </a:lnTo>
                <a:lnTo>
                  <a:pt x="120481" y="46831"/>
                </a:lnTo>
                <a:lnTo>
                  <a:pt x="118579" y="41026"/>
                </a:lnTo>
                <a:lnTo>
                  <a:pt x="114709" y="36165"/>
                </a:lnTo>
                <a:lnTo>
                  <a:pt x="110939" y="31204"/>
                </a:lnTo>
                <a:lnTo>
                  <a:pt x="105928" y="28723"/>
                </a:lnTo>
                <a:lnTo>
                  <a:pt x="117602" y="28723"/>
                </a:lnTo>
                <a:lnTo>
                  <a:pt x="119918" y="31402"/>
                </a:lnTo>
                <a:lnTo>
                  <a:pt x="125077" y="37256"/>
                </a:lnTo>
                <a:lnTo>
                  <a:pt x="127657" y="44747"/>
                </a:lnTo>
                <a:lnTo>
                  <a:pt x="127657" y="59333"/>
                </a:lnTo>
                <a:lnTo>
                  <a:pt x="126615" y="64442"/>
                </a:lnTo>
                <a:lnTo>
                  <a:pt x="122448" y="73967"/>
                </a:lnTo>
                <a:lnTo>
                  <a:pt x="119224" y="77837"/>
                </a:lnTo>
                <a:lnTo>
                  <a:pt x="117477" y="79027"/>
                </a:lnTo>
                <a:close/>
              </a:path>
              <a:path w="404495" h="85725">
                <a:moveTo>
                  <a:pt x="149553" y="24407"/>
                </a:moveTo>
                <a:lnTo>
                  <a:pt x="142261" y="24407"/>
                </a:lnTo>
                <a:lnTo>
                  <a:pt x="142261" y="12501"/>
                </a:lnTo>
                <a:lnTo>
                  <a:pt x="143451" y="8135"/>
                </a:lnTo>
                <a:lnTo>
                  <a:pt x="145833" y="5655"/>
                </a:lnTo>
                <a:lnTo>
                  <a:pt x="148214" y="3075"/>
                </a:lnTo>
                <a:lnTo>
                  <a:pt x="151835" y="1785"/>
                </a:lnTo>
                <a:lnTo>
                  <a:pt x="159574" y="1785"/>
                </a:lnTo>
                <a:lnTo>
                  <a:pt x="161558" y="1934"/>
                </a:lnTo>
                <a:lnTo>
                  <a:pt x="162650" y="2232"/>
                </a:lnTo>
                <a:lnTo>
                  <a:pt x="162650" y="7739"/>
                </a:lnTo>
                <a:lnTo>
                  <a:pt x="154663" y="7739"/>
                </a:lnTo>
                <a:lnTo>
                  <a:pt x="152629" y="8433"/>
                </a:lnTo>
                <a:lnTo>
                  <a:pt x="151339" y="9822"/>
                </a:lnTo>
                <a:lnTo>
                  <a:pt x="150148" y="11211"/>
                </a:lnTo>
                <a:lnTo>
                  <a:pt x="149553" y="13444"/>
                </a:lnTo>
                <a:lnTo>
                  <a:pt x="149553" y="24407"/>
                </a:lnTo>
                <a:close/>
              </a:path>
              <a:path w="404495" h="85725">
                <a:moveTo>
                  <a:pt x="179430" y="24407"/>
                </a:moveTo>
                <a:lnTo>
                  <a:pt x="172286" y="24407"/>
                </a:lnTo>
                <a:lnTo>
                  <a:pt x="172286" y="6697"/>
                </a:lnTo>
                <a:lnTo>
                  <a:pt x="179430" y="6697"/>
                </a:lnTo>
                <a:lnTo>
                  <a:pt x="179430" y="24407"/>
                </a:lnTo>
                <a:close/>
              </a:path>
              <a:path w="404495" h="85725">
                <a:moveTo>
                  <a:pt x="162650" y="8334"/>
                </a:moveTo>
                <a:lnTo>
                  <a:pt x="161757" y="8135"/>
                </a:lnTo>
                <a:lnTo>
                  <a:pt x="160765" y="7987"/>
                </a:lnTo>
                <a:lnTo>
                  <a:pt x="158681" y="7788"/>
                </a:lnTo>
                <a:lnTo>
                  <a:pt x="157937" y="7739"/>
                </a:lnTo>
                <a:lnTo>
                  <a:pt x="162650" y="7739"/>
                </a:lnTo>
                <a:lnTo>
                  <a:pt x="162650" y="8334"/>
                </a:lnTo>
                <a:close/>
              </a:path>
              <a:path w="404495" h="85725">
                <a:moveTo>
                  <a:pt x="161162" y="30360"/>
                </a:moveTo>
                <a:lnTo>
                  <a:pt x="132289" y="30360"/>
                </a:lnTo>
                <a:lnTo>
                  <a:pt x="132289" y="24407"/>
                </a:lnTo>
                <a:lnTo>
                  <a:pt x="161162" y="24407"/>
                </a:lnTo>
                <a:lnTo>
                  <a:pt x="161162" y="30360"/>
                </a:lnTo>
                <a:close/>
              </a:path>
              <a:path w="404495" h="85725">
                <a:moveTo>
                  <a:pt x="191485" y="30360"/>
                </a:moveTo>
                <a:lnTo>
                  <a:pt x="161869" y="30360"/>
                </a:lnTo>
                <a:lnTo>
                  <a:pt x="161869" y="24407"/>
                </a:lnTo>
                <a:lnTo>
                  <a:pt x="191485" y="24407"/>
                </a:lnTo>
                <a:lnTo>
                  <a:pt x="191485" y="30360"/>
                </a:lnTo>
                <a:close/>
              </a:path>
              <a:path w="404495" h="85725">
                <a:moveTo>
                  <a:pt x="149553" y="83343"/>
                </a:moveTo>
                <a:lnTo>
                  <a:pt x="142261" y="83343"/>
                </a:lnTo>
                <a:lnTo>
                  <a:pt x="142261" y="30360"/>
                </a:lnTo>
                <a:lnTo>
                  <a:pt x="149553" y="30360"/>
                </a:lnTo>
                <a:lnTo>
                  <a:pt x="149553" y="83343"/>
                </a:lnTo>
                <a:close/>
              </a:path>
              <a:path w="404495" h="85725">
                <a:moveTo>
                  <a:pt x="186178" y="84087"/>
                </a:moveTo>
                <a:lnTo>
                  <a:pt x="180324" y="84087"/>
                </a:lnTo>
                <a:lnTo>
                  <a:pt x="176999" y="83194"/>
                </a:lnTo>
                <a:lnTo>
                  <a:pt x="175114" y="81409"/>
                </a:lnTo>
                <a:lnTo>
                  <a:pt x="173229" y="79524"/>
                </a:lnTo>
                <a:lnTo>
                  <a:pt x="172413" y="76646"/>
                </a:lnTo>
                <a:lnTo>
                  <a:pt x="172286" y="30360"/>
                </a:lnTo>
                <a:lnTo>
                  <a:pt x="179430" y="30360"/>
                </a:lnTo>
                <a:lnTo>
                  <a:pt x="179430" y="73670"/>
                </a:lnTo>
                <a:lnTo>
                  <a:pt x="179976" y="75654"/>
                </a:lnTo>
                <a:lnTo>
                  <a:pt x="181067" y="76646"/>
                </a:lnTo>
                <a:lnTo>
                  <a:pt x="182258" y="77539"/>
                </a:lnTo>
                <a:lnTo>
                  <a:pt x="183747" y="77985"/>
                </a:lnTo>
                <a:lnTo>
                  <a:pt x="191485" y="77985"/>
                </a:lnTo>
                <a:lnTo>
                  <a:pt x="191485" y="83790"/>
                </a:lnTo>
                <a:lnTo>
                  <a:pt x="190394" y="83889"/>
                </a:lnTo>
                <a:lnTo>
                  <a:pt x="189303" y="83938"/>
                </a:lnTo>
                <a:lnTo>
                  <a:pt x="188211" y="83938"/>
                </a:lnTo>
                <a:lnTo>
                  <a:pt x="187219" y="84037"/>
                </a:lnTo>
                <a:lnTo>
                  <a:pt x="186178" y="84087"/>
                </a:lnTo>
                <a:close/>
              </a:path>
              <a:path w="404495" h="85725">
                <a:moveTo>
                  <a:pt x="191485" y="77985"/>
                </a:moveTo>
                <a:lnTo>
                  <a:pt x="188063" y="77985"/>
                </a:lnTo>
                <a:lnTo>
                  <a:pt x="191485" y="77687"/>
                </a:lnTo>
                <a:lnTo>
                  <a:pt x="191485" y="77985"/>
                </a:lnTo>
                <a:close/>
              </a:path>
              <a:path w="404495" h="85725">
                <a:moveTo>
                  <a:pt x="213779" y="34230"/>
                </a:moveTo>
                <a:lnTo>
                  <a:pt x="208787" y="34230"/>
                </a:lnTo>
                <a:lnTo>
                  <a:pt x="210870" y="30360"/>
                </a:lnTo>
                <a:lnTo>
                  <a:pt x="213500" y="27483"/>
                </a:lnTo>
                <a:lnTo>
                  <a:pt x="216675" y="25598"/>
                </a:lnTo>
                <a:lnTo>
                  <a:pt x="219948" y="23613"/>
                </a:lnTo>
                <a:lnTo>
                  <a:pt x="223769" y="22621"/>
                </a:lnTo>
                <a:lnTo>
                  <a:pt x="232202" y="22621"/>
                </a:lnTo>
                <a:lnTo>
                  <a:pt x="235725" y="23613"/>
                </a:lnTo>
                <a:lnTo>
                  <a:pt x="238701" y="25598"/>
                </a:lnTo>
                <a:lnTo>
                  <a:pt x="241777" y="27582"/>
                </a:lnTo>
                <a:lnTo>
                  <a:pt x="242603" y="28723"/>
                </a:lnTo>
                <a:lnTo>
                  <a:pt x="220891" y="28723"/>
                </a:lnTo>
                <a:lnTo>
                  <a:pt x="216526" y="30658"/>
                </a:lnTo>
                <a:lnTo>
                  <a:pt x="213779" y="34230"/>
                </a:lnTo>
                <a:close/>
              </a:path>
              <a:path w="404495" h="85725">
                <a:moveTo>
                  <a:pt x="250173" y="34230"/>
                </a:moveTo>
                <a:lnTo>
                  <a:pt x="244952" y="34230"/>
                </a:lnTo>
                <a:lnTo>
                  <a:pt x="246837" y="30460"/>
                </a:lnTo>
                <a:lnTo>
                  <a:pt x="249417" y="27582"/>
                </a:lnTo>
                <a:lnTo>
                  <a:pt x="255965" y="23613"/>
                </a:lnTo>
                <a:lnTo>
                  <a:pt x="259686" y="22621"/>
                </a:lnTo>
                <a:lnTo>
                  <a:pt x="270401" y="22621"/>
                </a:lnTo>
                <a:lnTo>
                  <a:pt x="275263" y="24358"/>
                </a:lnTo>
                <a:lnTo>
                  <a:pt x="278439" y="27830"/>
                </a:lnTo>
                <a:lnTo>
                  <a:pt x="279280" y="28723"/>
                </a:lnTo>
                <a:lnTo>
                  <a:pt x="256957" y="28723"/>
                </a:lnTo>
                <a:lnTo>
                  <a:pt x="252939" y="30559"/>
                </a:lnTo>
                <a:lnTo>
                  <a:pt x="250173" y="34230"/>
                </a:lnTo>
                <a:close/>
              </a:path>
              <a:path w="404495" h="85725">
                <a:moveTo>
                  <a:pt x="209084" y="83343"/>
                </a:moveTo>
                <a:lnTo>
                  <a:pt x="201792" y="83343"/>
                </a:lnTo>
                <a:lnTo>
                  <a:pt x="201792" y="24407"/>
                </a:lnTo>
                <a:lnTo>
                  <a:pt x="208489" y="24407"/>
                </a:lnTo>
                <a:lnTo>
                  <a:pt x="208489" y="34230"/>
                </a:lnTo>
                <a:lnTo>
                  <a:pt x="213779" y="34230"/>
                </a:lnTo>
                <a:lnTo>
                  <a:pt x="210573" y="38397"/>
                </a:lnTo>
                <a:lnTo>
                  <a:pt x="209084" y="43507"/>
                </a:lnTo>
                <a:lnTo>
                  <a:pt x="209084" y="83343"/>
                </a:lnTo>
                <a:close/>
              </a:path>
              <a:path w="404495" h="85725">
                <a:moveTo>
                  <a:pt x="246142" y="83343"/>
                </a:moveTo>
                <a:lnTo>
                  <a:pt x="238998" y="83343"/>
                </a:lnTo>
                <a:lnTo>
                  <a:pt x="238908" y="38199"/>
                </a:lnTo>
                <a:lnTo>
                  <a:pt x="237957" y="35073"/>
                </a:lnTo>
                <a:lnTo>
                  <a:pt x="235873" y="32593"/>
                </a:lnTo>
                <a:lnTo>
                  <a:pt x="233790" y="30013"/>
                </a:lnTo>
                <a:lnTo>
                  <a:pt x="230714" y="28723"/>
                </a:lnTo>
                <a:lnTo>
                  <a:pt x="242603" y="28723"/>
                </a:lnTo>
                <a:lnTo>
                  <a:pt x="243789" y="30360"/>
                </a:lnTo>
                <a:lnTo>
                  <a:pt x="243890" y="30559"/>
                </a:lnTo>
                <a:lnTo>
                  <a:pt x="244952" y="34230"/>
                </a:lnTo>
                <a:lnTo>
                  <a:pt x="250173" y="34230"/>
                </a:lnTo>
                <a:lnTo>
                  <a:pt x="247482" y="37802"/>
                </a:lnTo>
                <a:lnTo>
                  <a:pt x="246142" y="42862"/>
                </a:lnTo>
                <a:lnTo>
                  <a:pt x="246142" y="83343"/>
                </a:lnTo>
                <a:close/>
              </a:path>
              <a:path w="404495" h="85725">
                <a:moveTo>
                  <a:pt x="283350" y="83343"/>
                </a:moveTo>
                <a:lnTo>
                  <a:pt x="276057" y="83343"/>
                </a:lnTo>
                <a:lnTo>
                  <a:pt x="275932" y="37802"/>
                </a:lnTo>
                <a:lnTo>
                  <a:pt x="274916" y="34577"/>
                </a:lnTo>
                <a:lnTo>
                  <a:pt x="272634" y="32295"/>
                </a:lnTo>
                <a:lnTo>
                  <a:pt x="270451" y="29914"/>
                </a:lnTo>
                <a:lnTo>
                  <a:pt x="266978" y="28723"/>
                </a:lnTo>
                <a:lnTo>
                  <a:pt x="279280" y="28723"/>
                </a:lnTo>
                <a:lnTo>
                  <a:pt x="281712" y="31303"/>
                </a:lnTo>
                <a:lnTo>
                  <a:pt x="283350" y="36313"/>
                </a:lnTo>
                <a:lnTo>
                  <a:pt x="283350" y="83343"/>
                </a:lnTo>
                <a:close/>
              </a:path>
              <a:path w="404495" h="85725">
                <a:moveTo>
                  <a:pt x="303553" y="42415"/>
                </a:moveTo>
                <a:lnTo>
                  <a:pt x="296409" y="42415"/>
                </a:lnTo>
                <a:lnTo>
                  <a:pt x="296706" y="35966"/>
                </a:lnTo>
                <a:lnTo>
                  <a:pt x="298890" y="31055"/>
                </a:lnTo>
                <a:lnTo>
                  <a:pt x="302958" y="27681"/>
                </a:lnTo>
                <a:lnTo>
                  <a:pt x="307125" y="24308"/>
                </a:lnTo>
                <a:lnTo>
                  <a:pt x="312929" y="22621"/>
                </a:lnTo>
                <a:lnTo>
                  <a:pt x="327812" y="22621"/>
                </a:lnTo>
                <a:lnTo>
                  <a:pt x="333269" y="24258"/>
                </a:lnTo>
                <a:lnTo>
                  <a:pt x="336742" y="27533"/>
                </a:lnTo>
                <a:lnTo>
                  <a:pt x="338044" y="28723"/>
                </a:lnTo>
                <a:lnTo>
                  <a:pt x="314368" y="28723"/>
                </a:lnTo>
                <a:lnTo>
                  <a:pt x="310548" y="29914"/>
                </a:lnTo>
                <a:lnTo>
                  <a:pt x="307869" y="32295"/>
                </a:lnTo>
                <a:lnTo>
                  <a:pt x="305190" y="34577"/>
                </a:lnTo>
                <a:lnTo>
                  <a:pt x="303751" y="37951"/>
                </a:lnTo>
                <a:lnTo>
                  <a:pt x="303553" y="42415"/>
                </a:lnTo>
                <a:close/>
              </a:path>
              <a:path w="404495" h="85725">
                <a:moveTo>
                  <a:pt x="318535" y="85129"/>
                </a:moveTo>
                <a:lnTo>
                  <a:pt x="307720" y="85129"/>
                </a:lnTo>
                <a:lnTo>
                  <a:pt x="302908" y="83640"/>
                </a:lnTo>
                <a:lnTo>
                  <a:pt x="299237" y="80664"/>
                </a:lnTo>
                <a:lnTo>
                  <a:pt x="295665" y="77588"/>
                </a:lnTo>
                <a:lnTo>
                  <a:pt x="293879" y="73272"/>
                </a:lnTo>
                <a:lnTo>
                  <a:pt x="293879" y="62060"/>
                </a:lnTo>
                <a:lnTo>
                  <a:pt x="329498" y="48468"/>
                </a:lnTo>
                <a:lnTo>
                  <a:pt x="331681" y="47773"/>
                </a:lnTo>
                <a:lnTo>
                  <a:pt x="332872" y="46583"/>
                </a:lnTo>
                <a:lnTo>
                  <a:pt x="334162" y="45392"/>
                </a:lnTo>
                <a:lnTo>
                  <a:pt x="334806" y="43457"/>
                </a:lnTo>
                <a:lnTo>
                  <a:pt x="334806" y="36810"/>
                </a:lnTo>
                <a:lnTo>
                  <a:pt x="333566" y="33833"/>
                </a:lnTo>
                <a:lnTo>
                  <a:pt x="331086" y="31849"/>
                </a:lnTo>
                <a:lnTo>
                  <a:pt x="328705" y="29765"/>
                </a:lnTo>
                <a:lnTo>
                  <a:pt x="324785" y="28723"/>
                </a:lnTo>
                <a:lnTo>
                  <a:pt x="338044" y="28723"/>
                </a:lnTo>
                <a:lnTo>
                  <a:pt x="340214" y="30708"/>
                </a:lnTo>
                <a:lnTo>
                  <a:pt x="341950" y="35222"/>
                </a:lnTo>
                <a:lnTo>
                  <a:pt x="341950" y="51047"/>
                </a:lnTo>
                <a:lnTo>
                  <a:pt x="334509" y="51047"/>
                </a:lnTo>
                <a:lnTo>
                  <a:pt x="333815" y="52437"/>
                </a:lnTo>
                <a:lnTo>
                  <a:pt x="331533" y="53379"/>
                </a:lnTo>
                <a:lnTo>
                  <a:pt x="323893" y="54371"/>
                </a:lnTo>
                <a:lnTo>
                  <a:pt x="319676" y="55016"/>
                </a:lnTo>
                <a:lnTo>
                  <a:pt x="310448" y="56604"/>
                </a:lnTo>
                <a:lnTo>
                  <a:pt x="306975" y="57943"/>
                </a:lnTo>
                <a:lnTo>
                  <a:pt x="304594" y="59828"/>
                </a:lnTo>
                <a:lnTo>
                  <a:pt x="302213" y="61614"/>
                </a:lnTo>
                <a:lnTo>
                  <a:pt x="301023" y="64095"/>
                </a:lnTo>
                <a:lnTo>
                  <a:pt x="301023" y="70842"/>
                </a:lnTo>
                <a:lnTo>
                  <a:pt x="302313" y="73719"/>
                </a:lnTo>
                <a:lnTo>
                  <a:pt x="304892" y="75901"/>
                </a:lnTo>
                <a:lnTo>
                  <a:pt x="307572" y="77985"/>
                </a:lnTo>
                <a:lnTo>
                  <a:pt x="310697" y="79027"/>
                </a:lnTo>
                <a:lnTo>
                  <a:pt x="330639" y="79027"/>
                </a:lnTo>
                <a:lnTo>
                  <a:pt x="329003" y="80664"/>
                </a:lnTo>
                <a:lnTo>
                  <a:pt x="325728" y="82450"/>
                </a:lnTo>
                <a:lnTo>
                  <a:pt x="322553" y="84236"/>
                </a:lnTo>
                <a:lnTo>
                  <a:pt x="318535" y="85129"/>
                </a:lnTo>
                <a:close/>
              </a:path>
              <a:path w="404495" h="85725">
                <a:moveTo>
                  <a:pt x="330639" y="79027"/>
                </a:moveTo>
                <a:lnTo>
                  <a:pt x="320123" y="79027"/>
                </a:lnTo>
                <a:lnTo>
                  <a:pt x="324984" y="77291"/>
                </a:lnTo>
                <a:lnTo>
                  <a:pt x="332822" y="70246"/>
                </a:lnTo>
                <a:lnTo>
                  <a:pt x="334806" y="65881"/>
                </a:lnTo>
                <a:lnTo>
                  <a:pt x="334806" y="51047"/>
                </a:lnTo>
                <a:lnTo>
                  <a:pt x="341950" y="51047"/>
                </a:lnTo>
                <a:lnTo>
                  <a:pt x="341950" y="73074"/>
                </a:lnTo>
                <a:lnTo>
                  <a:pt x="335105" y="73074"/>
                </a:lnTo>
                <a:lnTo>
                  <a:pt x="332128" y="77539"/>
                </a:lnTo>
                <a:lnTo>
                  <a:pt x="330639" y="79027"/>
                </a:lnTo>
                <a:close/>
              </a:path>
              <a:path w="404495" h="85725">
                <a:moveTo>
                  <a:pt x="346117" y="83343"/>
                </a:moveTo>
                <a:lnTo>
                  <a:pt x="340710" y="83343"/>
                </a:lnTo>
                <a:lnTo>
                  <a:pt x="338477" y="82599"/>
                </a:lnTo>
                <a:lnTo>
                  <a:pt x="335898" y="79623"/>
                </a:lnTo>
                <a:lnTo>
                  <a:pt x="335369" y="77588"/>
                </a:lnTo>
                <a:lnTo>
                  <a:pt x="335253" y="73074"/>
                </a:lnTo>
                <a:lnTo>
                  <a:pt x="341950" y="73074"/>
                </a:lnTo>
                <a:lnTo>
                  <a:pt x="341950" y="74413"/>
                </a:lnTo>
                <a:lnTo>
                  <a:pt x="342298" y="75406"/>
                </a:lnTo>
                <a:lnTo>
                  <a:pt x="342992" y="76199"/>
                </a:lnTo>
                <a:lnTo>
                  <a:pt x="343687" y="76894"/>
                </a:lnTo>
                <a:lnTo>
                  <a:pt x="344778" y="77241"/>
                </a:lnTo>
                <a:lnTo>
                  <a:pt x="348499" y="77241"/>
                </a:lnTo>
                <a:lnTo>
                  <a:pt x="348499" y="82896"/>
                </a:lnTo>
                <a:lnTo>
                  <a:pt x="347606" y="83095"/>
                </a:lnTo>
                <a:lnTo>
                  <a:pt x="346812" y="83244"/>
                </a:lnTo>
                <a:lnTo>
                  <a:pt x="346117" y="83343"/>
                </a:lnTo>
                <a:close/>
              </a:path>
              <a:path w="404495" h="85725">
                <a:moveTo>
                  <a:pt x="348499" y="77241"/>
                </a:moveTo>
                <a:lnTo>
                  <a:pt x="347308" y="77241"/>
                </a:lnTo>
                <a:lnTo>
                  <a:pt x="347705" y="77142"/>
                </a:lnTo>
                <a:lnTo>
                  <a:pt x="348102" y="76993"/>
                </a:lnTo>
                <a:lnTo>
                  <a:pt x="348499" y="76795"/>
                </a:lnTo>
                <a:lnTo>
                  <a:pt x="348499" y="77241"/>
                </a:lnTo>
                <a:close/>
              </a:path>
              <a:path w="404495" h="85725">
                <a:moveTo>
                  <a:pt x="358564" y="83343"/>
                </a:moveTo>
                <a:lnTo>
                  <a:pt x="349634" y="83343"/>
                </a:lnTo>
                <a:lnTo>
                  <a:pt x="372553" y="52685"/>
                </a:lnTo>
                <a:lnTo>
                  <a:pt x="351270" y="24407"/>
                </a:lnTo>
                <a:lnTo>
                  <a:pt x="360350" y="24407"/>
                </a:lnTo>
                <a:lnTo>
                  <a:pt x="377167" y="46731"/>
                </a:lnTo>
                <a:lnTo>
                  <a:pt x="385726" y="46731"/>
                </a:lnTo>
                <a:lnTo>
                  <a:pt x="381334" y="52536"/>
                </a:lnTo>
                <a:lnTo>
                  <a:pt x="385792" y="58489"/>
                </a:lnTo>
                <a:lnTo>
                  <a:pt x="376720" y="58489"/>
                </a:lnTo>
                <a:lnTo>
                  <a:pt x="358564" y="83343"/>
                </a:lnTo>
                <a:close/>
              </a:path>
              <a:path w="404495" h="85725">
                <a:moveTo>
                  <a:pt x="385726" y="46731"/>
                </a:moveTo>
                <a:lnTo>
                  <a:pt x="377167" y="46731"/>
                </a:lnTo>
                <a:lnTo>
                  <a:pt x="393687" y="24407"/>
                </a:lnTo>
                <a:lnTo>
                  <a:pt x="402617" y="24407"/>
                </a:lnTo>
                <a:lnTo>
                  <a:pt x="385726" y="46731"/>
                </a:lnTo>
                <a:close/>
              </a:path>
              <a:path w="404495" h="85725">
                <a:moveTo>
                  <a:pt x="404403" y="83343"/>
                </a:moveTo>
                <a:lnTo>
                  <a:pt x="395175" y="83343"/>
                </a:lnTo>
                <a:lnTo>
                  <a:pt x="376720" y="58489"/>
                </a:lnTo>
                <a:lnTo>
                  <a:pt x="385792" y="58489"/>
                </a:lnTo>
                <a:lnTo>
                  <a:pt x="404403" y="833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84634" y="1019432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47" y="0"/>
                </a:lnTo>
                <a:lnTo>
                  <a:pt x="1121347" y="161737"/>
                </a:lnTo>
                <a:lnTo>
                  <a:pt x="0" y="161737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84634" y="1019432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47" y="0"/>
                </a:lnTo>
                <a:lnTo>
                  <a:pt x="1121347" y="161737"/>
                </a:lnTo>
                <a:lnTo>
                  <a:pt x="0" y="16173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567" y="1060008"/>
            <a:ext cx="130000" cy="851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80034" y="1255837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72" y="0"/>
                </a:lnTo>
                <a:lnTo>
                  <a:pt x="1121372" y="161739"/>
                </a:lnTo>
                <a:lnTo>
                  <a:pt x="0" y="16173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80033" y="1255837"/>
            <a:ext cx="1121410" cy="161925"/>
          </a:xfrm>
          <a:custGeom>
            <a:avLst/>
            <a:gdLst/>
            <a:ahLst/>
            <a:cxnLst/>
            <a:rect l="l" t="t" r="r" b="b"/>
            <a:pathLst>
              <a:path w="1121409" h="161925">
                <a:moveTo>
                  <a:pt x="0" y="0"/>
                </a:moveTo>
                <a:lnTo>
                  <a:pt x="1121372" y="0"/>
                </a:lnTo>
                <a:lnTo>
                  <a:pt x="1121372" y="161739"/>
                </a:lnTo>
                <a:lnTo>
                  <a:pt x="0" y="16173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38768" y="1298204"/>
            <a:ext cx="205085" cy="83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242549" y="72086"/>
            <a:ext cx="2562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Beyond</a:t>
            </a:r>
            <a:r>
              <a:rPr sz="2400" spc="-9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ResNets...</a:t>
            </a:r>
            <a:endParaRPr sz="2400"/>
          </a:p>
        </p:txBody>
      </p:sp>
      <p:sp>
        <p:nvSpPr>
          <p:cNvPr id="45" name="object 45"/>
          <p:cNvSpPr txBox="1"/>
          <p:nvPr/>
        </p:nvSpPr>
        <p:spPr>
          <a:xfrm>
            <a:off x="273274" y="388658"/>
            <a:ext cx="5968365" cy="266827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latin typeface="Arial"/>
                <a:cs typeface="Arial"/>
              </a:rPr>
              <a:t>Densely Connected Convolutional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  <a:p>
            <a:pPr marL="24130">
              <a:lnSpc>
                <a:spcPct val="100000"/>
              </a:lnSpc>
              <a:spcBef>
                <a:spcPts val="610"/>
              </a:spcBef>
            </a:pPr>
            <a:r>
              <a:rPr sz="1400" i="1" spc="-5" dirty="0">
                <a:latin typeface="Arial"/>
                <a:cs typeface="Arial"/>
              </a:rPr>
              <a:t>[Huang et al.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2017]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393700" marR="2164080" indent="-304800">
              <a:lnSpc>
                <a:spcPct val="100699"/>
              </a:lnSpc>
              <a:buChar char="-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Dense blocks where each layer is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connected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to every other layer in  feedforward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fashion</a:t>
            </a:r>
            <a:endParaRPr sz="1800">
              <a:latin typeface="Arial"/>
              <a:cs typeface="Arial"/>
            </a:endParaRPr>
          </a:p>
          <a:p>
            <a:pPr marL="393700" marR="2265680" indent="-304800">
              <a:lnSpc>
                <a:spcPct val="100699"/>
              </a:lnSpc>
              <a:buChar char="-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Alleviates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vanishing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gradient,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strengthens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feature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propagation,  encourages feature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reuse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598065" y="1002337"/>
            <a:ext cx="3026259" cy="30533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96649" y="4191510"/>
            <a:ext cx="956343" cy="1294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99118" y="4704893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1,</a:t>
            </a:r>
            <a:r>
              <a:rPr spc="-95" dirty="0"/>
              <a:t> </a:t>
            </a:r>
            <a:r>
              <a:rPr spc="-5" dirty="0"/>
              <a:t>2018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9909</Words>
  <Application>Microsoft Office PowerPoint</Application>
  <PresentationFormat>On-screen Show (16:9)</PresentationFormat>
  <Paragraphs>1316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8" baseType="lpstr">
      <vt:lpstr>Arial</vt:lpstr>
      <vt:lpstr>Calibri</vt:lpstr>
      <vt:lpstr>Times New Roman</vt:lpstr>
      <vt:lpstr>Office Theme</vt:lpstr>
      <vt:lpstr>CPSC 4430/5440: Introduction to Machine Learning</vt:lpstr>
      <vt:lpstr>Last time: Deep learning frameworks</vt:lpstr>
      <vt:lpstr>Representative CNN Architectures</vt:lpstr>
      <vt:lpstr>Review: LeNet-5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PowerPoint Presentation</vt:lpstr>
      <vt:lpstr>ImageNet Large Scale Visual Recognition Challenge (ILSVRC) winners</vt:lpstr>
      <vt:lpstr>ImageNet Large Scale Visual Recognition Challenge (ILSVRC) winners</vt:lpstr>
      <vt:lpstr>ZFNet</vt:lpstr>
      <vt:lpstr>ImageNet Large Scale Visual Recognition Challenge (ILSVRC) winners</vt:lpstr>
      <vt:lpstr>Case Study: VGGNet [Simonyan and Zisserman, 2014]</vt:lpstr>
      <vt:lpstr>Case Study: VGGNet [Simonyan and Zisserman, 2014]</vt:lpstr>
      <vt:lpstr>Case Study: VGGNet [Simonyan and Zisserman, 2014]</vt:lpstr>
      <vt:lpstr>Case Study: VGGNet [Simonyan and Zisserman, 2014]</vt:lpstr>
      <vt:lpstr>Case Study: VGGNet [Simonyan and Zisserman, 2014]</vt:lpstr>
      <vt:lpstr>(not counting biases)</vt:lpstr>
      <vt:lpstr>(not counting biases)</vt:lpstr>
      <vt:lpstr>(not counting biases)</vt:lpstr>
      <vt:lpstr>(not counting biases)</vt:lpstr>
      <vt:lpstr>Case Study: VGGNet [Simonyan and Zisserman, 2014]</vt:lpstr>
      <vt:lpstr>ImageNet Large Scale Visual Recognition Challenge (ILSVRC) winners</vt:lpstr>
      <vt:lpstr>Case Study: GoogLeNet [Szegedy et al., 2014]</vt:lpstr>
      <vt:lpstr>Case Study: GoogLeNet [Szegedy et al., 2014]</vt:lpstr>
      <vt:lpstr>Case Study: GoogLeNet [Szegedy et al., 2014]</vt:lpstr>
      <vt:lpstr>Case Study: GoogLeNet [Szegedy et al., 2014]</vt:lpstr>
      <vt:lpstr>Case Study: GoogLeNet [Szegedy et al., 2014]</vt:lpstr>
      <vt:lpstr>Case Study: GoogLeNet</vt:lpstr>
      <vt:lpstr>Case Study: GoogLeNet</vt:lpstr>
      <vt:lpstr>Case Study: GoogLeNet</vt:lpstr>
      <vt:lpstr>Case Study: GoogLeNet</vt:lpstr>
      <vt:lpstr>Case Study: GoogLeNet</vt:lpstr>
      <vt:lpstr>Case Study: GoogLeNet</vt:lpstr>
      <vt:lpstr>Case Study: GoogLeNet</vt:lpstr>
      <vt:lpstr>Case Study: GoogLeNet</vt:lpstr>
      <vt:lpstr>Case Study: GoogLeNet</vt:lpstr>
      <vt:lpstr>Reminder: 1x1 convolutions</vt:lpstr>
      <vt:lpstr>Reminder: 1x1 convolutions</vt:lpstr>
      <vt:lpstr>Case Study: GoogLeNet [Szegedy et al., 2014]</vt:lpstr>
      <vt:lpstr>Case Study: GoogLeNet [Szegedy et al., 2014]</vt:lpstr>
      <vt:lpstr>Case Study: GoogLeNet [Szegedy et al., 2014]</vt:lpstr>
      <vt:lpstr>Case Study: GoogLeNet [Szegedy et al., 2014]</vt:lpstr>
      <vt:lpstr>Case Study: GoogLeNet [Szegedy et al., 2014]</vt:lpstr>
      <vt:lpstr>Case Study: GoogLeNet [Szegedy et al., 2014]</vt:lpstr>
      <vt:lpstr>Case Study: GoogLeNet [Szegedy et al., 2014]</vt:lpstr>
      <vt:lpstr>Case Study: GoogLeNet [Szegedy et al., 2014]</vt:lpstr>
      <vt:lpstr>Case Study: GoogLeNet [Szegedy et al., 2014]</vt:lpstr>
      <vt:lpstr>Case Study: GoogLeNet [Szegedy et al., 2014]</vt:lpstr>
      <vt:lpstr>Case Study: GoogLeNet [Szegedy et al., 2014]</vt:lpstr>
      <vt:lpstr>PowerPoint Presentation</vt:lpstr>
      <vt:lpstr>Case Study: ResNet [He et al., 2015]</vt:lpstr>
      <vt:lpstr>PowerPoint Presentation</vt:lpstr>
      <vt:lpstr>Case Study: ResNet [He et al., 2015]</vt:lpstr>
      <vt:lpstr>Case Study: ResNet [He et al., 2015]</vt:lpstr>
      <vt:lpstr>PowerPoint Presentation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PowerPoint Presentation</vt:lpstr>
      <vt:lpstr>Comparing complexity...</vt:lpstr>
      <vt:lpstr>Comparing complexity...</vt:lpstr>
      <vt:lpstr>PowerPoint Presentation</vt:lpstr>
      <vt:lpstr>GoogLeNet:  most efficient</vt:lpstr>
      <vt:lpstr>PowerPoint Presentation</vt:lpstr>
      <vt:lpstr>ResNet: Moderate efficiency depending on  model, highest accuracy</vt:lpstr>
      <vt:lpstr>Forward pass time and power consumption</vt:lpstr>
      <vt:lpstr>Other architectures to know...</vt:lpstr>
      <vt:lpstr>Network in Network (NiN)</vt:lpstr>
      <vt:lpstr>Improving ResNets...</vt:lpstr>
      <vt:lpstr>Improving ResNets...</vt:lpstr>
      <vt:lpstr>Improving ResNets... Aggregated Residual Transformations for Deep</vt:lpstr>
      <vt:lpstr>Improving ResNets... Deep Networks with Stochastic Depth</vt:lpstr>
      <vt:lpstr>PowerPoint Presentation</vt:lpstr>
      <vt:lpstr>Improving ResNets... “Good Practices for Deep Feature Fusion”</vt:lpstr>
      <vt:lpstr>PowerPoint Presentation</vt:lpstr>
      <vt:lpstr>Improving ResNets... Squeeze-and-Excitation Networks (SENet)</vt:lpstr>
      <vt:lpstr>Beyond ResNets...</vt:lpstr>
      <vt:lpstr>Beyond ResNets...</vt:lpstr>
      <vt:lpstr>Efficient networks...</vt:lpstr>
      <vt:lpstr>Meta-learning: Learning to learn network architectures...</vt:lpstr>
      <vt:lpstr>Meta-learning: Learning to learn network architectures...  Learning Transferable Architectures for Scalable Image  Recognition</vt:lpstr>
      <vt:lpstr>Summary: CNN Architectures</vt:lpstr>
      <vt:lpstr>Summary: CNN Architectures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yu liang</cp:lastModifiedBy>
  <cp:revision>2</cp:revision>
  <dcterms:created xsi:type="dcterms:W3CDTF">2018-12-22T19:41:45Z</dcterms:created>
  <dcterms:modified xsi:type="dcterms:W3CDTF">2020-03-01T02:40:37Z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2018-12-22T00:00:00Z</vt:filetime>
  </property>
</Properties>
</file>