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9" r:id="rId4"/>
    <p:sldId id="303" r:id="rId5"/>
    <p:sldId id="305" r:id="rId6"/>
    <p:sldId id="311" r:id="rId7"/>
    <p:sldId id="313" r:id="rId8"/>
    <p:sldId id="315" r:id="rId9"/>
    <p:sldId id="317" r:id="rId10"/>
    <p:sldId id="319" r:id="rId11"/>
    <p:sldId id="321" r:id="rId12"/>
    <p:sldId id="323" r:id="rId13"/>
    <p:sldId id="325" r:id="rId14"/>
    <p:sldId id="327" r:id="rId15"/>
    <p:sldId id="329" r:id="rId16"/>
    <p:sldId id="335" r:id="rId17"/>
    <p:sldId id="337" r:id="rId18"/>
    <p:sldId id="33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90758" autoAdjust="0"/>
  </p:normalViewPr>
  <p:slideViewPr>
    <p:cSldViewPr>
      <p:cViewPr varScale="1">
        <p:scale>
          <a:sx n="70" d="100"/>
          <a:sy n="70" d="100"/>
        </p:scale>
        <p:origin x="7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D63A-5FC8-4C9C-B2E3-CBE736546705}" type="datetimeFigureOut">
              <a:rPr lang="en-US" smtClean="0"/>
              <a:pPr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7C4A-6478-419E-BD21-F35F9F700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Programs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371600"/>
            <a:ext cx="4983845" cy="51054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31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584944"/>
            <a:ext cx="4983845" cy="4678711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32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1795278"/>
            <a:ext cx="4983845" cy="425804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33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4128" y="1795278"/>
            <a:ext cx="4377989" cy="425804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34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3142" y="1795278"/>
            <a:ext cx="2479961" cy="425804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35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68545" y="1795278"/>
            <a:ext cx="2409154" cy="425804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36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47800" y="2286000"/>
            <a:ext cx="6002465" cy="1954289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38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67000" y="1828800"/>
            <a:ext cx="3644898" cy="32004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39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426917" y="1828800"/>
            <a:ext cx="2125064" cy="32004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43141" y="1828800"/>
            <a:ext cx="2568807" cy="2724491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00200" y="1676400"/>
            <a:ext cx="6086302" cy="35052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22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819400" y="1830252"/>
            <a:ext cx="2837526" cy="3156747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24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5000" y="2057400"/>
            <a:ext cx="5168823" cy="3178947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25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2590800"/>
            <a:ext cx="8444608" cy="162068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28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800" y="2590800"/>
            <a:ext cx="8444608" cy="162068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28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124200" y="2057400"/>
            <a:ext cx="3095624" cy="29718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>
                <a:latin typeface="+mj-lt"/>
                <a:ea typeface="+mj-ea"/>
                <a:cs typeface="+mj-cs"/>
              </a:rPr>
              <a:t>29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attern Prgs\P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76600" y="1905000"/>
            <a:ext cx="2332629" cy="3519404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228601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Pattern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noProof="0" dirty="0">
                <a:latin typeface="+mj-lt"/>
                <a:ea typeface="+mj-ea"/>
                <a:cs typeface="+mj-cs"/>
              </a:rPr>
              <a:t>30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36</Words>
  <Application>Microsoft Office PowerPoint</Application>
  <PresentationFormat>On-screen Show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Pattern Programs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Programs </dc:title>
  <dc:creator>HP</dc:creator>
  <cp:lastModifiedBy>Banu Rekha</cp:lastModifiedBy>
  <cp:revision>59</cp:revision>
  <dcterms:created xsi:type="dcterms:W3CDTF">2019-02-11T13:39:05Z</dcterms:created>
  <dcterms:modified xsi:type="dcterms:W3CDTF">2022-04-02T09:51:03Z</dcterms:modified>
</cp:coreProperties>
</file>