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865C-7A7E-4C5B-8558-267AF90389CD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F6B9-1BF8-4BCC-A41C-3A9329950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865C-7A7E-4C5B-8558-267AF90389CD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F6B9-1BF8-4BCC-A41C-3A9329950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865C-7A7E-4C5B-8558-267AF90389CD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F6B9-1BF8-4BCC-A41C-3A9329950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865C-7A7E-4C5B-8558-267AF90389CD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F6B9-1BF8-4BCC-A41C-3A9329950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865C-7A7E-4C5B-8558-267AF90389CD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F6B9-1BF8-4BCC-A41C-3A9329950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865C-7A7E-4C5B-8558-267AF90389CD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F6B9-1BF8-4BCC-A41C-3A9329950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865C-7A7E-4C5B-8558-267AF90389CD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F6B9-1BF8-4BCC-A41C-3A9329950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865C-7A7E-4C5B-8558-267AF90389CD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F6B9-1BF8-4BCC-A41C-3A9329950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865C-7A7E-4C5B-8558-267AF90389CD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F6B9-1BF8-4BCC-A41C-3A9329950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865C-7A7E-4C5B-8558-267AF90389CD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F6B9-1BF8-4BCC-A41C-3A9329950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865C-7A7E-4C5B-8558-267AF90389CD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5F6B9-1BF8-4BCC-A41C-3A9329950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8865C-7A7E-4C5B-8558-267AF90389CD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5F6B9-1BF8-4BCC-A41C-3A9329950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57200"/>
            <a:ext cx="5943600" cy="154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2098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505200"/>
            <a:ext cx="6019800" cy="50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4038600"/>
            <a:ext cx="5941538" cy="176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38576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066800"/>
            <a:ext cx="37814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5181600"/>
            <a:ext cx="47910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600200" y="6211669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https://www.youtube.com/watch?v=nbLfo4x1E_w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8665964" cy="4872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13229" t="16176" r="31375" b="5882"/>
          <a:stretch>
            <a:fillRect/>
          </a:stretch>
        </p:blipFill>
        <p:spPr bwMode="auto">
          <a:xfrm>
            <a:off x="304800" y="0"/>
            <a:ext cx="8153400" cy="644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533400"/>
            <a:ext cx="41338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802005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0"/>
            <a:ext cx="7620000" cy="656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28600"/>
            <a:ext cx="24574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762000"/>
            <a:ext cx="874058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4295775"/>
            <a:ext cx="46672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050037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b="21053"/>
          <a:stretch>
            <a:fillRect/>
          </a:stretch>
        </p:blipFill>
        <p:spPr bwMode="auto">
          <a:xfrm>
            <a:off x="990600" y="381000"/>
            <a:ext cx="7467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l="3874" r="3916"/>
          <a:stretch>
            <a:fillRect/>
          </a:stretch>
        </p:blipFill>
        <p:spPr bwMode="auto">
          <a:xfrm>
            <a:off x="685800" y="381000"/>
            <a:ext cx="7467600" cy="609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3" y="771525"/>
            <a:ext cx="886777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1" y="457199"/>
            <a:ext cx="7106092" cy="599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610" y="381000"/>
            <a:ext cx="8357989" cy="589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8086725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75057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352800"/>
            <a:ext cx="299085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3581400"/>
            <a:ext cx="2895600" cy="3049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55245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505200"/>
            <a:ext cx="3505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3</Words>
  <Application>Microsoft Office PowerPoint</Application>
  <PresentationFormat>On-screen Show (4:3)</PresentationFormat>
  <Paragraphs>1</Paragraphs>
  <Slides>16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Mithun PC</dc:creator>
  <cp:lastModifiedBy>Mithun PC</cp:lastModifiedBy>
  <cp:revision>8</cp:revision>
  <dcterms:created xsi:type="dcterms:W3CDTF">2018-08-06T14:02:56Z</dcterms:created>
  <dcterms:modified xsi:type="dcterms:W3CDTF">2018-08-08T17:10:51Z</dcterms:modified>
</cp:coreProperties>
</file>