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7767-29A8-41AB-B580-F3AA2003DAD5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00D5-1BBF-4A86-99E9-DD1EF2ECF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7767-29A8-41AB-B580-F3AA2003DAD5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00D5-1BBF-4A86-99E9-DD1EF2ECF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7767-29A8-41AB-B580-F3AA2003DAD5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00D5-1BBF-4A86-99E9-DD1EF2ECF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7767-29A8-41AB-B580-F3AA2003DAD5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00D5-1BBF-4A86-99E9-DD1EF2ECF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7767-29A8-41AB-B580-F3AA2003DAD5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00D5-1BBF-4A86-99E9-DD1EF2ECF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7767-29A8-41AB-B580-F3AA2003DAD5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00D5-1BBF-4A86-99E9-DD1EF2ECF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7767-29A8-41AB-B580-F3AA2003DAD5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00D5-1BBF-4A86-99E9-DD1EF2ECF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7767-29A8-41AB-B580-F3AA2003DAD5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00D5-1BBF-4A86-99E9-DD1EF2ECF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7767-29A8-41AB-B580-F3AA2003DAD5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00D5-1BBF-4A86-99E9-DD1EF2ECF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7767-29A8-41AB-B580-F3AA2003DAD5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00D5-1BBF-4A86-99E9-DD1EF2ECF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7767-29A8-41AB-B580-F3AA2003DAD5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00D5-1BBF-4A86-99E9-DD1EF2ECF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A7767-29A8-41AB-B580-F3AA2003DAD5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200D5-1BBF-4A86-99E9-DD1EF2ECF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Java Practice Questions</a:t>
            </a:r>
            <a:br>
              <a:rPr lang="en-US" sz="6000" b="1" dirty="0" smtClean="0">
                <a:solidFill>
                  <a:srgbClr val="FF0000"/>
                </a:solidFill>
              </a:rPr>
            </a:br>
            <a:r>
              <a:rPr lang="en-US" sz="6000" b="1" dirty="0" smtClean="0">
                <a:solidFill>
                  <a:srgbClr val="FF0000"/>
                </a:solidFill>
              </a:rPr>
              <a:t>Basic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https://javaconceptoftheday.com/tricky-core-java-interview-coding-questions/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822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</a:t>
            </a:r>
            <a:r>
              <a:rPr lang="en-US" dirty="0" err="1" smtClean="0"/>
              <a:t>MainMethod</a:t>
            </a:r>
            <a:endParaRPr lang="en-US" dirty="0" smtClean="0"/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("Execution starts from this method");</a:t>
            </a:r>
          </a:p>
          <a:p>
            <a:pPr fontAlgn="base"/>
            <a:r>
              <a:rPr lang="en-US" dirty="0" smtClean="0"/>
              <a:t>    } </a:t>
            </a:r>
          </a:p>
          <a:p>
            <a:pPr fontAlgn="base"/>
            <a:r>
              <a:rPr lang="en-US" dirty="0" smtClean="0"/>
              <a:t>    void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("Another main method");</a:t>
            </a:r>
          </a:p>
          <a:p>
            <a:pPr fontAlgn="base"/>
            <a:r>
              <a:rPr lang="en-US" dirty="0" smtClean="0"/>
              <a:t>    } </a:t>
            </a:r>
          </a:p>
          <a:p>
            <a:pPr fontAlgn="base"/>
            <a:r>
              <a:rPr lang="en-US" dirty="0" smtClean="0"/>
              <a:t>    double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double d)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("Another main method"); </a:t>
            </a:r>
          </a:p>
          <a:p>
            <a:pPr fontAlgn="base"/>
            <a:r>
              <a:rPr lang="en-US" dirty="0" smtClean="0"/>
              <a:t>        return d;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r>
              <a:rPr lang="en-US" b="1" dirty="0" smtClean="0"/>
              <a:t>Can We Overload main() method?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</a:t>
            </a:r>
            <a:r>
              <a:rPr lang="en-US" dirty="0" err="1" smtClean="0"/>
              <a:t>MainMethod</a:t>
            </a:r>
            <a:endParaRPr lang="en-US" dirty="0" smtClean="0"/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public static void main(String...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//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args</a:t>
            </a:r>
            <a:r>
              <a:rPr lang="en-US" dirty="0" smtClean="0"/>
              <a:t> as an argument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endParaRPr lang="en-US" dirty="0" smtClean="0"/>
          </a:p>
          <a:p>
            <a:r>
              <a:rPr lang="en-US" b="1" dirty="0" smtClean="0"/>
              <a:t>Can main() method take an argument other than string array?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0"/>
            <a:ext cx="7772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 smtClean="0"/>
              <a:t>public class </a:t>
            </a:r>
            <a:r>
              <a:rPr lang="en-US" b="1" dirty="0" err="1" smtClean="0"/>
              <a:t>FizzBuzzProblem</a:t>
            </a:r>
            <a:endParaRPr lang="en-US" b="1" dirty="0" smtClean="0"/>
          </a:p>
          <a:p>
            <a:pPr fontAlgn="base"/>
            <a:r>
              <a:rPr lang="en-US" b="1" dirty="0" smtClean="0"/>
              <a:t>{</a:t>
            </a:r>
          </a:p>
          <a:p>
            <a:pPr fontAlgn="base"/>
            <a:r>
              <a:rPr lang="en-US" b="1" dirty="0" smtClean="0"/>
              <a:t>    public static void main(String </a:t>
            </a:r>
            <a:r>
              <a:rPr lang="en-US" b="1" dirty="0" err="1" smtClean="0"/>
              <a:t>args</a:t>
            </a:r>
            <a:r>
              <a:rPr lang="en-US" b="1" dirty="0" smtClean="0"/>
              <a:t>[])</a:t>
            </a:r>
          </a:p>
          <a:p>
            <a:pPr fontAlgn="base"/>
            <a:r>
              <a:rPr lang="en-US" b="1" dirty="0" smtClean="0"/>
              <a:t>    {</a:t>
            </a:r>
          </a:p>
          <a:p>
            <a:pPr fontAlgn="base"/>
            <a:r>
              <a:rPr lang="en-US" b="1" dirty="0" smtClean="0"/>
              <a:t>        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= 1; </a:t>
            </a:r>
            <a:r>
              <a:rPr lang="en-US" b="1" dirty="0" err="1" smtClean="0"/>
              <a:t>i</a:t>
            </a:r>
            <a:r>
              <a:rPr lang="en-US" b="1" dirty="0" smtClean="0"/>
              <a:t> &lt;= 100; </a:t>
            </a:r>
            <a:r>
              <a:rPr lang="en-US" b="1" dirty="0" err="1" smtClean="0"/>
              <a:t>i</a:t>
            </a:r>
            <a:r>
              <a:rPr lang="en-US" b="1" dirty="0" smtClean="0"/>
              <a:t>++)</a:t>
            </a:r>
          </a:p>
          <a:p>
            <a:pPr fontAlgn="base"/>
            <a:r>
              <a:rPr lang="en-US" b="1" dirty="0" smtClean="0"/>
              <a:t>        {</a:t>
            </a:r>
          </a:p>
          <a:p>
            <a:pPr fontAlgn="base"/>
            <a:r>
              <a:rPr lang="en-US" b="1" dirty="0" smtClean="0"/>
              <a:t>            if((</a:t>
            </a:r>
            <a:r>
              <a:rPr lang="en-US" b="1" dirty="0" err="1" smtClean="0"/>
              <a:t>i</a:t>
            </a:r>
            <a:r>
              <a:rPr lang="en-US" b="1" dirty="0" smtClean="0"/>
              <a:t> % (3*5)) == 0)</a:t>
            </a:r>
          </a:p>
          <a:p>
            <a:pPr fontAlgn="base"/>
            <a:r>
              <a:rPr lang="en-US" b="1" dirty="0" smtClean="0"/>
              <a:t>            {                 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</a:t>
            </a:r>
            <a:r>
              <a:rPr lang="en-US" b="1" dirty="0" err="1" smtClean="0"/>
              <a:t>FizzBuzz</a:t>
            </a:r>
            <a:r>
              <a:rPr lang="en-US" b="1" dirty="0" smtClean="0"/>
              <a:t>");               }</a:t>
            </a:r>
          </a:p>
          <a:p>
            <a:pPr fontAlgn="base"/>
            <a:endParaRPr lang="en-US" b="1" dirty="0" smtClean="0"/>
          </a:p>
          <a:p>
            <a:pPr fontAlgn="base"/>
            <a:r>
              <a:rPr lang="en-US" b="1" dirty="0" smtClean="0"/>
              <a:t>            else if ((</a:t>
            </a:r>
            <a:r>
              <a:rPr lang="en-US" b="1" dirty="0" err="1" smtClean="0"/>
              <a:t>i</a:t>
            </a:r>
            <a:r>
              <a:rPr lang="en-US" b="1" dirty="0" smtClean="0"/>
              <a:t> % 5) == 0)</a:t>
            </a:r>
          </a:p>
          <a:p>
            <a:pPr fontAlgn="base"/>
            <a:r>
              <a:rPr lang="en-US" b="1" dirty="0" smtClean="0"/>
              <a:t>            {                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("Buzz");                     }</a:t>
            </a:r>
          </a:p>
          <a:p>
            <a:pPr fontAlgn="base"/>
            <a:endParaRPr lang="en-US" b="1" dirty="0" smtClean="0"/>
          </a:p>
          <a:p>
            <a:pPr fontAlgn="base"/>
            <a:r>
              <a:rPr lang="en-US" b="1" dirty="0" smtClean="0"/>
              <a:t>            else if ((</a:t>
            </a:r>
            <a:r>
              <a:rPr lang="en-US" b="1" dirty="0" err="1" smtClean="0"/>
              <a:t>i</a:t>
            </a:r>
            <a:r>
              <a:rPr lang="en-US" b="1" dirty="0" smtClean="0"/>
              <a:t> % 3) == 0)</a:t>
            </a:r>
          </a:p>
          <a:p>
            <a:pPr fontAlgn="base"/>
            <a:r>
              <a:rPr lang="en-US" b="1" dirty="0" smtClean="0"/>
              <a:t>            {                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("Fizz");                      }</a:t>
            </a:r>
          </a:p>
          <a:p>
            <a:pPr fontAlgn="base"/>
            <a:r>
              <a:rPr lang="en-US" b="1" dirty="0" smtClean="0"/>
              <a:t>            else</a:t>
            </a:r>
          </a:p>
          <a:p>
            <a:pPr fontAlgn="base"/>
            <a:r>
              <a:rPr lang="en-US" b="1" dirty="0" smtClean="0"/>
              <a:t>            {</a:t>
            </a:r>
          </a:p>
          <a:p>
            <a:pPr fontAlgn="base"/>
            <a:r>
              <a:rPr lang="en-US" b="1" dirty="0" smtClean="0"/>
              <a:t>                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);</a:t>
            </a:r>
          </a:p>
          <a:p>
            <a:pPr fontAlgn="base"/>
            <a:r>
              <a:rPr lang="en-US" b="1" dirty="0" smtClean="0"/>
              <a:t>              }     }     }  }</a:t>
            </a:r>
          </a:p>
          <a:p>
            <a:pPr fontAlgn="base"/>
            <a:endParaRPr lang="en-US" b="1" dirty="0" smtClean="0"/>
          </a:p>
          <a:p>
            <a:pPr fontAlgn="base"/>
            <a:r>
              <a:rPr lang="en-US" b="1" dirty="0" smtClean="0"/>
              <a:t>What will be the Output to the above Program?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</a:t>
            </a:r>
            <a:r>
              <a:rPr lang="en-US" dirty="0" err="1" smtClean="0"/>
              <a:t>CodingExamples</a:t>
            </a:r>
            <a:endParaRPr lang="en-US" dirty="0" smtClean="0"/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(byte) + (char) - (</a:t>
            </a:r>
            <a:r>
              <a:rPr lang="en-US" dirty="0" err="1" smtClean="0"/>
              <a:t>int</a:t>
            </a:r>
            <a:r>
              <a:rPr lang="en-US" dirty="0" smtClean="0"/>
              <a:t>) + (long) - 1;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b="1" dirty="0" smtClean="0"/>
              <a:t>What will be the output of this program?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822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</a:t>
            </a:r>
            <a:r>
              <a:rPr lang="en-US" dirty="0" err="1" smtClean="0"/>
              <a:t>CodingExamples</a:t>
            </a:r>
            <a:endParaRPr lang="en-US" dirty="0" smtClean="0"/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(1);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 https://google.com/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(2);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What will be the output of the below program?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822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public class </a:t>
            </a:r>
            <a:r>
              <a:rPr lang="en-US" dirty="0" err="1" smtClean="0"/>
              <a:t>CodingExamples</a:t>
            </a:r>
            <a:endParaRPr lang="en-US" dirty="0" smtClean="0"/>
          </a:p>
          <a:p>
            <a:pPr fontAlgn="base"/>
            <a:r>
              <a:rPr lang="en-US" dirty="0" smtClean="0"/>
              <a:t>{</a:t>
            </a:r>
          </a:p>
          <a:p>
            <a:pPr fontAlgn="base"/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    {</a:t>
            </a:r>
          </a:p>
          <a:p>
            <a:pPr fontAlgn="base"/>
            <a:r>
              <a:rPr lang="en-US" dirty="0" smtClean="0"/>
              <a:t>        String[] s1 = {"ONE", "TWO", "THREE", "FOUR"};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String[] s2 = {"THREE", "TWO", new String("ONE")};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(s1[0] == s2[2]);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(s1[1] == s2[1]);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(s1[2] == s2[0]);</a:t>
            </a:r>
          </a:p>
          <a:p>
            <a:pPr fontAlgn="base"/>
            <a:r>
              <a:rPr lang="en-US" dirty="0" smtClean="0"/>
              <a:t>    }</a:t>
            </a:r>
          </a:p>
          <a:p>
            <a:pPr fontAlgn="base"/>
            <a:r>
              <a:rPr lang="en-US" dirty="0" smtClean="0"/>
              <a:t>}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What will be the output of the below program?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31</Words>
  <Application>Microsoft Office PowerPoint</Application>
  <PresentationFormat>On-screen Show (4:3)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Java Practice Questions Basic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ADMIN</cp:lastModifiedBy>
  <cp:revision>27</cp:revision>
  <dcterms:created xsi:type="dcterms:W3CDTF">2019-03-05T11:04:03Z</dcterms:created>
  <dcterms:modified xsi:type="dcterms:W3CDTF">2022-08-23T01:33:05Z</dcterms:modified>
</cp:coreProperties>
</file>