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3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Java Practice Questions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>Arrays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https://javaconceptoftheday.com/tricky-core-java-interview-coding-questions/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 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double[] c = new double[20];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= b;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b = c;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 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double[] c = new double[20];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a = b;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b = c;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{   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String[] </a:t>
            </a:r>
            <a:r>
              <a:rPr lang="en-US" dirty="0" err="1" smtClean="0"/>
              <a:t>strArray</a:t>
            </a:r>
            <a:r>
              <a:rPr lang="en-US" dirty="0" smtClean="0"/>
              <a:t> = {"Java", "JSP", "</a:t>
            </a:r>
            <a:r>
              <a:rPr lang="en-US" dirty="0" err="1" smtClean="0"/>
              <a:t>Servlets</a:t>
            </a:r>
            <a:r>
              <a:rPr lang="en-US" dirty="0" smtClean="0"/>
              <a:t>", "Java", "Struts", "JSP", "JDBC"};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      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strArray.length-1;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for (</a:t>
            </a:r>
            <a:r>
              <a:rPr lang="en-US" dirty="0" err="1" smtClean="0"/>
              <a:t>int</a:t>
            </a:r>
            <a:r>
              <a:rPr lang="en-US" dirty="0" smtClean="0"/>
              <a:t> j = i+1; j &lt; </a:t>
            </a:r>
            <a:r>
              <a:rPr lang="en-US" dirty="0" err="1" smtClean="0"/>
              <a:t>strArray.length</a:t>
            </a:r>
            <a:r>
              <a:rPr lang="en-US" dirty="0" smtClean="0"/>
              <a:t>; j++)</a:t>
            </a:r>
          </a:p>
          <a:p>
            <a:pPr fontAlgn="base"/>
            <a:r>
              <a:rPr lang="en-US" dirty="0" smtClean="0"/>
              <a:t>            {</a:t>
            </a:r>
          </a:p>
          <a:p>
            <a:pPr fontAlgn="base"/>
            <a:r>
              <a:rPr lang="en-US" dirty="0" smtClean="0"/>
              <a:t>                if( (</a:t>
            </a:r>
            <a:r>
              <a:rPr lang="en-US" dirty="0" err="1" smtClean="0"/>
              <a:t>strArray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].equals(</a:t>
            </a:r>
            <a:r>
              <a:rPr lang="en-US" dirty="0" err="1" smtClean="0"/>
              <a:t>strArray</a:t>
            </a:r>
            <a:r>
              <a:rPr lang="en-US" dirty="0" smtClean="0"/>
              <a:t>[j])) &amp;&amp; (</a:t>
            </a:r>
            <a:r>
              <a:rPr lang="en-US" dirty="0" err="1" smtClean="0"/>
              <a:t>i</a:t>
            </a:r>
            <a:r>
              <a:rPr lang="en-US" dirty="0" smtClean="0"/>
              <a:t> != j) )</a:t>
            </a:r>
          </a:p>
          <a:p>
            <a:pPr fontAlgn="base"/>
            <a:r>
              <a:rPr lang="en-US" dirty="0" smtClean="0"/>
              <a:t>                {</a:t>
            </a:r>
          </a:p>
          <a:p>
            <a:pPr fontAlgn="base"/>
            <a:r>
              <a:rPr lang="en-US" dirty="0" smtClean="0"/>
              <a:t>    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("Duplicate Element is : "+</a:t>
            </a:r>
            <a:r>
              <a:rPr lang="en-US" dirty="0" err="1" smtClean="0"/>
              <a:t>strArray</a:t>
            </a:r>
            <a:r>
              <a:rPr lang="en-US" dirty="0" smtClean="0"/>
              <a:t>[j]);</a:t>
            </a:r>
          </a:p>
          <a:p>
            <a:pPr fontAlgn="base"/>
            <a:r>
              <a:rPr lang="en-US" dirty="0" smtClean="0"/>
              <a:t>                }</a:t>
            </a:r>
          </a:p>
          <a:p>
            <a:pPr fontAlgn="base"/>
            <a:r>
              <a:rPr lang="en-US" dirty="0" smtClean="0"/>
              <a:t>            }</a:t>
            </a:r>
          </a:p>
          <a:p>
            <a:pPr fontAlgn="base"/>
            <a:r>
              <a:rPr lang="en-US" dirty="0" smtClean="0"/>
              <a:t>        }</a:t>
            </a:r>
          </a:p>
          <a:p>
            <a:pPr fontAlgn="base"/>
            <a:r>
              <a:rPr lang="en-US" dirty="0" smtClean="0"/>
              <a:t>    }    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{   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String[] </a:t>
            </a:r>
            <a:r>
              <a:rPr lang="en-US" dirty="0" err="1" smtClean="0"/>
              <a:t>strArray</a:t>
            </a:r>
            <a:r>
              <a:rPr lang="en-US" dirty="0" smtClean="0"/>
              <a:t> = {"Java", "JSP", "</a:t>
            </a:r>
            <a:r>
              <a:rPr lang="en-US" dirty="0" err="1" smtClean="0"/>
              <a:t>Servlets</a:t>
            </a:r>
            <a:r>
              <a:rPr lang="en-US" dirty="0" smtClean="0"/>
              <a:t>", "Java", "Struts", "JSP", "JDBC"};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      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strArray.length-1;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for (</a:t>
            </a:r>
            <a:r>
              <a:rPr lang="en-US" dirty="0" err="1" smtClean="0"/>
              <a:t>int</a:t>
            </a:r>
            <a:r>
              <a:rPr lang="en-US" dirty="0" smtClean="0"/>
              <a:t> j = i+1; j &lt; </a:t>
            </a:r>
            <a:r>
              <a:rPr lang="en-US" dirty="0" err="1" smtClean="0"/>
              <a:t>strArray.length</a:t>
            </a:r>
            <a:r>
              <a:rPr lang="en-US" dirty="0" smtClean="0"/>
              <a:t>; j++)</a:t>
            </a:r>
          </a:p>
          <a:p>
            <a:pPr fontAlgn="base"/>
            <a:r>
              <a:rPr lang="en-US" dirty="0" smtClean="0"/>
              <a:t>            {</a:t>
            </a:r>
          </a:p>
          <a:p>
            <a:pPr fontAlgn="base"/>
            <a:r>
              <a:rPr lang="en-US" dirty="0" smtClean="0"/>
              <a:t>                if( (</a:t>
            </a:r>
            <a:r>
              <a:rPr lang="en-US" dirty="0" err="1" smtClean="0"/>
              <a:t>strArray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].equals(</a:t>
            </a:r>
            <a:r>
              <a:rPr lang="en-US" dirty="0" err="1" smtClean="0"/>
              <a:t>strArray</a:t>
            </a:r>
            <a:r>
              <a:rPr lang="en-US" dirty="0" smtClean="0"/>
              <a:t>[j])) &amp;&amp; (</a:t>
            </a:r>
            <a:r>
              <a:rPr lang="en-US" dirty="0" err="1" smtClean="0"/>
              <a:t>i</a:t>
            </a:r>
            <a:r>
              <a:rPr lang="en-US" dirty="0" smtClean="0"/>
              <a:t> != j) )</a:t>
            </a:r>
          </a:p>
          <a:p>
            <a:pPr fontAlgn="base"/>
            <a:r>
              <a:rPr lang="en-US" dirty="0" smtClean="0"/>
              <a:t>                {</a:t>
            </a:r>
          </a:p>
          <a:p>
            <a:pPr fontAlgn="base"/>
            <a:r>
              <a:rPr lang="en-US" dirty="0" smtClean="0"/>
              <a:t>    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("Duplicate Element is : "+</a:t>
            </a:r>
            <a:r>
              <a:rPr lang="en-US" dirty="0" err="1" smtClean="0"/>
              <a:t>strArray</a:t>
            </a:r>
            <a:r>
              <a:rPr lang="en-US" dirty="0" smtClean="0"/>
              <a:t>[j]);</a:t>
            </a:r>
          </a:p>
          <a:p>
            <a:pPr fontAlgn="base"/>
            <a:r>
              <a:rPr lang="en-US" dirty="0" smtClean="0"/>
              <a:t>                }</a:t>
            </a:r>
          </a:p>
          <a:p>
            <a:pPr fontAlgn="base"/>
            <a:r>
              <a:rPr lang="en-US" dirty="0" smtClean="0"/>
              <a:t>            }</a:t>
            </a:r>
          </a:p>
          <a:p>
            <a:pPr fontAlgn="base"/>
            <a:r>
              <a:rPr lang="en-US" dirty="0" smtClean="0"/>
              <a:t>        }</a:t>
            </a:r>
          </a:p>
          <a:p>
            <a:pPr fontAlgn="base"/>
            <a:r>
              <a:rPr lang="en-US" dirty="0" smtClean="0"/>
              <a:t>    }    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java.util.Arrays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    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arrayOne</a:t>
            </a:r>
            <a:r>
              <a:rPr lang="en-US" dirty="0" smtClean="0"/>
              <a:t> = {21, 57, 11, 37, 24};       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arrayTwo</a:t>
            </a:r>
            <a:r>
              <a:rPr lang="en-US" dirty="0" smtClean="0"/>
              <a:t> = {21, 57, 11, 37, 24};       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equalOrNot</a:t>
            </a:r>
            <a:r>
              <a:rPr lang="en-US" dirty="0" smtClean="0"/>
              <a:t> = </a:t>
            </a:r>
            <a:r>
              <a:rPr lang="en-US" dirty="0" err="1" smtClean="0"/>
              <a:t>Arrays.equals</a:t>
            </a:r>
            <a:r>
              <a:rPr lang="en-US" dirty="0" smtClean="0"/>
              <a:t>(</a:t>
            </a:r>
            <a:r>
              <a:rPr lang="en-US" dirty="0" err="1" smtClean="0"/>
              <a:t>arrayOne</a:t>
            </a:r>
            <a:r>
              <a:rPr lang="en-US" dirty="0" smtClean="0"/>
              <a:t>, </a:t>
            </a:r>
            <a:r>
              <a:rPr lang="en-US" dirty="0" err="1" smtClean="0"/>
              <a:t>arrayTwo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("First Array : "+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arrayOne</a:t>
            </a:r>
            <a:r>
              <a:rPr lang="en-US" dirty="0" smtClean="0"/>
              <a:t>));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("Second Array : "+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arrayTwo</a:t>
            </a:r>
            <a:r>
              <a:rPr lang="en-US" dirty="0" smtClean="0"/>
              <a:t>));</a:t>
            </a:r>
          </a:p>
          <a:p>
            <a:pPr fontAlgn="base"/>
            <a:r>
              <a:rPr lang="en-US" dirty="0" smtClean="0"/>
              <a:t>           if (</a:t>
            </a:r>
            <a:r>
              <a:rPr lang="en-US" dirty="0" err="1" smtClean="0"/>
              <a:t>equalOrNot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("Two Arrays Are Equal");</a:t>
            </a:r>
          </a:p>
          <a:p>
            <a:pPr fontAlgn="base"/>
            <a:r>
              <a:rPr lang="en-US" dirty="0" smtClean="0"/>
              <a:t>        }</a:t>
            </a:r>
          </a:p>
          <a:p>
            <a:pPr fontAlgn="base"/>
            <a:r>
              <a:rPr lang="en-US" dirty="0" smtClean="0"/>
              <a:t>        else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("Two Arrays Are Not equal");</a:t>
            </a:r>
          </a:p>
          <a:p>
            <a:pPr fontAlgn="base"/>
            <a:r>
              <a:rPr lang="en-US" dirty="0" smtClean="0"/>
              <a:t>        }     }    }</a:t>
            </a:r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java.util.Arrays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    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arrayOne</a:t>
            </a:r>
            <a:r>
              <a:rPr lang="en-US" dirty="0" smtClean="0"/>
              <a:t> = {21, 57, 11, 37, 24};       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arrayTwo</a:t>
            </a:r>
            <a:r>
              <a:rPr lang="en-US" dirty="0" smtClean="0"/>
              <a:t> = {21, 57, 11, 37, 24};       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equalOrNot</a:t>
            </a:r>
            <a:r>
              <a:rPr lang="en-US" dirty="0" smtClean="0"/>
              <a:t> = </a:t>
            </a:r>
            <a:r>
              <a:rPr lang="en-US" dirty="0" err="1" smtClean="0"/>
              <a:t>Arrays.equals</a:t>
            </a:r>
            <a:r>
              <a:rPr lang="en-US" dirty="0" smtClean="0"/>
              <a:t>(</a:t>
            </a:r>
            <a:r>
              <a:rPr lang="en-US" dirty="0" err="1" smtClean="0"/>
              <a:t>arrayOne</a:t>
            </a:r>
            <a:r>
              <a:rPr lang="en-US" dirty="0" smtClean="0"/>
              <a:t>, </a:t>
            </a:r>
            <a:r>
              <a:rPr lang="en-US" dirty="0" err="1" smtClean="0"/>
              <a:t>arrayTwo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("First Array : "+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arrayOne</a:t>
            </a:r>
            <a:r>
              <a:rPr lang="en-US" dirty="0" smtClean="0"/>
              <a:t>));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("Second Array : "+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arrayTwo</a:t>
            </a:r>
            <a:r>
              <a:rPr lang="en-US" dirty="0" smtClean="0"/>
              <a:t>));</a:t>
            </a:r>
          </a:p>
          <a:p>
            <a:pPr fontAlgn="base"/>
            <a:r>
              <a:rPr lang="en-US" dirty="0" smtClean="0"/>
              <a:t>           if (</a:t>
            </a:r>
            <a:r>
              <a:rPr lang="en-US" dirty="0" err="1" smtClean="0"/>
              <a:t>equalOrNot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("Two Arrays Are Equal");</a:t>
            </a:r>
          </a:p>
          <a:p>
            <a:pPr fontAlgn="base"/>
            <a:r>
              <a:rPr lang="en-US" dirty="0" smtClean="0"/>
              <a:t>        }</a:t>
            </a:r>
          </a:p>
          <a:p>
            <a:pPr fontAlgn="base"/>
            <a:r>
              <a:rPr lang="en-US" dirty="0" smtClean="0"/>
              <a:t>        else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("Two Arrays Are Not equal");</a:t>
            </a:r>
          </a:p>
          <a:p>
            <a:pPr fontAlgn="base"/>
            <a:r>
              <a:rPr lang="en-US" dirty="0" smtClean="0"/>
              <a:t>        }     }    }</a:t>
            </a:r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[3]; </a:t>
            </a:r>
          </a:p>
          <a:p>
            <a:pPr fontAlgn="base"/>
            <a:r>
              <a:rPr lang="en-US" dirty="0" smtClean="0"/>
              <a:t>        a[1] = 50; </a:t>
            </a:r>
          </a:p>
          <a:p>
            <a:pPr fontAlgn="base"/>
            <a:r>
              <a:rPr lang="en-US" dirty="0" smtClean="0"/>
              <a:t>        Object o = a;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 = (</a:t>
            </a:r>
            <a:r>
              <a:rPr lang="en-US" dirty="0" err="1" smtClean="0"/>
              <a:t>int</a:t>
            </a:r>
            <a:r>
              <a:rPr lang="en-US" dirty="0" smtClean="0"/>
              <a:t>[])o; </a:t>
            </a:r>
          </a:p>
          <a:p>
            <a:pPr fontAlgn="base"/>
            <a:r>
              <a:rPr lang="en-US" dirty="0" smtClean="0"/>
              <a:t>        b[1] = 100;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((</a:t>
            </a:r>
            <a:r>
              <a:rPr lang="en-US" dirty="0" err="1" smtClean="0"/>
              <a:t>int</a:t>
            </a:r>
            <a:r>
              <a:rPr lang="en-US" dirty="0" smtClean="0"/>
              <a:t>[])o)[1] = 500;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What will be the output of the below program?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[3]; </a:t>
            </a:r>
          </a:p>
          <a:p>
            <a:pPr fontAlgn="base"/>
            <a:r>
              <a:rPr lang="en-US" dirty="0" smtClean="0"/>
              <a:t>        a[1] = 50; </a:t>
            </a:r>
          </a:p>
          <a:p>
            <a:pPr fontAlgn="base"/>
            <a:r>
              <a:rPr lang="en-US" dirty="0" smtClean="0"/>
              <a:t>        Object o = a;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 = (</a:t>
            </a:r>
            <a:r>
              <a:rPr lang="en-US" dirty="0" err="1" smtClean="0"/>
              <a:t>int</a:t>
            </a:r>
            <a:r>
              <a:rPr lang="en-US" dirty="0" smtClean="0"/>
              <a:t>[])o; </a:t>
            </a:r>
          </a:p>
          <a:p>
            <a:pPr fontAlgn="base"/>
            <a:r>
              <a:rPr lang="en-US" dirty="0" smtClean="0"/>
              <a:t>        b[1] = 100;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((</a:t>
            </a:r>
            <a:r>
              <a:rPr lang="en-US" dirty="0" err="1" smtClean="0"/>
              <a:t>int</a:t>
            </a:r>
            <a:r>
              <a:rPr lang="en-US" dirty="0" smtClean="0"/>
              <a:t>[])o)[1] = 500;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What will be the output of the below program?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{1};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b[] = {{1}};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[][] c[] = {{{1}}};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[][] d [][] = {{{{1}}}};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Will this program compiles and runs successfully?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[3]; </a:t>
            </a:r>
          </a:p>
          <a:p>
            <a:pPr fontAlgn="base"/>
            <a:r>
              <a:rPr lang="en-US" dirty="0" smtClean="0"/>
              <a:t>        a[1] = 50; </a:t>
            </a:r>
          </a:p>
          <a:p>
            <a:pPr fontAlgn="base"/>
            <a:r>
              <a:rPr lang="en-US" dirty="0" smtClean="0"/>
              <a:t>        Object o = a;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b = (</a:t>
            </a:r>
            <a:r>
              <a:rPr lang="en-US" dirty="0" err="1" smtClean="0"/>
              <a:t>int</a:t>
            </a:r>
            <a:r>
              <a:rPr lang="en-US" dirty="0" smtClean="0"/>
              <a:t>[])o; </a:t>
            </a:r>
          </a:p>
          <a:p>
            <a:pPr fontAlgn="base"/>
            <a:r>
              <a:rPr lang="en-US" dirty="0" smtClean="0"/>
              <a:t>        b[1] = 100;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((</a:t>
            </a:r>
            <a:r>
              <a:rPr lang="en-US" dirty="0" err="1" smtClean="0"/>
              <a:t>int</a:t>
            </a:r>
            <a:r>
              <a:rPr lang="en-US" dirty="0" smtClean="0"/>
              <a:t>[])o)[1] = 500;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(a[1]);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What will be the output of the below program?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u="sng" dirty="0" smtClean="0">
                <a:solidFill>
                  <a:srgbClr val="FF0000"/>
                </a:solidFill>
              </a:rPr>
              <a:t>Points about Array.</a:t>
            </a:r>
          </a:p>
          <a:p>
            <a:pPr fontAlgn="base">
              <a:buFont typeface="Wingdings" pitchFamily="2" charset="2"/>
              <a:buChar char="Ø"/>
            </a:pPr>
            <a:endParaRPr lang="en-US" b="1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b="1" dirty="0" smtClean="0"/>
              <a:t>The size of an array can not be changed once you define it. </a:t>
            </a:r>
          </a:p>
          <a:p>
            <a:pPr fontAlgn="base">
              <a:buFont typeface="Wingdings" pitchFamily="2" charset="2"/>
              <a:buChar char="Ø"/>
            </a:pPr>
            <a:endParaRPr lang="en-US" b="1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b="1" dirty="0" smtClean="0"/>
              <a:t>You can not insert or delete array elements after creating an array. </a:t>
            </a:r>
          </a:p>
          <a:p>
            <a:pPr fontAlgn="base">
              <a:buFont typeface="Wingdings" pitchFamily="2" charset="2"/>
              <a:buChar char="Ø"/>
            </a:pPr>
            <a:endParaRPr lang="en-US" b="1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b="1" dirty="0" smtClean="0"/>
              <a:t>Only you can change is the value of the elements. </a:t>
            </a:r>
          </a:p>
          <a:p>
            <a:pPr fontAlgn="base">
              <a:buFont typeface="Wingdings" pitchFamily="2" charset="2"/>
              <a:buChar char="Ø"/>
            </a:pPr>
            <a:endParaRPr lang="en-US" b="1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b="1" dirty="0" smtClean="0"/>
              <a:t>This is the main drawback of arrays.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6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[-5];     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to the above Program?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[10+5];   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i1 = new </a:t>
            </a:r>
            <a:r>
              <a:rPr lang="en-US" dirty="0" err="1" smtClean="0"/>
              <a:t>int</a:t>
            </a:r>
            <a:r>
              <a:rPr lang="en-US" dirty="0" smtClean="0"/>
              <a:t>[(byte)10]; 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 i3 = new </a:t>
            </a:r>
            <a:r>
              <a:rPr lang="en-US" dirty="0" err="1" smtClean="0"/>
              <a:t>int</a:t>
            </a:r>
            <a:r>
              <a:rPr lang="en-US" dirty="0" smtClean="0"/>
              <a:t>[10.25];   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to the above Program?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Integer[] I = new </a:t>
            </a:r>
            <a:r>
              <a:rPr lang="en-US" dirty="0" err="1" smtClean="0"/>
              <a:t>int</a:t>
            </a:r>
            <a:r>
              <a:rPr lang="en-US" dirty="0" smtClean="0"/>
              <a:t>[5];  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</a:t>
            </a:r>
            <a:r>
              <a:rPr lang="en-US" dirty="0" smtClean="0"/>
              <a:t> = new Integer[10];  </a:t>
            </a:r>
          </a:p>
          <a:p>
            <a:pPr fontAlgn="base"/>
            <a:r>
              <a:rPr lang="en-US" dirty="0" smtClean="0"/>
              <a:t>        long[] l = new byte[10];            </a:t>
            </a:r>
          </a:p>
          <a:p>
            <a:pPr fontAlgn="base"/>
            <a:r>
              <a:rPr lang="en-US" dirty="0" smtClean="0"/>
              <a:t>       Object[] o = new String[10];  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What will be the Output to the above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Object[] o = new String[10]; 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o[2] = "java";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o[5] = 20; 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</a:t>
            </a:r>
            <a:r>
              <a:rPr lang="en-US" dirty="0" smtClean="0"/>
              <a:t> = {1, 2, 3, 4};   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[]{1, 2, 3, 4};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[]{1, 2, 3}.length);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[]{47, 21, 58, 98}[1]); 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ArraysInJava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[]{1, 2, 3}.length);  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[]{47, 21, 58, 98}[1]);  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81</Words>
  <Application>Microsoft Office PowerPoint</Application>
  <PresentationFormat>On-screen Show (4:3)</PresentationFormat>
  <Paragraphs>268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Java Practice Questions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ADMIN</cp:lastModifiedBy>
  <cp:revision>43</cp:revision>
  <dcterms:created xsi:type="dcterms:W3CDTF">2019-03-05T11:04:03Z</dcterms:created>
  <dcterms:modified xsi:type="dcterms:W3CDTF">2022-08-23T01:52:25Z</dcterms:modified>
</cp:coreProperties>
</file>