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8088-4AB9-45F7-B441-E4CA6B57AA15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70E3-97F4-4320-B019-225A124B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1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8088-4AB9-45F7-B441-E4CA6B57AA15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70E3-97F4-4320-B019-225A124B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1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8088-4AB9-45F7-B441-E4CA6B57AA15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70E3-97F4-4320-B019-225A124B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1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8088-4AB9-45F7-B441-E4CA6B57AA15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70E3-97F4-4320-B019-225A124B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3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8088-4AB9-45F7-B441-E4CA6B57AA15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70E3-97F4-4320-B019-225A124B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9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8088-4AB9-45F7-B441-E4CA6B57AA15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70E3-97F4-4320-B019-225A124B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5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8088-4AB9-45F7-B441-E4CA6B57AA15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70E3-97F4-4320-B019-225A124B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6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8088-4AB9-45F7-B441-E4CA6B57AA15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70E3-97F4-4320-B019-225A124B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5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8088-4AB9-45F7-B441-E4CA6B57AA15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70E3-97F4-4320-B019-225A124B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48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8088-4AB9-45F7-B441-E4CA6B57AA15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70E3-97F4-4320-B019-225A124B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8088-4AB9-45F7-B441-E4CA6B57AA15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70E3-97F4-4320-B019-225A124B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6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08088-4AB9-45F7-B441-E4CA6B57AA15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270E3-97F4-4320-B019-225A124B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9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63" y="495656"/>
            <a:ext cx="4787782" cy="6362344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700" b="1" dirty="0" smtClean="0"/>
              <a:t>import </a:t>
            </a:r>
            <a:r>
              <a:rPr lang="en-US" sz="1700" b="1" dirty="0" err="1"/>
              <a:t>java.util</a:t>
            </a:r>
            <a:r>
              <a:rPr lang="en-US" sz="1700" b="1" dirty="0" smtClean="0"/>
              <a:t>.*;</a:t>
            </a:r>
            <a:endParaRPr lang="en-US" sz="1700" b="1" dirty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700" b="1" dirty="0"/>
              <a:t>public class String1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700" b="1" dirty="0"/>
              <a:t>{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700" b="1" dirty="0"/>
              <a:t>    static void Words(String input)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700" b="1" dirty="0"/>
              <a:t>    {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700" b="1" dirty="0"/>
              <a:t>        String[] words = </a:t>
            </a:r>
            <a:r>
              <a:rPr lang="en-US" sz="1700" b="1" dirty="0" err="1"/>
              <a:t>input.split</a:t>
            </a:r>
            <a:r>
              <a:rPr lang="en-US" sz="1700" b="1" dirty="0"/>
              <a:t>(" ");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700" b="1" dirty="0"/>
              <a:t>        </a:t>
            </a:r>
            <a:r>
              <a:rPr lang="en-US" sz="1700" b="1" dirty="0" err="1"/>
              <a:t>HashMap</a:t>
            </a:r>
            <a:r>
              <a:rPr lang="en-US" sz="1700" b="1" dirty="0"/>
              <a:t>&lt;String, Integer&gt; </a:t>
            </a:r>
            <a:r>
              <a:rPr lang="en-US" sz="1700" b="1" dirty="0" err="1"/>
              <a:t>cnt</a:t>
            </a:r>
            <a:r>
              <a:rPr lang="en-US" sz="1700" b="1" dirty="0"/>
              <a:t> = new </a:t>
            </a:r>
            <a:r>
              <a:rPr lang="en-US" sz="1700" b="1" dirty="0" err="1"/>
              <a:t>HashMap</a:t>
            </a:r>
            <a:r>
              <a:rPr lang="en-US" sz="1700" b="1" dirty="0"/>
              <a:t>&lt;String, Integer&gt;();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700" b="1" dirty="0"/>
              <a:t>        for (String word : words)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700" b="1" dirty="0"/>
              <a:t>        {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700" b="1" dirty="0"/>
              <a:t>            if(</a:t>
            </a:r>
            <a:r>
              <a:rPr lang="en-US" sz="1700" b="1" dirty="0" err="1"/>
              <a:t>cnt.containsKey</a:t>
            </a:r>
            <a:r>
              <a:rPr lang="en-US" sz="1700" b="1" dirty="0"/>
              <a:t>(</a:t>
            </a:r>
            <a:r>
              <a:rPr lang="en-US" sz="1700" b="1" dirty="0" err="1"/>
              <a:t>word.toLowerCase</a:t>
            </a:r>
            <a:r>
              <a:rPr lang="en-US" sz="1700" b="1" dirty="0"/>
              <a:t>()))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700" b="1" dirty="0"/>
              <a:t>            {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700" b="1" dirty="0"/>
              <a:t>                </a:t>
            </a:r>
            <a:r>
              <a:rPr lang="en-US" sz="1700" b="1" dirty="0" err="1"/>
              <a:t>cnt.put</a:t>
            </a:r>
            <a:r>
              <a:rPr lang="en-US" sz="1700" b="1" dirty="0"/>
              <a:t>(</a:t>
            </a:r>
            <a:r>
              <a:rPr lang="en-US" sz="1700" b="1" dirty="0" err="1"/>
              <a:t>word.toLowerCase</a:t>
            </a:r>
            <a:r>
              <a:rPr lang="en-US" sz="1700" b="1" dirty="0"/>
              <a:t>(), </a:t>
            </a:r>
            <a:r>
              <a:rPr lang="en-US" sz="1700" b="1" dirty="0" err="1"/>
              <a:t>cnt.get</a:t>
            </a:r>
            <a:r>
              <a:rPr lang="en-US" sz="1700" b="1" dirty="0"/>
              <a:t>(</a:t>
            </a:r>
            <a:r>
              <a:rPr lang="en-US" sz="1700" b="1" dirty="0" err="1"/>
              <a:t>word.toLowerCase</a:t>
            </a:r>
            <a:r>
              <a:rPr lang="en-US" sz="1700" b="1" dirty="0"/>
              <a:t>())+1);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700" b="1" dirty="0"/>
              <a:t>            }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700" b="1" dirty="0"/>
              <a:t>            else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700" b="1" dirty="0"/>
              <a:t>            {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700" b="1" dirty="0"/>
              <a:t>                </a:t>
            </a:r>
            <a:r>
              <a:rPr lang="en-US" sz="1700" b="1" dirty="0" err="1"/>
              <a:t>cnt.put</a:t>
            </a:r>
            <a:r>
              <a:rPr lang="en-US" sz="1700" b="1" dirty="0"/>
              <a:t>(</a:t>
            </a:r>
            <a:r>
              <a:rPr lang="en-US" sz="1700" b="1" dirty="0" err="1"/>
              <a:t>word.toLowerCase</a:t>
            </a:r>
            <a:r>
              <a:rPr lang="en-US" sz="1700" b="1" dirty="0"/>
              <a:t>(), 1);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700" b="1" dirty="0"/>
              <a:t>            }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700" b="1" dirty="0"/>
              <a:t>        }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b="1" dirty="0"/>
              <a:t>        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739355" y="751317"/>
            <a:ext cx="4787782" cy="6691357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b="1" dirty="0" smtClean="0"/>
              <a:t>Set&lt;String&gt; </a:t>
            </a:r>
            <a:r>
              <a:rPr lang="en-US" sz="4800" b="1" dirty="0" err="1" smtClean="0"/>
              <a:t>str</a:t>
            </a:r>
            <a:r>
              <a:rPr lang="en-US" sz="4800" b="1" dirty="0" smtClean="0"/>
              <a:t> = </a:t>
            </a:r>
            <a:r>
              <a:rPr lang="en-US" sz="4800" b="1" dirty="0" err="1" smtClean="0"/>
              <a:t>cnt.keySet</a:t>
            </a:r>
            <a:r>
              <a:rPr lang="en-US" sz="4800" b="1" dirty="0" smtClean="0"/>
              <a:t>();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4800" b="1" dirty="0" smtClean="0"/>
              <a:t>        for (String word : </a:t>
            </a:r>
            <a:r>
              <a:rPr lang="en-US" sz="4800" b="1" dirty="0" err="1" smtClean="0"/>
              <a:t>str</a:t>
            </a:r>
            <a:r>
              <a:rPr lang="en-US" sz="4800" b="1" dirty="0" smtClean="0"/>
              <a:t>)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4800" b="1" dirty="0" smtClean="0"/>
              <a:t>        {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4800" b="1" dirty="0" smtClean="0">
                <a:solidFill>
                  <a:srgbClr val="FF0000"/>
                </a:solidFill>
              </a:rPr>
              <a:t>//your code here</a:t>
            </a:r>
            <a:endParaRPr lang="en-US" sz="4800" b="1" dirty="0" smtClean="0">
              <a:solidFill>
                <a:srgbClr val="FF0000"/>
              </a:solidFill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4800" b="1" dirty="0" smtClean="0"/>
              <a:t>        }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4800" b="1" dirty="0" smtClean="0"/>
              <a:t>    }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4800" b="1" dirty="0" smtClean="0"/>
              <a:t>    public static void main(String[] </a:t>
            </a:r>
            <a:r>
              <a:rPr lang="en-US" sz="4800" b="1" dirty="0" err="1" smtClean="0"/>
              <a:t>args</a:t>
            </a:r>
            <a:r>
              <a:rPr lang="en-US" sz="4800" b="1" dirty="0" smtClean="0"/>
              <a:t>)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4800" b="1" dirty="0" smtClean="0"/>
              <a:t>    {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4800" b="1" dirty="0" smtClean="0"/>
              <a:t>        Words("This is sample Program");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4800" b="1" dirty="0" smtClean="0"/>
              <a:t>        Words("Java is java again java");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4800" b="1" dirty="0" smtClean="0"/>
              <a:t>        Words("Collection of characters are called as String");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4800" b="1" dirty="0" smtClean="0"/>
              <a:t>    }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4800" b="1" dirty="0" smtClean="0"/>
              <a:t>}</a:t>
            </a:r>
            <a:endParaRPr lang="en-US" sz="4800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101125"/>
            <a:ext cx="9143999" cy="13003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rgbClr val="FF0000"/>
                </a:solidFill>
              </a:rPr>
              <a:t>Write a Java program to find the duplicate words and their number of occurrences in a string?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731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322" y="751317"/>
            <a:ext cx="5027063" cy="5977782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b="1" dirty="0"/>
              <a:t>import </a:t>
            </a:r>
            <a:r>
              <a:rPr lang="en-US" sz="1800" b="1" dirty="0" err="1"/>
              <a:t>java.text.DecimalFormat</a:t>
            </a:r>
            <a:r>
              <a:rPr lang="en-US" sz="1800" b="1" dirty="0"/>
              <a:t>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b="1" dirty="0"/>
              <a:t> </a:t>
            </a:r>
            <a:r>
              <a:rPr lang="en-US" sz="1800" b="1" dirty="0" smtClean="0"/>
              <a:t>public </a:t>
            </a:r>
            <a:r>
              <a:rPr lang="en-US" sz="1800" b="1" dirty="0"/>
              <a:t>class String10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b="1" dirty="0"/>
              <a:t>{   </a:t>
            </a:r>
            <a:r>
              <a:rPr lang="en-US" sz="1800" b="1" dirty="0" smtClean="0"/>
              <a:t> </a:t>
            </a:r>
            <a:r>
              <a:rPr lang="en-US" sz="1800" b="1" dirty="0"/>
              <a:t>static void method(String </a:t>
            </a:r>
            <a:r>
              <a:rPr lang="en-US" sz="1800" b="1" dirty="0" err="1"/>
              <a:t>inp</a:t>
            </a:r>
            <a:r>
              <a:rPr lang="en-US" sz="1800" b="1" dirty="0"/>
              <a:t>)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b="1" dirty="0"/>
              <a:t>    {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/>
              <a:t>tot = </a:t>
            </a:r>
            <a:r>
              <a:rPr lang="en-US" sz="1800" b="1" dirty="0" err="1"/>
              <a:t>inp.length</a:t>
            </a:r>
            <a:r>
              <a:rPr lang="en-US" sz="1800" b="1" dirty="0"/>
              <a:t>();         </a:t>
            </a:r>
            <a:endParaRPr lang="en-US" sz="1800" b="1" dirty="0" smtClean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/>
              <a:t>upp</a:t>
            </a:r>
            <a:r>
              <a:rPr lang="en-US" sz="1800" b="1" dirty="0"/>
              <a:t> = 0, low = 0, digits = 0,others = 0;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b="1" dirty="0"/>
              <a:t>        for (</a:t>
            </a:r>
            <a:r>
              <a:rPr lang="en-US" sz="1800" b="1" dirty="0" err="1"/>
              <a:t>int</a:t>
            </a:r>
            <a:r>
              <a:rPr lang="en-US" sz="1800" b="1" dirty="0"/>
              <a:t> </a:t>
            </a:r>
            <a:r>
              <a:rPr lang="en-US" sz="1800" b="1" dirty="0" err="1"/>
              <a:t>i</a:t>
            </a:r>
            <a:r>
              <a:rPr lang="en-US" sz="1800" b="1" dirty="0"/>
              <a:t> = 0; </a:t>
            </a:r>
            <a:r>
              <a:rPr lang="en-US" sz="1800" b="1" dirty="0" err="1"/>
              <a:t>i</a:t>
            </a:r>
            <a:r>
              <a:rPr lang="en-US" sz="1800" b="1" dirty="0"/>
              <a:t> &lt; </a:t>
            </a:r>
            <a:r>
              <a:rPr lang="en-US" sz="1800" b="1" dirty="0" err="1"/>
              <a:t>inp.length</a:t>
            </a:r>
            <a:r>
              <a:rPr lang="en-US" sz="1800" b="1" dirty="0"/>
              <a:t>(); </a:t>
            </a:r>
            <a:r>
              <a:rPr lang="en-US" sz="1800" b="1" dirty="0" err="1"/>
              <a:t>i</a:t>
            </a:r>
            <a:r>
              <a:rPr lang="en-US" sz="1800" b="1" dirty="0"/>
              <a:t>++)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b="1" dirty="0"/>
              <a:t>        {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b="1" dirty="0"/>
              <a:t>            char </a:t>
            </a:r>
            <a:r>
              <a:rPr lang="en-US" sz="1800" b="1" dirty="0" err="1"/>
              <a:t>ch</a:t>
            </a:r>
            <a:r>
              <a:rPr lang="en-US" sz="1800" b="1" dirty="0"/>
              <a:t> = </a:t>
            </a:r>
            <a:r>
              <a:rPr lang="en-US" sz="1800" b="1" dirty="0" err="1"/>
              <a:t>inp.charAt</a:t>
            </a:r>
            <a:r>
              <a:rPr lang="en-US" sz="1800" b="1" dirty="0"/>
              <a:t>(</a:t>
            </a:r>
            <a:r>
              <a:rPr lang="en-US" sz="1800" b="1" dirty="0" err="1"/>
              <a:t>i</a:t>
            </a:r>
            <a:r>
              <a:rPr lang="en-US" sz="1800" b="1" dirty="0"/>
              <a:t>);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//your code here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101125"/>
            <a:ext cx="9143999" cy="13003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// </a:t>
            </a:r>
            <a:r>
              <a:rPr lang="en-US" sz="1800" b="1" dirty="0">
                <a:solidFill>
                  <a:srgbClr val="FF0000"/>
                </a:solidFill>
              </a:rPr>
              <a:t>Write a Program To Find The Percentage Of Uppercase Letters, Lowercase Letters, Digits And Other Special Characters In A String </a:t>
            </a:r>
            <a:r>
              <a:rPr lang="en-US" sz="1800" b="1" dirty="0" smtClean="0">
                <a:solidFill>
                  <a:srgbClr val="FF0000"/>
                </a:solidFill>
              </a:rPr>
              <a:t>: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200258" y="373878"/>
            <a:ext cx="5027063" cy="59777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b="1" dirty="0" smtClean="0"/>
              <a:t>else if (</a:t>
            </a:r>
            <a:r>
              <a:rPr lang="en-US" sz="1800" b="1" dirty="0" err="1" smtClean="0"/>
              <a:t>Character.isDigit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ch</a:t>
            </a:r>
            <a:r>
              <a:rPr lang="en-US" sz="1800" b="1" dirty="0" smtClean="0"/>
              <a:t>))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b="1" dirty="0" smtClean="0"/>
              <a:t>            {            digits++;             } 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b="1" dirty="0" smtClean="0"/>
              <a:t>            else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b="1" dirty="0" smtClean="0"/>
              <a:t>            {                others++;            }        }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b="1" dirty="0" smtClean="0"/>
              <a:t>double </a:t>
            </a:r>
            <a:r>
              <a:rPr lang="en-US" sz="1800" b="1" dirty="0" err="1" smtClean="0"/>
              <a:t>upPercent</a:t>
            </a:r>
            <a:r>
              <a:rPr lang="en-US" sz="1800" b="1" dirty="0" smtClean="0"/>
              <a:t> = (</a:t>
            </a:r>
            <a:r>
              <a:rPr lang="en-US" sz="1800" b="1" dirty="0" err="1" smtClean="0"/>
              <a:t>upp</a:t>
            </a:r>
            <a:r>
              <a:rPr lang="en-US" sz="1800" b="1" dirty="0" smtClean="0"/>
              <a:t> * 100.0) / tot ;        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b="1" dirty="0" smtClean="0"/>
              <a:t>double </a:t>
            </a:r>
            <a:r>
              <a:rPr lang="en-US" sz="1800" b="1" dirty="0" err="1" smtClean="0"/>
              <a:t>lowPercent</a:t>
            </a:r>
            <a:r>
              <a:rPr lang="en-US" sz="1800" b="1" dirty="0" smtClean="0"/>
              <a:t> = (low * 100.0) / tot;        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b="1" dirty="0" smtClean="0"/>
              <a:t>double </a:t>
            </a:r>
            <a:r>
              <a:rPr lang="en-US" sz="1800" b="1" dirty="0" err="1" smtClean="0"/>
              <a:t>digitsPercent</a:t>
            </a:r>
            <a:r>
              <a:rPr lang="en-US" sz="1800" b="1" dirty="0" smtClean="0"/>
              <a:t> = (digits * 100.0) / tot;        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b="1" dirty="0" smtClean="0"/>
              <a:t>double </a:t>
            </a:r>
            <a:r>
              <a:rPr lang="en-US" sz="1800" b="1" dirty="0" err="1" smtClean="0"/>
              <a:t>othPercent</a:t>
            </a:r>
            <a:r>
              <a:rPr lang="en-US" sz="1800" b="1" dirty="0" smtClean="0"/>
              <a:t> = (others * 100.0) / tot;        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b="1" dirty="0" err="1" smtClean="0"/>
              <a:t>DecimalFormat</a:t>
            </a:r>
            <a:r>
              <a:rPr lang="en-US" sz="1800" b="1" dirty="0" smtClean="0"/>
              <a:t> f = new </a:t>
            </a:r>
            <a:r>
              <a:rPr lang="en-US" sz="1800" b="1" dirty="0" err="1" smtClean="0"/>
              <a:t>DecimalFormat</a:t>
            </a:r>
            <a:r>
              <a:rPr lang="en-US" sz="1800" b="1" dirty="0" smtClean="0"/>
              <a:t>("##.##");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b="1" dirty="0" err="1" smtClean="0"/>
              <a:t>sout</a:t>
            </a:r>
            <a:r>
              <a:rPr lang="en-US" sz="1800" b="1" dirty="0" smtClean="0"/>
              <a:t>("In '"+</a:t>
            </a:r>
            <a:r>
              <a:rPr lang="en-US" sz="1800" b="1" dirty="0" err="1" smtClean="0"/>
              <a:t>inp</a:t>
            </a:r>
            <a:r>
              <a:rPr lang="en-US" sz="1800" b="1" dirty="0" smtClean="0"/>
              <a:t>+"' : ");        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b="1" dirty="0" err="1" smtClean="0"/>
              <a:t>Sout</a:t>
            </a:r>
            <a:r>
              <a:rPr lang="en-US" sz="1800" b="1" dirty="0" smtClean="0"/>
              <a:t>("Uppercase "+</a:t>
            </a:r>
            <a:r>
              <a:rPr lang="en-US" sz="1800" b="1" dirty="0" err="1" smtClean="0"/>
              <a:t>f.format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upPercent</a:t>
            </a:r>
            <a:r>
              <a:rPr lang="en-US" sz="1800" b="1" dirty="0" smtClean="0"/>
              <a:t>)+"% ");        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b="1" dirty="0" err="1" smtClean="0"/>
              <a:t>Sout</a:t>
            </a:r>
            <a:r>
              <a:rPr lang="en-US" sz="1800" b="1" dirty="0" smtClean="0"/>
              <a:t>("Lowercase "+</a:t>
            </a:r>
            <a:r>
              <a:rPr lang="en-US" sz="1800" b="1" dirty="0" err="1" smtClean="0"/>
              <a:t>f.format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lowPercent</a:t>
            </a:r>
            <a:r>
              <a:rPr lang="en-US" sz="1800" b="1" dirty="0" smtClean="0"/>
              <a:t>)+"%");        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b="1" dirty="0" err="1" smtClean="0"/>
              <a:t>Sout</a:t>
            </a:r>
            <a:r>
              <a:rPr lang="en-US" sz="1800" b="1" dirty="0" smtClean="0"/>
              <a:t>("Digits "+</a:t>
            </a:r>
            <a:r>
              <a:rPr lang="en-US" sz="1800" b="1" dirty="0" err="1" smtClean="0"/>
              <a:t>f.format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digitsPercent</a:t>
            </a:r>
            <a:r>
              <a:rPr lang="en-US" sz="1800" b="1" dirty="0" smtClean="0"/>
              <a:t>)+"%");        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b="1" dirty="0" err="1" smtClean="0"/>
              <a:t>Sout</a:t>
            </a:r>
            <a:r>
              <a:rPr lang="en-US" sz="1800" b="1" dirty="0" smtClean="0"/>
              <a:t>("Other "+</a:t>
            </a:r>
            <a:r>
              <a:rPr lang="en-US" sz="1800" b="1" dirty="0" err="1" smtClean="0"/>
              <a:t>f.format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othPercent</a:t>
            </a:r>
            <a:r>
              <a:rPr lang="en-US" sz="1800" b="1" dirty="0" smtClean="0"/>
              <a:t>)+"%");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b="1" dirty="0" smtClean="0"/>
              <a:t>    }    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b="1" dirty="0" smtClean="0"/>
              <a:t>    public static void main(String[] </a:t>
            </a:r>
            <a:r>
              <a:rPr lang="en-US" sz="1800" b="1" dirty="0" err="1" smtClean="0"/>
              <a:t>args</a:t>
            </a:r>
            <a:r>
              <a:rPr lang="en-US" sz="1800" b="1" dirty="0" smtClean="0"/>
              <a:t>)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b="1" dirty="0" smtClean="0"/>
              <a:t>    {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b="1" dirty="0" smtClean="0"/>
              <a:t>method("Tiger Runs @ The Speed Of 100 </a:t>
            </a:r>
            <a:r>
              <a:rPr lang="en-US" sz="1800" b="1" smtClean="0"/>
              <a:t>km/hour.");    } }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780470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30" y="495656"/>
            <a:ext cx="4300671" cy="6362344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import </a:t>
            </a:r>
            <a:r>
              <a:rPr lang="en-US" sz="1800" b="1" dirty="0" err="1"/>
              <a:t>java.util.LinkedHashMap</a:t>
            </a:r>
            <a:r>
              <a:rPr lang="en-US" sz="1800" b="1" dirty="0" smtClean="0"/>
              <a:t>; </a:t>
            </a:r>
            <a:endParaRPr lang="en-US" sz="1800" b="1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public class String11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{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static void </a:t>
            </a:r>
            <a:r>
              <a:rPr lang="en-US" sz="1800" b="1" dirty="0" err="1"/>
              <a:t>longestSubstring</a:t>
            </a:r>
            <a:r>
              <a:rPr lang="en-US" sz="1800" b="1" dirty="0"/>
              <a:t>(String </a:t>
            </a:r>
            <a:r>
              <a:rPr lang="en-US" sz="1800" b="1" dirty="0" err="1"/>
              <a:t>inp</a:t>
            </a:r>
            <a:r>
              <a:rPr lang="en-US" sz="1800" b="1" dirty="0"/>
              <a:t>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{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char[] </a:t>
            </a:r>
            <a:r>
              <a:rPr lang="en-US" sz="1800" b="1" dirty="0" err="1"/>
              <a:t>Arr</a:t>
            </a:r>
            <a:r>
              <a:rPr lang="en-US" sz="1800" b="1" dirty="0"/>
              <a:t> = </a:t>
            </a:r>
            <a:r>
              <a:rPr lang="en-US" sz="1800" b="1" dirty="0" err="1"/>
              <a:t>inp.toCharArray</a:t>
            </a:r>
            <a:r>
              <a:rPr lang="en-US" sz="1800" b="1" dirty="0"/>
              <a:t>();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String </a:t>
            </a:r>
            <a:r>
              <a:rPr lang="en-US" sz="1800" b="1" dirty="0" err="1"/>
              <a:t>str</a:t>
            </a:r>
            <a:r>
              <a:rPr lang="en-US" sz="1800" b="1" dirty="0"/>
              <a:t> = null;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/>
              <a:t>int</a:t>
            </a:r>
            <a:r>
              <a:rPr lang="en-US" sz="1800" b="1" dirty="0"/>
              <a:t> </a:t>
            </a:r>
            <a:r>
              <a:rPr lang="en-US" sz="1800" b="1" dirty="0" err="1"/>
              <a:t>len</a:t>
            </a:r>
            <a:r>
              <a:rPr lang="en-US" sz="1800" b="1" dirty="0"/>
              <a:t> = 0;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/>
              <a:t>LinkedHashMap</a:t>
            </a:r>
            <a:r>
              <a:rPr lang="en-US" sz="1800" b="1" dirty="0"/>
              <a:t>&lt;Character, Integer&gt; map = </a:t>
            </a:r>
            <a:endParaRPr lang="en-US" sz="1800" b="1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new </a:t>
            </a:r>
            <a:r>
              <a:rPr lang="en-US" sz="1800" b="1" dirty="0" err="1"/>
              <a:t>LinkedHashMap</a:t>
            </a:r>
            <a:r>
              <a:rPr lang="en-US" sz="1800" b="1" dirty="0"/>
              <a:t>&lt;Character, Integer</a:t>
            </a:r>
            <a:r>
              <a:rPr lang="en-US" sz="1800" b="1" dirty="0" smtClean="0"/>
              <a:t>&gt;();  </a:t>
            </a:r>
            <a:endParaRPr lang="en-US" sz="1800" b="1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for (</a:t>
            </a:r>
            <a:r>
              <a:rPr lang="en-US" sz="1800" b="1" dirty="0" err="1"/>
              <a:t>int</a:t>
            </a:r>
            <a:r>
              <a:rPr lang="en-US" sz="1800" b="1" dirty="0"/>
              <a:t> </a:t>
            </a:r>
            <a:r>
              <a:rPr lang="en-US" sz="1800" b="1" dirty="0" err="1"/>
              <a:t>i</a:t>
            </a:r>
            <a:r>
              <a:rPr lang="en-US" sz="1800" b="1" dirty="0"/>
              <a:t> = 0; </a:t>
            </a:r>
            <a:r>
              <a:rPr lang="en-US" sz="1800" b="1" dirty="0" err="1"/>
              <a:t>i</a:t>
            </a:r>
            <a:r>
              <a:rPr lang="en-US" sz="1800" b="1" dirty="0"/>
              <a:t> &lt; </a:t>
            </a:r>
            <a:r>
              <a:rPr lang="en-US" sz="1800" b="1" dirty="0" err="1"/>
              <a:t>Arr.length</a:t>
            </a:r>
            <a:r>
              <a:rPr lang="en-US" sz="1800" b="1" dirty="0"/>
              <a:t>; </a:t>
            </a:r>
            <a:r>
              <a:rPr lang="en-US" sz="1800" b="1" dirty="0" err="1"/>
              <a:t>i</a:t>
            </a:r>
            <a:r>
              <a:rPr lang="en-US" sz="1800" b="1" dirty="0"/>
              <a:t>++)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{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char </a:t>
            </a:r>
            <a:r>
              <a:rPr lang="en-US" sz="1800" b="1" dirty="0" err="1"/>
              <a:t>ch</a:t>
            </a:r>
            <a:r>
              <a:rPr lang="en-US" sz="1800" b="1" dirty="0"/>
              <a:t> = </a:t>
            </a:r>
            <a:r>
              <a:rPr lang="en-US" sz="1800" b="1" dirty="0" err="1"/>
              <a:t>Arr</a:t>
            </a:r>
            <a:r>
              <a:rPr lang="en-US" sz="1800" b="1" dirty="0"/>
              <a:t>[</a:t>
            </a:r>
            <a:r>
              <a:rPr lang="en-US" sz="1800" b="1" dirty="0" err="1"/>
              <a:t>i</a:t>
            </a:r>
            <a:r>
              <a:rPr lang="en-US" sz="1800" b="1" dirty="0"/>
              <a:t>];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//your code here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101125"/>
            <a:ext cx="9143999" cy="13003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How do you find longest substring without repeating characters in the given string?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1999" y="495656"/>
            <a:ext cx="4300671" cy="63623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if(</a:t>
            </a:r>
            <a:r>
              <a:rPr lang="en-US" sz="1800" b="1" dirty="0" err="1" smtClean="0"/>
              <a:t>map.size</a:t>
            </a:r>
            <a:r>
              <a:rPr lang="en-US" sz="1800" b="1" dirty="0" smtClean="0"/>
              <a:t>() &gt;</a:t>
            </a:r>
            <a:r>
              <a:rPr lang="en-US" sz="1800" b="1" dirty="0" err="1" smtClean="0"/>
              <a:t>len</a:t>
            </a:r>
            <a:r>
              <a:rPr lang="en-US" sz="1800" b="1" dirty="0" smtClean="0"/>
              <a:t>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{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 smtClean="0"/>
              <a:t>len</a:t>
            </a:r>
            <a:r>
              <a:rPr lang="en-US" sz="1800" b="1" dirty="0" smtClean="0"/>
              <a:t> = </a:t>
            </a:r>
            <a:r>
              <a:rPr lang="en-US" sz="1800" b="1" dirty="0" err="1" smtClean="0"/>
              <a:t>map.size</a:t>
            </a:r>
            <a:r>
              <a:rPr lang="en-US" sz="1800" b="1" dirty="0" smtClean="0"/>
              <a:t>();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 smtClean="0"/>
              <a:t>str</a:t>
            </a:r>
            <a:r>
              <a:rPr lang="en-US" sz="1800" b="1" dirty="0" smtClean="0"/>
              <a:t>= </a:t>
            </a:r>
            <a:r>
              <a:rPr lang="en-US" sz="1800" b="1" dirty="0" err="1" smtClean="0"/>
              <a:t>map.keySet</a:t>
            </a:r>
            <a:r>
              <a:rPr lang="en-US" sz="1800" b="1" dirty="0" smtClean="0"/>
              <a:t>().</a:t>
            </a:r>
            <a:r>
              <a:rPr lang="en-US" sz="1800" b="1" dirty="0" err="1" smtClean="0"/>
              <a:t>toString</a:t>
            </a:r>
            <a:r>
              <a:rPr lang="en-US" sz="1800" b="1" dirty="0" smtClean="0"/>
              <a:t>();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("Input String : "+</a:t>
            </a:r>
            <a:r>
              <a:rPr lang="en-US" sz="1800" b="1" dirty="0" err="1" smtClean="0"/>
              <a:t>inp</a:t>
            </a:r>
            <a:r>
              <a:rPr lang="en-US" sz="1800" b="1" dirty="0" smtClean="0"/>
              <a:t>);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(“Substring : "+</a:t>
            </a:r>
            <a:r>
              <a:rPr lang="en-US" sz="1800" b="1" dirty="0" err="1" smtClean="0"/>
              <a:t>str</a:t>
            </a:r>
            <a:r>
              <a:rPr lang="en-US" sz="1800" b="1" dirty="0" smtClean="0"/>
              <a:t>);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("Length : "+</a:t>
            </a:r>
            <a:r>
              <a:rPr lang="en-US" sz="1800" b="1" dirty="0" err="1" smtClean="0"/>
              <a:t>len</a:t>
            </a:r>
            <a:r>
              <a:rPr lang="en-US" sz="1800" b="1" dirty="0" smtClean="0"/>
              <a:t>);}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public static void main(String[] </a:t>
            </a:r>
            <a:r>
              <a:rPr lang="en-US" sz="1800" b="1" dirty="0" err="1" smtClean="0"/>
              <a:t>args</a:t>
            </a:r>
            <a:r>
              <a:rPr lang="en-US" sz="1800" b="1" dirty="0" smtClean="0"/>
              <a:t>)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{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 smtClean="0"/>
              <a:t>longestSubstring</a:t>
            </a:r>
            <a:r>
              <a:rPr lang="en-US" sz="1800" b="1" dirty="0" smtClean="0"/>
              <a:t>("</a:t>
            </a:r>
            <a:r>
              <a:rPr lang="en-US" sz="1800" b="1" dirty="0" err="1" smtClean="0"/>
              <a:t>thelongestsubstring</a:t>
            </a:r>
            <a:r>
              <a:rPr lang="en-US" sz="1800" b="1" dirty="0" smtClean="0"/>
              <a:t>");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}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}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87595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30" y="495656"/>
            <a:ext cx="5616723" cy="6362344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import </a:t>
            </a:r>
            <a:r>
              <a:rPr lang="en-US" sz="1800" b="1" dirty="0" err="1"/>
              <a:t>java.util.Scanner</a:t>
            </a:r>
            <a:r>
              <a:rPr lang="en-US" sz="1800" b="1" dirty="0"/>
              <a:t>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public class String12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{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public static void main(String[] </a:t>
            </a:r>
            <a:r>
              <a:rPr lang="en-US" sz="1800" b="1" dirty="0" err="1"/>
              <a:t>args</a:t>
            </a:r>
            <a:r>
              <a:rPr lang="en-US" sz="1800" b="1" dirty="0"/>
              <a:t>)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{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Scanner </a:t>
            </a:r>
            <a:r>
              <a:rPr lang="en-US" sz="1800" b="1" dirty="0" err="1"/>
              <a:t>sc</a:t>
            </a:r>
            <a:r>
              <a:rPr lang="en-US" sz="1800" b="1" dirty="0"/>
              <a:t> = new Scanner(System.in);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</a:t>
            </a:r>
            <a:r>
              <a:rPr lang="en-US" sz="1800" b="1" dirty="0" err="1"/>
              <a:t>System.out.println</a:t>
            </a:r>
            <a:r>
              <a:rPr lang="en-US" sz="1800" b="1" dirty="0"/>
              <a:t>("Enter First String :");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String s1 = </a:t>
            </a:r>
            <a:r>
              <a:rPr lang="en-US" sz="1800" b="1" dirty="0" err="1"/>
              <a:t>sc.next</a:t>
            </a:r>
            <a:r>
              <a:rPr lang="en-US" sz="1800" b="1" dirty="0"/>
              <a:t>();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</a:t>
            </a:r>
            <a:r>
              <a:rPr lang="en-US" sz="1800" b="1" dirty="0" err="1"/>
              <a:t>System.out.println</a:t>
            </a:r>
            <a:r>
              <a:rPr lang="en-US" sz="1800" b="1" dirty="0"/>
              <a:t>("Enter Second String :");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String s2 = </a:t>
            </a:r>
            <a:r>
              <a:rPr lang="en-US" sz="1800" b="1" dirty="0" err="1"/>
              <a:t>sc.next</a:t>
            </a:r>
            <a:r>
              <a:rPr lang="en-US" sz="1800" b="1" dirty="0"/>
              <a:t>();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s1 = s1 + s2;        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b="1" dirty="0"/>
              <a:t>        </a:t>
            </a:r>
            <a:r>
              <a:rPr lang="en-US" sz="1800" b="1" dirty="0">
                <a:solidFill>
                  <a:srgbClr val="FF0000"/>
                </a:solidFill>
              </a:rPr>
              <a:t>//your code here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         </a:t>
            </a:r>
            <a:endParaRPr lang="en-US" sz="1800" b="1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</a:t>
            </a:r>
            <a:r>
              <a:rPr lang="en-US" sz="1800" b="1" dirty="0" err="1"/>
              <a:t>System.out.println</a:t>
            </a:r>
            <a:r>
              <a:rPr lang="en-US" sz="1800" b="1" dirty="0"/>
              <a:t>("After Swapping :");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</a:t>
            </a:r>
            <a:r>
              <a:rPr lang="en-US" sz="1800" b="1" dirty="0" err="1"/>
              <a:t>System.out.println</a:t>
            </a:r>
            <a:r>
              <a:rPr lang="en-US" sz="1800" b="1" dirty="0"/>
              <a:t>("s1 : "+s1);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</a:t>
            </a:r>
            <a:r>
              <a:rPr lang="en-US" sz="1800" b="1" dirty="0" err="1"/>
              <a:t>System.out.println</a:t>
            </a:r>
            <a:r>
              <a:rPr lang="en-US" sz="1800" b="1" dirty="0"/>
              <a:t>("s2 : "+s2);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}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}</a:t>
            </a:r>
            <a:endParaRPr lang="en-US" sz="2000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101125"/>
            <a:ext cx="9143999" cy="13003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How do you swap two string variables without using third or temp variable in Java?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182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30" y="495656"/>
            <a:ext cx="8137733" cy="6362344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import </a:t>
            </a:r>
            <a:r>
              <a:rPr lang="en-US" sz="1800" b="1" dirty="0" err="1"/>
              <a:t>java.util.Scanner</a:t>
            </a:r>
            <a:r>
              <a:rPr lang="en-US" sz="1800" b="1" dirty="0" smtClean="0"/>
              <a:t>; </a:t>
            </a:r>
            <a:endParaRPr lang="en-US" sz="1800" b="1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public class String13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{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static public void </a:t>
            </a:r>
            <a:r>
              <a:rPr lang="en-US" sz="1800" b="1" dirty="0" err="1"/>
              <a:t>strPer</a:t>
            </a:r>
            <a:r>
              <a:rPr lang="en-US" sz="1800" b="1" dirty="0"/>
              <a:t>(String </a:t>
            </a:r>
            <a:r>
              <a:rPr lang="en-US" sz="1800" b="1" dirty="0" err="1"/>
              <a:t>inp</a:t>
            </a:r>
            <a:r>
              <a:rPr lang="en-US" sz="1800" b="1" dirty="0"/>
              <a:t>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{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</a:t>
            </a:r>
            <a:r>
              <a:rPr lang="en-US" sz="1800" b="1" dirty="0" err="1"/>
              <a:t>strPer</a:t>
            </a:r>
            <a:r>
              <a:rPr lang="en-US" sz="1800" b="1" dirty="0"/>
              <a:t>("", </a:t>
            </a:r>
            <a:r>
              <a:rPr lang="en-US" sz="1800" b="1" dirty="0" err="1"/>
              <a:t>inp</a:t>
            </a:r>
            <a:r>
              <a:rPr lang="en-US" sz="1800" b="1" dirty="0"/>
              <a:t>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</a:t>
            </a:r>
            <a:r>
              <a:rPr lang="en-US" sz="1800" b="1" dirty="0" smtClean="0"/>
              <a:t>}     </a:t>
            </a:r>
            <a:endParaRPr lang="en-US" sz="1800" b="1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private static void </a:t>
            </a:r>
            <a:r>
              <a:rPr lang="en-US" sz="1800" b="1" dirty="0" err="1"/>
              <a:t>strPer</a:t>
            </a:r>
            <a:r>
              <a:rPr lang="en-US" sz="1800" b="1" dirty="0"/>
              <a:t>(String p, String </a:t>
            </a:r>
            <a:r>
              <a:rPr lang="en-US" sz="1800" b="1" dirty="0" err="1"/>
              <a:t>inp</a:t>
            </a:r>
            <a:r>
              <a:rPr lang="en-US" sz="1800" b="1" dirty="0"/>
              <a:t>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{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if(</a:t>
            </a:r>
            <a:r>
              <a:rPr lang="en-US" sz="1800" b="1" dirty="0" err="1"/>
              <a:t>inp.length</a:t>
            </a:r>
            <a:r>
              <a:rPr lang="en-US" sz="1800" b="1" dirty="0"/>
              <a:t>() == 0)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{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    </a:t>
            </a:r>
            <a:r>
              <a:rPr lang="en-US" sz="1800" b="1" dirty="0" err="1"/>
              <a:t>System.out.println</a:t>
            </a:r>
            <a:r>
              <a:rPr lang="en-US" sz="1800" b="1" dirty="0"/>
              <a:t>(p);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else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{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b="1">
                <a:solidFill>
                  <a:srgbClr val="FF0000"/>
                </a:solidFill>
              </a:rPr>
              <a:t>//your code here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smtClean="0"/>
              <a:t>        </a:t>
            </a:r>
            <a:r>
              <a:rPr lang="en-US" sz="1800" b="1" dirty="0"/>
              <a:t>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</a:t>
            </a:r>
            <a:r>
              <a:rPr lang="en-US" sz="1800" b="1" dirty="0" smtClean="0"/>
              <a:t>}     </a:t>
            </a:r>
            <a:endParaRPr lang="en-US" sz="1800" b="1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</a:t>
            </a:r>
            <a:endParaRPr lang="en-US" sz="2000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101125"/>
            <a:ext cx="9143999" cy="13003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Java Program To Find All Permutations Of String Recursively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833359" y="504202"/>
            <a:ext cx="4310641" cy="34866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public static void main(String[] </a:t>
            </a:r>
            <a:r>
              <a:rPr lang="en-US" sz="1800" b="1" dirty="0" err="1" smtClean="0"/>
              <a:t>args</a:t>
            </a:r>
            <a:r>
              <a:rPr lang="en-US" sz="1800" b="1" dirty="0" smtClean="0"/>
              <a:t>)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    {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        Scanner </a:t>
            </a:r>
            <a:r>
              <a:rPr lang="en-US" sz="1800" b="1" dirty="0" err="1" smtClean="0"/>
              <a:t>sc</a:t>
            </a:r>
            <a:r>
              <a:rPr lang="en-US" sz="1800" b="1" dirty="0" smtClean="0"/>
              <a:t> = new Scanner(System.in);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        </a:t>
            </a: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("Enter String :");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        String s1 = </a:t>
            </a:r>
            <a:r>
              <a:rPr lang="en-US" sz="1800" b="1" dirty="0" err="1" smtClean="0"/>
              <a:t>sc.next</a:t>
            </a:r>
            <a:r>
              <a:rPr lang="en-US" sz="1800" b="1" dirty="0" smtClean="0"/>
              <a:t>();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800" b="1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        </a:t>
            </a:r>
            <a:r>
              <a:rPr lang="en-US" sz="1800" b="1" dirty="0" err="1" smtClean="0"/>
              <a:t>strPer</a:t>
            </a:r>
            <a:r>
              <a:rPr lang="en-US" sz="1800" b="1" dirty="0" smtClean="0"/>
              <a:t>(s1);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    }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}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4905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31" y="495656"/>
            <a:ext cx="3921096" cy="6362344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import </a:t>
            </a:r>
            <a:r>
              <a:rPr lang="en-US" sz="1800" b="1" dirty="0" err="1"/>
              <a:t>java.util.HashMap</a:t>
            </a:r>
            <a:r>
              <a:rPr lang="en-US" sz="1800" b="1" dirty="0"/>
              <a:t>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import </a:t>
            </a:r>
            <a:r>
              <a:rPr lang="en-US" sz="1800" b="1" dirty="0" err="1"/>
              <a:t>java.util.Scanner</a:t>
            </a:r>
            <a:r>
              <a:rPr lang="en-US" sz="1800" b="1" dirty="0" smtClean="0"/>
              <a:t>;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  </a:t>
            </a:r>
            <a:endParaRPr lang="en-US" sz="1800" b="1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public class String15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{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static void method(String </a:t>
            </a:r>
            <a:r>
              <a:rPr lang="en-US" sz="1800" b="1" dirty="0" err="1"/>
              <a:t>inp</a:t>
            </a:r>
            <a:r>
              <a:rPr lang="en-US" sz="1800" b="1" dirty="0"/>
              <a:t>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{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</a:t>
            </a:r>
            <a:r>
              <a:rPr lang="en-US" sz="1800" b="1" dirty="0" err="1" smtClean="0"/>
              <a:t>HashMap</a:t>
            </a:r>
            <a:r>
              <a:rPr lang="en-US" sz="1800" b="1" dirty="0" smtClean="0"/>
              <a:t>&lt;Character</a:t>
            </a:r>
            <a:r>
              <a:rPr lang="en-US" sz="1800" b="1" dirty="0"/>
              <a:t>, Integer&gt; map = </a:t>
            </a:r>
            <a:endParaRPr lang="en-US" sz="1800" b="1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new </a:t>
            </a:r>
            <a:r>
              <a:rPr lang="en-US" sz="1800" b="1" dirty="0" err="1"/>
              <a:t>HashMap</a:t>
            </a:r>
            <a:r>
              <a:rPr lang="en-US" sz="1800" b="1" dirty="0"/>
              <a:t>&lt;Character, Integer&gt;();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char[] </a:t>
            </a:r>
            <a:r>
              <a:rPr lang="en-US" sz="1800" b="1" dirty="0" err="1"/>
              <a:t>strArray</a:t>
            </a:r>
            <a:r>
              <a:rPr lang="en-US" sz="1800" b="1" dirty="0"/>
              <a:t> = </a:t>
            </a:r>
            <a:r>
              <a:rPr lang="en-US" sz="1800" b="1" dirty="0" err="1"/>
              <a:t>inp.toCharArray</a:t>
            </a:r>
            <a:r>
              <a:rPr lang="en-US" sz="1800" b="1" dirty="0"/>
              <a:t>();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for (char c : </a:t>
            </a:r>
            <a:r>
              <a:rPr lang="en-US" sz="1800" b="1" dirty="0" err="1"/>
              <a:t>strArray</a:t>
            </a:r>
            <a:r>
              <a:rPr lang="en-US" sz="1800" b="1" dirty="0"/>
              <a:t>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{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    if(</a:t>
            </a:r>
            <a:r>
              <a:rPr lang="en-US" sz="1800" b="1" dirty="0" err="1"/>
              <a:t>map.containsKey</a:t>
            </a:r>
            <a:r>
              <a:rPr lang="en-US" sz="1800" b="1" dirty="0"/>
              <a:t>(c))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    {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        </a:t>
            </a:r>
            <a:r>
              <a:rPr lang="en-US" sz="1800" b="1" dirty="0" err="1"/>
              <a:t>map.put</a:t>
            </a:r>
            <a:r>
              <a:rPr lang="en-US" sz="1800" b="1" dirty="0"/>
              <a:t>(c, </a:t>
            </a:r>
            <a:r>
              <a:rPr lang="en-US" sz="1800" b="1" dirty="0" err="1"/>
              <a:t>map.get</a:t>
            </a:r>
            <a:r>
              <a:rPr lang="en-US" sz="1800" b="1" dirty="0"/>
              <a:t>(c)+1);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    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    else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    {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        </a:t>
            </a:r>
            <a:r>
              <a:rPr lang="en-US" sz="1800" b="1" dirty="0" err="1"/>
              <a:t>map.put</a:t>
            </a:r>
            <a:r>
              <a:rPr lang="en-US" sz="1800" b="1" dirty="0"/>
              <a:t>(c, 1);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    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</a:t>
            </a:r>
            <a:r>
              <a:rPr lang="en-US" sz="1800" b="1" dirty="0" smtClean="0"/>
              <a:t>}</a:t>
            </a:r>
            <a:endParaRPr lang="en-US" sz="2000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101125"/>
            <a:ext cx="9143999" cy="13003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Java Program To Find First Repeated And Non-Repeated Character In A String :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87326" y="495656"/>
            <a:ext cx="5156673" cy="63623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for (char c : </a:t>
            </a:r>
            <a:r>
              <a:rPr lang="en-US" sz="1800" b="1" dirty="0" err="1" smtClean="0"/>
              <a:t>strArray</a:t>
            </a:r>
            <a:r>
              <a:rPr lang="en-US" sz="1800" b="1" dirty="0" smtClean="0"/>
              <a:t>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        {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            if (</a:t>
            </a:r>
            <a:r>
              <a:rPr lang="en-US" sz="1800" b="1" dirty="0" err="1" smtClean="0"/>
              <a:t>map.get</a:t>
            </a:r>
            <a:r>
              <a:rPr lang="en-US" sz="1800" b="1" dirty="0" smtClean="0"/>
              <a:t>(c) == 1)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            {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("First Non-Repeated '"+</a:t>
            </a:r>
            <a:r>
              <a:rPr lang="en-US" sz="1800" b="1" dirty="0" err="1" smtClean="0"/>
              <a:t>inp</a:t>
            </a:r>
            <a:r>
              <a:rPr lang="en-US" sz="1800" b="1" dirty="0" smtClean="0"/>
              <a:t>+"' is '"+c+"'");         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                break;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            }         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        for (char c : </a:t>
            </a:r>
            <a:r>
              <a:rPr lang="en-US" sz="1800" b="1" dirty="0" err="1" smtClean="0"/>
              <a:t>strArray</a:t>
            </a:r>
            <a:r>
              <a:rPr lang="en-US" sz="1800" b="1" dirty="0" smtClean="0"/>
              <a:t>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        {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            if (</a:t>
            </a:r>
            <a:r>
              <a:rPr lang="en-US" sz="1800" b="1" dirty="0" err="1" smtClean="0"/>
              <a:t>map.get</a:t>
            </a:r>
            <a:r>
              <a:rPr lang="en-US" sz="1800" b="1" dirty="0" smtClean="0"/>
              <a:t>(c) &gt; 1)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            {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("First Repeated  '"+</a:t>
            </a:r>
            <a:r>
              <a:rPr lang="en-US" sz="1800" b="1" dirty="0" err="1" smtClean="0"/>
              <a:t>inp</a:t>
            </a:r>
            <a:r>
              <a:rPr lang="en-US" sz="1800" b="1" dirty="0" smtClean="0"/>
              <a:t>+"' is '"+c+"'");         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                break;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            }  }  }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    public static void main(String[] </a:t>
            </a:r>
            <a:r>
              <a:rPr lang="en-US" sz="1800" b="1" dirty="0" err="1" smtClean="0"/>
              <a:t>args</a:t>
            </a:r>
            <a:r>
              <a:rPr lang="en-US" sz="1800" b="1" dirty="0" smtClean="0"/>
              <a:t>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    {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        Scanner </a:t>
            </a:r>
            <a:r>
              <a:rPr lang="en-US" sz="1800" b="1" dirty="0" err="1" smtClean="0"/>
              <a:t>sc</a:t>
            </a:r>
            <a:r>
              <a:rPr lang="en-US" sz="1800" b="1" dirty="0" smtClean="0"/>
              <a:t> = new Scanner(System.in); 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        </a:t>
            </a: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("Enter the string :");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        String input = </a:t>
            </a:r>
            <a:r>
              <a:rPr lang="en-US" sz="1800" b="1" dirty="0" err="1" smtClean="0"/>
              <a:t>sc.next</a:t>
            </a:r>
            <a:r>
              <a:rPr lang="en-US" sz="1800" b="1" dirty="0" smtClean="0"/>
              <a:t>();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       method(input);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    } }   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31933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30" y="495656"/>
            <a:ext cx="5616723" cy="6362344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import </a:t>
            </a:r>
            <a:r>
              <a:rPr lang="en-US" sz="1800" b="1" dirty="0" err="1"/>
              <a:t>java.util.Scanner</a:t>
            </a:r>
            <a:r>
              <a:rPr lang="en-US" sz="1800" b="1" dirty="0"/>
              <a:t>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public class String12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{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public static void main(String[] </a:t>
            </a:r>
            <a:r>
              <a:rPr lang="en-US" sz="1800" b="1" dirty="0" err="1"/>
              <a:t>args</a:t>
            </a:r>
            <a:r>
              <a:rPr lang="en-US" sz="1800" b="1" dirty="0"/>
              <a:t>)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{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Scanner </a:t>
            </a:r>
            <a:r>
              <a:rPr lang="en-US" sz="1800" b="1" dirty="0" err="1"/>
              <a:t>sc</a:t>
            </a:r>
            <a:r>
              <a:rPr lang="en-US" sz="1800" b="1" dirty="0"/>
              <a:t> = new Scanner(System.in);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</a:t>
            </a:r>
            <a:r>
              <a:rPr lang="en-US" sz="1800" b="1" dirty="0" err="1"/>
              <a:t>System.out.println</a:t>
            </a:r>
            <a:r>
              <a:rPr lang="en-US" sz="1800" b="1" dirty="0"/>
              <a:t>("Enter First String :");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String s1 = </a:t>
            </a:r>
            <a:r>
              <a:rPr lang="en-US" sz="1800" b="1" dirty="0" err="1"/>
              <a:t>sc.next</a:t>
            </a:r>
            <a:r>
              <a:rPr lang="en-US" sz="1800" b="1" dirty="0"/>
              <a:t>();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</a:t>
            </a:r>
            <a:r>
              <a:rPr lang="en-US" sz="1800" b="1" dirty="0" err="1"/>
              <a:t>System.out.println</a:t>
            </a:r>
            <a:r>
              <a:rPr lang="en-US" sz="1800" b="1" dirty="0"/>
              <a:t>("Enter Second String :");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String s2 = </a:t>
            </a:r>
            <a:r>
              <a:rPr lang="en-US" sz="1800" b="1" dirty="0" err="1"/>
              <a:t>sc.next</a:t>
            </a:r>
            <a:r>
              <a:rPr lang="en-US" sz="1800" b="1" dirty="0"/>
              <a:t>();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s1 = s1 + s2;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s2 = s1.substring(0, s1.length()-s2.length());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s1 = s1.substring(s2.length());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</a:t>
            </a:r>
            <a:r>
              <a:rPr lang="en-US" sz="1800" b="1" dirty="0" err="1"/>
              <a:t>System.out.println</a:t>
            </a:r>
            <a:r>
              <a:rPr lang="en-US" sz="1800" b="1" dirty="0"/>
              <a:t>("After Swapping :");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</a:t>
            </a:r>
            <a:r>
              <a:rPr lang="en-US" sz="1800" b="1" dirty="0" err="1"/>
              <a:t>System.out.println</a:t>
            </a:r>
            <a:r>
              <a:rPr lang="en-US" sz="1800" b="1" dirty="0"/>
              <a:t>("s1 : "+s1);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</a:t>
            </a:r>
            <a:r>
              <a:rPr lang="en-US" sz="1800" b="1" dirty="0" err="1"/>
              <a:t>System.out.println</a:t>
            </a:r>
            <a:r>
              <a:rPr lang="en-US" sz="1800" b="1" dirty="0"/>
              <a:t>("s2 : "+s2);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}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}</a:t>
            </a:r>
            <a:endParaRPr lang="en-US" sz="2000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101125"/>
            <a:ext cx="9143999" cy="13003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How do you swap two string variables without using third or temp variable in Java?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979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30" y="495656"/>
            <a:ext cx="5616723" cy="6362344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import </a:t>
            </a:r>
            <a:r>
              <a:rPr lang="en-US" sz="1800" b="1" dirty="0" err="1"/>
              <a:t>java.util.Scanner</a:t>
            </a:r>
            <a:r>
              <a:rPr lang="en-US" sz="1800" b="1" dirty="0" smtClean="0"/>
              <a:t>; </a:t>
            </a:r>
            <a:endParaRPr lang="en-US" sz="1800" b="1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public class String16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{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public static String method(String </a:t>
            </a:r>
            <a:r>
              <a:rPr lang="en-US" sz="1800" b="1" dirty="0" err="1"/>
              <a:t>inp</a:t>
            </a:r>
            <a:r>
              <a:rPr lang="en-US" sz="1800" b="1" dirty="0"/>
              <a:t>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{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String[] words = </a:t>
            </a:r>
            <a:r>
              <a:rPr lang="en-US" sz="1800" b="1" dirty="0" err="1"/>
              <a:t>inp.split</a:t>
            </a:r>
            <a:r>
              <a:rPr lang="en-US" sz="1800" b="1" dirty="0"/>
              <a:t>("\\s");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String </a:t>
            </a:r>
            <a:r>
              <a:rPr lang="en-US" sz="1800" b="1" dirty="0" err="1"/>
              <a:t>str</a:t>
            </a:r>
            <a:r>
              <a:rPr lang="en-US" sz="1800" b="1" dirty="0"/>
              <a:t> = "";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for (</a:t>
            </a:r>
            <a:r>
              <a:rPr lang="en-US" sz="1800" b="1" dirty="0" err="1"/>
              <a:t>int</a:t>
            </a:r>
            <a:r>
              <a:rPr lang="en-US" sz="1800" b="1" dirty="0"/>
              <a:t> </a:t>
            </a:r>
            <a:r>
              <a:rPr lang="en-US" sz="1800" b="1" dirty="0" err="1"/>
              <a:t>i</a:t>
            </a:r>
            <a:r>
              <a:rPr lang="en-US" sz="1800" b="1" dirty="0"/>
              <a:t> = words.length-1; </a:t>
            </a:r>
            <a:r>
              <a:rPr lang="en-US" sz="1800" b="1" dirty="0" err="1"/>
              <a:t>i</a:t>
            </a:r>
            <a:r>
              <a:rPr lang="en-US" sz="1800" b="1" dirty="0"/>
              <a:t> &gt;= 0; </a:t>
            </a:r>
            <a:r>
              <a:rPr lang="en-US" sz="1800" b="1" dirty="0" err="1"/>
              <a:t>i</a:t>
            </a:r>
            <a:r>
              <a:rPr lang="en-US" sz="1800" b="1" dirty="0"/>
              <a:t>--)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{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    </a:t>
            </a:r>
            <a:r>
              <a:rPr lang="en-US" sz="1800" b="1" dirty="0" err="1"/>
              <a:t>str</a:t>
            </a:r>
            <a:r>
              <a:rPr lang="en-US" sz="1800" b="1" dirty="0"/>
              <a:t> = </a:t>
            </a:r>
            <a:r>
              <a:rPr lang="en-US" sz="1800" b="1" dirty="0" err="1"/>
              <a:t>str</a:t>
            </a:r>
            <a:r>
              <a:rPr lang="en-US" sz="1800" b="1" dirty="0"/>
              <a:t> + words[</a:t>
            </a:r>
            <a:r>
              <a:rPr lang="en-US" sz="1800" b="1" dirty="0" err="1"/>
              <a:t>i</a:t>
            </a:r>
            <a:r>
              <a:rPr lang="en-US" sz="1800" b="1" dirty="0"/>
              <a:t>] + " ";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}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return </a:t>
            </a:r>
            <a:r>
              <a:rPr lang="en-US" sz="1800" b="1" dirty="0" err="1"/>
              <a:t>str</a:t>
            </a:r>
            <a:r>
              <a:rPr lang="en-US" sz="1800" b="1" dirty="0"/>
              <a:t>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}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public static void main(String[] </a:t>
            </a:r>
            <a:r>
              <a:rPr lang="en-US" sz="1800" b="1" dirty="0" err="1"/>
              <a:t>args</a:t>
            </a:r>
            <a:r>
              <a:rPr lang="en-US" sz="1800" b="1" dirty="0"/>
              <a:t>)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{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Scanner </a:t>
            </a:r>
            <a:r>
              <a:rPr lang="en-US" sz="1800" b="1" dirty="0" err="1"/>
              <a:t>sc</a:t>
            </a:r>
            <a:r>
              <a:rPr lang="en-US" sz="1800" b="1" dirty="0"/>
              <a:t> = new Scanner(System.in);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</a:t>
            </a:r>
            <a:r>
              <a:rPr lang="en-US" sz="1800" b="1" dirty="0" err="1"/>
              <a:t>System.out.println</a:t>
            </a:r>
            <a:r>
              <a:rPr lang="en-US" sz="1800" b="1" dirty="0"/>
              <a:t>("Enter Input String :");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String </a:t>
            </a:r>
            <a:r>
              <a:rPr lang="en-US" sz="1800" b="1" dirty="0" err="1"/>
              <a:t>inp</a:t>
            </a:r>
            <a:r>
              <a:rPr lang="en-US" sz="1800" b="1" dirty="0"/>
              <a:t> = </a:t>
            </a:r>
            <a:r>
              <a:rPr lang="en-US" sz="1800" b="1" dirty="0" err="1"/>
              <a:t>sc.nextLine</a:t>
            </a:r>
            <a:r>
              <a:rPr lang="en-US" sz="1800" b="1" dirty="0"/>
              <a:t>();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String </a:t>
            </a:r>
            <a:r>
              <a:rPr lang="en-US" sz="1800" b="1" dirty="0" err="1"/>
              <a:t>str</a:t>
            </a:r>
            <a:r>
              <a:rPr lang="en-US" sz="1800" b="1" dirty="0"/>
              <a:t> = method(</a:t>
            </a:r>
            <a:r>
              <a:rPr lang="en-US" sz="1800" b="1" dirty="0" err="1"/>
              <a:t>inp</a:t>
            </a:r>
            <a:r>
              <a:rPr lang="en-US" sz="1800" b="1" dirty="0"/>
              <a:t>);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</a:t>
            </a:r>
            <a:r>
              <a:rPr lang="en-US" sz="1800" b="1" dirty="0" err="1"/>
              <a:t>System.out.println</a:t>
            </a:r>
            <a:r>
              <a:rPr lang="en-US" sz="1800" b="1" dirty="0"/>
              <a:t>("Input String : "+</a:t>
            </a:r>
            <a:r>
              <a:rPr lang="en-US" sz="1800" b="1" dirty="0" err="1"/>
              <a:t>inp</a:t>
            </a:r>
            <a:r>
              <a:rPr lang="en-US" sz="1800" b="1" dirty="0"/>
              <a:t>);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</a:t>
            </a:r>
            <a:r>
              <a:rPr lang="en-US" sz="1800" b="1" dirty="0" err="1"/>
              <a:t>System.out.println</a:t>
            </a:r>
            <a:r>
              <a:rPr lang="en-US" sz="1800" b="1" dirty="0"/>
              <a:t>("Output String : "+</a:t>
            </a:r>
            <a:r>
              <a:rPr lang="en-US" sz="1800" b="1" dirty="0" err="1"/>
              <a:t>str</a:t>
            </a:r>
            <a:r>
              <a:rPr lang="en-US" sz="1800" b="1" dirty="0"/>
              <a:t>);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</a:t>
            </a:r>
            <a:r>
              <a:rPr lang="en-US" sz="1800" b="1" dirty="0" err="1"/>
              <a:t>sc.close</a:t>
            </a:r>
            <a:r>
              <a:rPr lang="en-US" sz="1800" b="1" dirty="0"/>
              <a:t>();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</a:t>
            </a:r>
            <a:r>
              <a:rPr lang="en-US" sz="1800" b="1" dirty="0" smtClean="0"/>
              <a:t>} }</a:t>
            </a:r>
            <a:endParaRPr lang="en-US" sz="2000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101125"/>
            <a:ext cx="9143999" cy="13003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 How To Reverse A Sentence Word By Word In Java?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382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30" y="495656"/>
            <a:ext cx="5616723" cy="6362344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import </a:t>
            </a:r>
            <a:r>
              <a:rPr lang="en-US" sz="1800" b="1" dirty="0" err="1"/>
              <a:t>java.util.Scanner</a:t>
            </a:r>
            <a:r>
              <a:rPr lang="en-US" sz="1800" b="1" dirty="0"/>
              <a:t>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public class String18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{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public static void main(String[] </a:t>
            </a:r>
            <a:r>
              <a:rPr lang="en-US" sz="1800" b="1" dirty="0" err="1"/>
              <a:t>args</a:t>
            </a:r>
            <a:r>
              <a:rPr lang="en-US" sz="1800" b="1" dirty="0"/>
              <a:t>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{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Scanner </a:t>
            </a:r>
            <a:r>
              <a:rPr lang="en-US" sz="1800" b="1" dirty="0" err="1"/>
              <a:t>sc</a:t>
            </a:r>
            <a:r>
              <a:rPr lang="en-US" sz="1800" b="1" dirty="0"/>
              <a:t> = new Scanner(System.in);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</a:t>
            </a:r>
            <a:r>
              <a:rPr lang="en-US" sz="1800" b="1" dirty="0" err="1"/>
              <a:t>System.out.println</a:t>
            </a:r>
            <a:r>
              <a:rPr lang="en-US" sz="1800" b="1" dirty="0"/>
              <a:t>("Enter the string...");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String </a:t>
            </a:r>
            <a:r>
              <a:rPr lang="en-US" sz="1800" b="1" dirty="0" err="1"/>
              <a:t>inp</a:t>
            </a:r>
            <a:r>
              <a:rPr lang="en-US" sz="1800" b="1" dirty="0"/>
              <a:t> = </a:t>
            </a:r>
            <a:r>
              <a:rPr lang="en-US" sz="1800" b="1" dirty="0" err="1"/>
              <a:t>sc.nextLine</a:t>
            </a:r>
            <a:r>
              <a:rPr lang="en-US" sz="1800" b="1" dirty="0"/>
              <a:t>();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String </a:t>
            </a:r>
            <a:r>
              <a:rPr lang="en-US" sz="1800" b="1" dirty="0" err="1"/>
              <a:t>str</a:t>
            </a:r>
            <a:r>
              <a:rPr lang="en-US" sz="1800" b="1" dirty="0"/>
              <a:t> = </a:t>
            </a:r>
            <a:r>
              <a:rPr lang="en-US" sz="1800" b="1" dirty="0" err="1"/>
              <a:t>inp.replaceAll</a:t>
            </a:r>
            <a:r>
              <a:rPr lang="en-US" sz="1800" b="1" dirty="0"/>
              <a:t>("[</a:t>
            </a:r>
            <a:r>
              <a:rPr lang="en-US" sz="1800" b="1" dirty="0" err="1"/>
              <a:t>AEIOUaeiou</a:t>
            </a:r>
            <a:r>
              <a:rPr lang="en-US" sz="1800" b="1" dirty="0"/>
              <a:t>]", "");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</a:t>
            </a:r>
            <a:r>
              <a:rPr lang="en-US" sz="1800" b="1" dirty="0" err="1"/>
              <a:t>System.out.println</a:t>
            </a:r>
            <a:r>
              <a:rPr lang="en-US" sz="1800" b="1" dirty="0"/>
              <a:t>("The string without vowels...");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</a:t>
            </a:r>
            <a:r>
              <a:rPr lang="en-US" sz="1800" b="1" dirty="0" err="1"/>
              <a:t>System.out.println</a:t>
            </a:r>
            <a:r>
              <a:rPr lang="en-US" sz="1800" b="1" dirty="0"/>
              <a:t>(</a:t>
            </a:r>
            <a:r>
              <a:rPr lang="en-US" sz="1800" b="1" dirty="0" err="1"/>
              <a:t>str</a:t>
            </a:r>
            <a:r>
              <a:rPr lang="en-US" sz="1800" b="1" dirty="0"/>
              <a:t>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</a:t>
            </a:r>
            <a:r>
              <a:rPr lang="en-US" sz="1800" b="1" dirty="0" err="1"/>
              <a:t>sc.close</a:t>
            </a:r>
            <a:r>
              <a:rPr lang="en-US" sz="1800" b="1" dirty="0"/>
              <a:t>();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}</a:t>
            </a:r>
            <a:endParaRPr lang="en-US" sz="2000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101125"/>
            <a:ext cx="9143999" cy="13003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 Java Program To Remove All Vowels From String Using </a:t>
            </a:r>
            <a:r>
              <a:rPr lang="en-US" sz="1800" b="1" dirty="0" err="1">
                <a:solidFill>
                  <a:srgbClr val="FF0000"/>
                </a:solidFill>
              </a:rPr>
              <a:t>replaceAll</a:t>
            </a:r>
            <a:r>
              <a:rPr lang="en-US" sz="1800" b="1" dirty="0">
                <a:solidFill>
                  <a:srgbClr val="FF0000"/>
                </a:solidFill>
              </a:rPr>
              <a:t>() Method :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747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30" y="495656"/>
            <a:ext cx="7812992" cy="6362344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import </a:t>
            </a:r>
            <a:r>
              <a:rPr lang="en-US" sz="1800" b="1" dirty="0" err="1"/>
              <a:t>java.util.Set</a:t>
            </a:r>
            <a:r>
              <a:rPr lang="en-US" sz="1800" b="1" dirty="0"/>
              <a:t>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import </a:t>
            </a:r>
            <a:r>
              <a:rPr lang="en-US" sz="1800" b="1" dirty="0" err="1"/>
              <a:t>java.util.TreeSet</a:t>
            </a:r>
            <a:r>
              <a:rPr lang="en-US" sz="1800" b="1" dirty="0"/>
              <a:t>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import </a:t>
            </a:r>
            <a:r>
              <a:rPr lang="en-US" sz="1800" b="1" dirty="0" err="1"/>
              <a:t>java.util.Scanner</a:t>
            </a:r>
            <a:r>
              <a:rPr lang="en-US" sz="1800" b="1" dirty="0" smtClean="0"/>
              <a:t>; </a:t>
            </a:r>
            <a:endParaRPr lang="en-US" sz="1800" b="1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public class String19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{    </a:t>
            </a:r>
            <a:r>
              <a:rPr lang="en-US" sz="1800" b="1" dirty="0"/>
              <a:t>private static void method(String </a:t>
            </a:r>
            <a:r>
              <a:rPr lang="en-US" sz="1800" b="1" dirty="0" err="1"/>
              <a:t>fstr</a:t>
            </a:r>
            <a:r>
              <a:rPr lang="en-US" sz="1800" b="1" dirty="0"/>
              <a:t>, String </a:t>
            </a:r>
            <a:r>
              <a:rPr lang="en-US" sz="1800" b="1" dirty="0" err="1"/>
              <a:t>sstr</a:t>
            </a:r>
            <a:r>
              <a:rPr lang="en-US" sz="1800" b="1" dirty="0"/>
              <a:t>)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{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char[] </a:t>
            </a:r>
            <a:r>
              <a:rPr lang="en-US" sz="1800" b="1" dirty="0" err="1"/>
              <a:t>fstrArr</a:t>
            </a:r>
            <a:r>
              <a:rPr lang="en-US" sz="1800" b="1" dirty="0"/>
              <a:t> = </a:t>
            </a:r>
            <a:r>
              <a:rPr lang="en-US" sz="1800" b="1" dirty="0" err="1"/>
              <a:t>fstr.replaceAll</a:t>
            </a:r>
            <a:r>
              <a:rPr lang="en-US" sz="1800" b="1" dirty="0"/>
              <a:t>("\\s+", "").</a:t>
            </a:r>
            <a:r>
              <a:rPr lang="en-US" sz="1800" b="1" dirty="0" err="1"/>
              <a:t>toCharArray</a:t>
            </a:r>
            <a:r>
              <a:rPr lang="en-US" sz="1800" b="1" dirty="0"/>
              <a:t>();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char[] </a:t>
            </a:r>
            <a:r>
              <a:rPr lang="en-US" sz="1800" b="1" dirty="0" err="1"/>
              <a:t>sstrArr</a:t>
            </a:r>
            <a:r>
              <a:rPr lang="en-US" sz="1800" b="1" dirty="0"/>
              <a:t> = </a:t>
            </a:r>
            <a:r>
              <a:rPr lang="en-US" sz="1800" b="1" dirty="0" err="1"/>
              <a:t>sstr.replaceAll</a:t>
            </a:r>
            <a:r>
              <a:rPr lang="en-US" sz="1800" b="1" dirty="0"/>
              <a:t>("\\s+", "").</a:t>
            </a:r>
            <a:r>
              <a:rPr lang="en-US" sz="1800" b="1" dirty="0" err="1"/>
              <a:t>toCharArray</a:t>
            </a:r>
            <a:r>
              <a:rPr lang="en-US" sz="1800" b="1" dirty="0"/>
              <a:t>();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Set&lt;Character&gt; </a:t>
            </a:r>
            <a:r>
              <a:rPr lang="en-US" sz="1800" b="1" dirty="0" err="1"/>
              <a:t>fstrSet</a:t>
            </a:r>
            <a:r>
              <a:rPr lang="en-US" sz="1800" b="1" dirty="0"/>
              <a:t> = new </a:t>
            </a:r>
            <a:r>
              <a:rPr lang="en-US" sz="1800" b="1" dirty="0" err="1"/>
              <a:t>TreeSet</a:t>
            </a:r>
            <a:r>
              <a:rPr lang="en-US" sz="1800" b="1" dirty="0"/>
              <a:t>&lt;&gt;();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Set&lt;Character&gt; </a:t>
            </a:r>
            <a:r>
              <a:rPr lang="en-US" sz="1800" b="1" dirty="0" err="1"/>
              <a:t>sstrSet</a:t>
            </a:r>
            <a:r>
              <a:rPr lang="en-US" sz="1800" b="1" dirty="0"/>
              <a:t> = new </a:t>
            </a:r>
            <a:r>
              <a:rPr lang="en-US" sz="1800" b="1" dirty="0" err="1"/>
              <a:t>TreeSet</a:t>
            </a:r>
            <a:r>
              <a:rPr lang="en-US" sz="1800" b="1" dirty="0" smtClean="0"/>
              <a:t>&lt;&gt;();         </a:t>
            </a:r>
            <a:endParaRPr lang="en-US" sz="1800" b="1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for (char c : </a:t>
            </a:r>
            <a:r>
              <a:rPr lang="en-US" sz="1800" b="1" dirty="0" err="1"/>
              <a:t>fstrArr</a:t>
            </a:r>
            <a:r>
              <a:rPr lang="en-US" sz="1800" b="1" dirty="0"/>
              <a:t>)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{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    </a:t>
            </a:r>
            <a:r>
              <a:rPr lang="en-US" sz="1800" b="1" dirty="0" err="1"/>
              <a:t>fstrSet.add</a:t>
            </a:r>
            <a:r>
              <a:rPr lang="en-US" sz="1800" b="1" dirty="0"/>
              <a:t>(c);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}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for (char c : </a:t>
            </a:r>
            <a:r>
              <a:rPr lang="en-US" sz="1800" b="1" dirty="0" err="1"/>
              <a:t>sstrArr</a:t>
            </a:r>
            <a:r>
              <a:rPr lang="en-US" sz="1800" b="1" dirty="0"/>
              <a:t>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{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    </a:t>
            </a:r>
            <a:r>
              <a:rPr lang="en-US" sz="1800" b="1" dirty="0" err="1"/>
              <a:t>sstrSet.add</a:t>
            </a:r>
            <a:r>
              <a:rPr lang="en-US" sz="1800" b="1" dirty="0"/>
              <a:t>(c);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}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</a:t>
            </a:r>
            <a:r>
              <a:rPr lang="en-US" sz="1800" b="1" dirty="0" err="1"/>
              <a:t>fstrSet.retainAll</a:t>
            </a:r>
            <a:r>
              <a:rPr lang="en-US" sz="1800" b="1" dirty="0"/>
              <a:t>(</a:t>
            </a:r>
            <a:r>
              <a:rPr lang="en-US" sz="1800" b="1" dirty="0" err="1"/>
              <a:t>sstrSet</a:t>
            </a:r>
            <a:r>
              <a:rPr lang="en-US" sz="1800" b="1" dirty="0"/>
              <a:t>);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</a:t>
            </a:r>
            <a:r>
              <a:rPr lang="en-US" sz="1800" b="1" dirty="0" err="1"/>
              <a:t>System.out.println</a:t>
            </a:r>
            <a:r>
              <a:rPr lang="en-US" sz="1800" b="1" dirty="0"/>
              <a:t>("Common characters in alphabetical order : "+</a:t>
            </a:r>
            <a:r>
              <a:rPr lang="en-US" sz="1800" b="1" dirty="0" err="1"/>
              <a:t>fstrSet</a:t>
            </a:r>
            <a:r>
              <a:rPr lang="en-US" sz="1800" b="1" dirty="0"/>
              <a:t>);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</a:t>
            </a:r>
            <a:r>
              <a:rPr lang="en-US" sz="1800" b="1" dirty="0" err="1"/>
              <a:t>System.out.println</a:t>
            </a:r>
            <a:r>
              <a:rPr lang="en-US" sz="1800" b="1" dirty="0"/>
              <a:t>("Count : "+</a:t>
            </a:r>
            <a:r>
              <a:rPr lang="en-US" sz="1800" b="1" dirty="0" err="1"/>
              <a:t>fstrSet.size</a:t>
            </a:r>
            <a:r>
              <a:rPr lang="en-US" sz="1800" b="1" dirty="0"/>
              <a:t>());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</a:t>
            </a:r>
            <a:r>
              <a:rPr lang="en-US" sz="1800" b="1" dirty="0" smtClean="0"/>
              <a:t>}</a:t>
            </a:r>
            <a:endParaRPr lang="en-US" sz="2000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101125"/>
            <a:ext cx="9143999" cy="13003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Print Common Characters Between Two Strings In Alphabetical Order In Java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862557" y="2743200"/>
            <a:ext cx="4647488" cy="3181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public static void main(String[] </a:t>
            </a:r>
            <a:r>
              <a:rPr lang="en-US" sz="1800" b="1" dirty="0" err="1" smtClean="0"/>
              <a:t>args</a:t>
            </a:r>
            <a:r>
              <a:rPr lang="en-US" sz="1800" b="1" dirty="0" smtClean="0"/>
              <a:t>)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    {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        Scanner </a:t>
            </a:r>
            <a:r>
              <a:rPr lang="en-US" sz="1800" b="1" dirty="0" err="1" smtClean="0"/>
              <a:t>sc</a:t>
            </a:r>
            <a:r>
              <a:rPr lang="en-US" sz="1800" b="1" dirty="0" smtClean="0"/>
              <a:t> = new Scanner(System.in);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        </a:t>
            </a: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("Enter two input strings :");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        String </a:t>
            </a:r>
            <a:r>
              <a:rPr lang="en-US" sz="1800" b="1" dirty="0" err="1" smtClean="0"/>
              <a:t>fstr</a:t>
            </a:r>
            <a:r>
              <a:rPr lang="en-US" sz="1800" b="1" dirty="0" smtClean="0"/>
              <a:t> = </a:t>
            </a:r>
            <a:r>
              <a:rPr lang="en-US" sz="1800" b="1" dirty="0" err="1" smtClean="0"/>
              <a:t>sc.nextLine</a:t>
            </a:r>
            <a:r>
              <a:rPr lang="en-US" sz="1800" b="1" dirty="0" smtClean="0"/>
              <a:t>();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        String </a:t>
            </a:r>
            <a:r>
              <a:rPr lang="en-US" sz="1800" b="1" dirty="0" err="1" smtClean="0"/>
              <a:t>sstr</a:t>
            </a:r>
            <a:r>
              <a:rPr lang="en-US" sz="1800" b="1" dirty="0" smtClean="0"/>
              <a:t> = </a:t>
            </a:r>
            <a:r>
              <a:rPr lang="en-US" sz="1800" b="1" dirty="0" err="1" smtClean="0"/>
              <a:t>sc.nextLine</a:t>
            </a:r>
            <a:r>
              <a:rPr lang="en-US" sz="1800" b="1" dirty="0" smtClean="0"/>
              <a:t>();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        method(</a:t>
            </a:r>
            <a:r>
              <a:rPr lang="en-US" sz="1800" b="1" dirty="0" err="1" smtClean="0"/>
              <a:t>fstr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sstr</a:t>
            </a:r>
            <a:r>
              <a:rPr lang="en-US" sz="1800" b="1" dirty="0" smtClean="0"/>
              <a:t>);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        </a:t>
            </a:r>
            <a:r>
              <a:rPr lang="en-US" sz="1800" b="1" dirty="0" err="1" smtClean="0"/>
              <a:t>sc.close</a:t>
            </a:r>
            <a:r>
              <a:rPr lang="en-US" sz="1800" b="1" dirty="0" smtClean="0"/>
              <a:t>();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    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}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92082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31" y="495656"/>
            <a:ext cx="4548498" cy="636234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import </a:t>
            </a:r>
            <a:r>
              <a:rPr lang="en-US" sz="1800" b="1" dirty="0" err="1"/>
              <a:t>java.util.HashMap</a:t>
            </a:r>
            <a:r>
              <a:rPr lang="en-US" sz="1800" b="1" dirty="0"/>
              <a:t>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import </a:t>
            </a:r>
            <a:r>
              <a:rPr lang="en-US" sz="1800" b="1" dirty="0" err="1"/>
              <a:t>java.util.Map.Entry</a:t>
            </a:r>
            <a:r>
              <a:rPr lang="en-US" sz="1800" b="1" dirty="0"/>
              <a:t>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import </a:t>
            </a:r>
            <a:r>
              <a:rPr lang="en-US" sz="1800" b="1" dirty="0" err="1"/>
              <a:t>java.util.Set</a:t>
            </a:r>
            <a:r>
              <a:rPr lang="en-US" sz="1800" b="1" dirty="0" smtClean="0"/>
              <a:t>; </a:t>
            </a:r>
            <a:endParaRPr lang="en-US" sz="1800" b="1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public class String20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{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private static void method(String </a:t>
            </a:r>
            <a:r>
              <a:rPr lang="en-US" sz="1800" b="1" dirty="0" err="1"/>
              <a:t>inp</a:t>
            </a:r>
            <a:r>
              <a:rPr lang="en-US" sz="1800" b="1" dirty="0"/>
              <a:t>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{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</a:t>
            </a:r>
            <a:r>
              <a:rPr lang="en-US" sz="1800" b="1" dirty="0" err="1"/>
              <a:t>HashMap</a:t>
            </a:r>
            <a:r>
              <a:rPr lang="en-US" sz="1800" b="1" dirty="0"/>
              <a:t>&lt;Character, Integer&gt; map = </a:t>
            </a:r>
            <a:endParaRPr lang="en-US" sz="1800" b="1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new </a:t>
            </a:r>
            <a:r>
              <a:rPr lang="en-US" sz="1800" b="1" dirty="0" err="1"/>
              <a:t>HashMap</a:t>
            </a:r>
            <a:r>
              <a:rPr lang="en-US" sz="1800" b="1" dirty="0"/>
              <a:t>&lt;&gt;();          </a:t>
            </a:r>
            <a:endParaRPr lang="en-US" sz="1800" b="1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char</a:t>
            </a:r>
            <a:r>
              <a:rPr lang="en-US" sz="1800" b="1" dirty="0"/>
              <a:t>[] </a:t>
            </a:r>
            <a:r>
              <a:rPr lang="en-US" sz="1800" b="1" dirty="0" err="1"/>
              <a:t>Arr</a:t>
            </a:r>
            <a:r>
              <a:rPr lang="en-US" sz="1800" b="1" dirty="0"/>
              <a:t> = </a:t>
            </a:r>
            <a:endParaRPr lang="en-US" sz="1800" b="1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 smtClean="0"/>
              <a:t>inp.replaceAll</a:t>
            </a:r>
            <a:r>
              <a:rPr lang="en-US" sz="1800" b="1" dirty="0"/>
              <a:t>("\\s+", "").</a:t>
            </a:r>
            <a:r>
              <a:rPr lang="en-US" sz="1800" b="1" dirty="0" err="1"/>
              <a:t>toCharArray</a:t>
            </a:r>
            <a:r>
              <a:rPr lang="en-US" sz="1800" b="1" dirty="0"/>
              <a:t>();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for (char c : </a:t>
            </a:r>
            <a:r>
              <a:rPr lang="en-US" sz="1800" b="1" dirty="0" err="1"/>
              <a:t>Arr</a:t>
            </a:r>
            <a:r>
              <a:rPr lang="en-US" sz="1800" b="1" dirty="0"/>
              <a:t>)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{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    if (</a:t>
            </a:r>
            <a:r>
              <a:rPr lang="en-US" sz="1800" b="1" dirty="0" err="1"/>
              <a:t>map.containsKey</a:t>
            </a:r>
            <a:r>
              <a:rPr lang="en-US" sz="1800" b="1" dirty="0"/>
              <a:t>(c))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    {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        </a:t>
            </a:r>
            <a:r>
              <a:rPr lang="en-US" sz="1800" b="1" dirty="0" err="1"/>
              <a:t>map.put</a:t>
            </a:r>
            <a:r>
              <a:rPr lang="en-US" sz="1800" b="1" dirty="0"/>
              <a:t>(c, </a:t>
            </a:r>
            <a:r>
              <a:rPr lang="en-US" sz="1800" b="1" dirty="0" err="1"/>
              <a:t>map.get</a:t>
            </a:r>
            <a:r>
              <a:rPr lang="en-US" sz="1800" b="1" dirty="0"/>
              <a:t>(c)+1);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    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    else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    {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        </a:t>
            </a:r>
            <a:r>
              <a:rPr lang="en-US" sz="1800" b="1" dirty="0" err="1"/>
              <a:t>map.put</a:t>
            </a:r>
            <a:r>
              <a:rPr lang="en-US" sz="1800" b="1" dirty="0"/>
              <a:t>(c, 1);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    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}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        </a:t>
            </a:r>
            <a:endParaRPr lang="en-US" sz="2000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101125"/>
            <a:ext cx="9143999" cy="13003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 Maximum Occurring Character In String In Java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614729" y="495656"/>
            <a:ext cx="4529270" cy="636234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Set&lt;Entry&lt;Character, Integer&gt;&gt; set = </a:t>
            </a:r>
            <a:r>
              <a:rPr lang="en-US" sz="1800" b="1" dirty="0" err="1" smtClean="0"/>
              <a:t>map.entrySet</a:t>
            </a:r>
            <a:r>
              <a:rPr lang="en-US" sz="1800" b="1" dirty="0" smtClean="0"/>
              <a:t>();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       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cnt</a:t>
            </a:r>
            <a:r>
              <a:rPr lang="en-US" sz="1800" b="1" dirty="0" smtClean="0"/>
              <a:t> = 0;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        char </a:t>
            </a:r>
            <a:r>
              <a:rPr lang="en-US" sz="1800" b="1" dirty="0" err="1" smtClean="0"/>
              <a:t>chr</a:t>
            </a:r>
            <a:r>
              <a:rPr lang="en-US" sz="1800" b="1" dirty="0" smtClean="0"/>
              <a:t> = 0;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        for (Entry&lt;Character, Integer&gt; entry : set)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        {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            if (</a:t>
            </a:r>
            <a:r>
              <a:rPr lang="en-US" sz="1800" b="1" dirty="0" err="1" smtClean="0"/>
              <a:t>entry.getValue</a:t>
            </a:r>
            <a:r>
              <a:rPr lang="en-US" sz="1800" b="1" dirty="0" smtClean="0"/>
              <a:t>() &gt; </a:t>
            </a:r>
            <a:r>
              <a:rPr lang="en-US" sz="1800" b="1" dirty="0" err="1" smtClean="0"/>
              <a:t>cnt</a:t>
            </a:r>
            <a:r>
              <a:rPr lang="en-US" sz="1800" b="1" dirty="0" smtClean="0"/>
              <a:t>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            {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                </a:t>
            </a:r>
            <a:r>
              <a:rPr lang="en-US" sz="1800" b="1" dirty="0" err="1" smtClean="0"/>
              <a:t>cnt</a:t>
            </a:r>
            <a:r>
              <a:rPr lang="en-US" sz="1800" b="1" dirty="0" smtClean="0"/>
              <a:t> = </a:t>
            </a:r>
            <a:r>
              <a:rPr lang="en-US" sz="1800" b="1" dirty="0" err="1" smtClean="0"/>
              <a:t>entry.getValue</a:t>
            </a:r>
            <a:r>
              <a:rPr lang="en-US" sz="1800" b="1" dirty="0" smtClean="0"/>
              <a:t>();        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                </a:t>
            </a:r>
            <a:r>
              <a:rPr lang="en-US" sz="1800" b="1" dirty="0" err="1" smtClean="0"/>
              <a:t>chr</a:t>
            </a:r>
            <a:r>
              <a:rPr lang="en-US" sz="1800" b="1" dirty="0" smtClean="0"/>
              <a:t> = </a:t>
            </a:r>
            <a:r>
              <a:rPr lang="en-US" sz="1800" b="1" dirty="0" err="1" smtClean="0"/>
              <a:t>entry.getKey</a:t>
            </a:r>
            <a:r>
              <a:rPr lang="en-US" sz="1800" b="1" dirty="0" smtClean="0"/>
              <a:t>();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            }      }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800" b="1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        </a:t>
            </a: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("Input String : "+</a:t>
            </a:r>
            <a:r>
              <a:rPr lang="en-US" sz="1800" b="1" dirty="0" err="1" smtClean="0"/>
              <a:t>inp</a:t>
            </a:r>
            <a:r>
              <a:rPr lang="en-US" sz="1800" b="1" dirty="0" smtClean="0"/>
              <a:t>);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        </a:t>
            </a: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("Maximum count :");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        </a:t>
            </a: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chr</a:t>
            </a:r>
            <a:r>
              <a:rPr lang="en-US" sz="1800" b="1" dirty="0" smtClean="0"/>
              <a:t>+" : "+</a:t>
            </a:r>
            <a:r>
              <a:rPr lang="en-US" sz="1800" b="1" dirty="0" err="1" smtClean="0"/>
              <a:t>cnt</a:t>
            </a:r>
            <a:r>
              <a:rPr lang="en-US" sz="1800" b="1" dirty="0" smtClean="0"/>
              <a:t>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    }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    public static void main(String[] </a:t>
            </a:r>
            <a:r>
              <a:rPr lang="en-US" sz="1800" b="1" dirty="0" err="1" smtClean="0"/>
              <a:t>args</a:t>
            </a:r>
            <a:r>
              <a:rPr lang="en-US" sz="1800" b="1" dirty="0" smtClean="0"/>
              <a:t>)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    {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         method("</a:t>
            </a:r>
            <a:r>
              <a:rPr lang="en-US" sz="1800" b="1" dirty="0" err="1" smtClean="0"/>
              <a:t>abbcccddddeeeeeffffff</a:t>
            </a:r>
            <a:r>
              <a:rPr lang="en-US" sz="1800" b="1" dirty="0" smtClean="0"/>
              <a:t>");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    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}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9854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30" y="495656"/>
            <a:ext cx="8676118" cy="6362344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import </a:t>
            </a:r>
            <a:r>
              <a:rPr lang="en-US" b="1" dirty="0" err="1"/>
              <a:t>java.util</a:t>
            </a:r>
            <a:r>
              <a:rPr lang="en-US" b="1" dirty="0"/>
              <a:t>.*;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b="1" dirty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class String2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{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    public static void main(String[] </a:t>
            </a:r>
            <a:r>
              <a:rPr lang="en-US" b="1" dirty="0" err="1"/>
              <a:t>args</a:t>
            </a:r>
            <a:r>
              <a:rPr lang="en-US" b="1" dirty="0"/>
              <a:t>)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    {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        </a:t>
            </a:r>
            <a:r>
              <a:rPr lang="en-US" b="1" dirty="0" err="1"/>
              <a:t>System.out.println</a:t>
            </a:r>
            <a:r>
              <a:rPr lang="en-US" b="1" dirty="0"/>
              <a:t>("Enter the string");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        Scanner </a:t>
            </a:r>
            <a:r>
              <a:rPr lang="en-US" b="1" dirty="0" err="1"/>
              <a:t>sc</a:t>
            </a:r>
            <a:r>
              <a:rPr lang="en-US" b="1" dirty="0"/>
              <a:t> = new Scanner(System.in);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        String s=</a:t>
            </a:r>
            <a:r>
              <a:rPr lang="en-US" b="1" dirty="0" err="1"/>
              <a:t>sc.nextLine</a:t>
            </a:r>
            <a:r>
              <a:rPr lang="en-US" b="1" dirty="0"/>
              <a:t>();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        </a:t>
            </a:r>
            <a:r>
              <a:rPr lang="en-US" b="1" dirty="0">
                <a:solidFill>
                  <a:srgbClr val="FF0000"/>
                </a:solidFill>
              </a:rPr>
              <a:t>//your code here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/>
              <a:t>        </a:t>
            </a:r>
            <a:r>
              <a:rPr lang="en-US" b="1" dirty="0" err="1"/>
              <a:t>System.out.println</a:t>
            </a:r>
            <a:r>
              <a:rPr lang="en-US" b="1" dirty="0"/>
              <a:t>("Number of words in the string = "+</a:t>
            </a:r>
            <a:r>
              <a:rPr lang="en-US" b="1" dirty="0" err="1"/>
              <a:t>words.length</a:t>
            </a:r>
            <a:r>
              <a:rPr lang="en-US" b="1" dirty="0"/>
              <a:t>);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    }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}</a:t>
            </a:r>
            <a:endParaRPr lang="en-US" sz="2800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101125"/>
            <a:ext cx="9143999" cy="13003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rgbClr val="FF0000"/>
                </a:solidFill>
              </a:rPr>
              <a:t> Write </a:t>
            </a:r>
            <a:r>
              <a:rPr lang="en-US" sz="1800" b="1" dirty="0">
                <a:solidFill>
                  <a:srgbClr val="FF0000"/>
                </a:solidFill>
              </a:rPr>
              <a:t>a Java program to count the number of words in a string?</a:t>
            </a:r>
          </a:p>
        </p:txBody>
      </p:sp>
    </p:spTree>
    <p:extLst>
      <p:ext uri="{BB962C8B-B14F-4D97-AF65-F5344CB8AC3E}">
        <p14:creationId xmlns:p14="http://schemas.microsoft.com/office/powerpoint/2010/main" val="278319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30" y="880217"/>
            <a:ext cx="8676118" cy="5977782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000" b="1" dirty="0" smtClean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import </a:t>
            </a:r>
            <a:r>
              <a:rPr lang="en-US" sz="2000" b="1" dirty="0" err="1"/>
              <a:t>java.util</a:t>
            </a:r>
            <a:r>
              <a:rPr lang="en-US" sz="2000" b="1" dirty="0" smtClean="0"/>
              <a:t>.*;</a:t>
            </a:r>
            <a:endParaRPr lang="en-US" sz="2000" b="1" dirty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class String4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{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   public static void main(String[] </a:t>
            </a:r>
            <a:r>
              <a:rPr lang="en-US" sz="2000" b="1" dirty="0" err="1"/>
              <a:t>args</a:t>
            </a:r>
            <a:r>
              <a:rPr lang="en-US" sz="2000" b="1" dirty="0"/>
              <a:t>)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    {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      </a:t>
            </a:r>
            <a:r>
              <a:rPr lang="en-US" sz="2000" b="1" dirty="0" err="1"/>
              <a:t>System.out.println</a:t>
            </a:r>
            <a:r>
              <a:rPr lang="en-US" sz="2000" b="1" dirty="0"/>
              <a:t>("Enter a String : ");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      Scanner </a:t>
            </a:r>
            <a:r>
              <a:rPr lang="en-US" sz="2000" b="1" dirty="0" err="1"/>
              <a:t>sc</a:t>
            </a:r>
            <a:r>
              <a:rPr lang="en-US" sz="2000" b="1" dirty="0"/>
              <a:t>=new Scanner(System.in);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      String s = </a:t>
            </a:r>
            <a:r>
              <a:rPr lang="en-US" sz="2000" b="1" dirty="0" err="1"/>
              <a:t>sc.next</a:t>
            </a:r>
            <a:r>
              <a:rPr lang="en-US" sz="2000" b="1" dirty="0"/>
              <a:t>();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      </a:t>
            </a:r>
            <a:r>
              <a:rPr lang="en-US" sz="2000" b="1" dirty="0" err="1"/>
              <a:t>System.out.println</a:t>
            </a:r>
            <a:r>
              <a:rPr lang="en-US" sz="2000" b="1" dirty="0"/>
              <a:t>("Enter a Character : ");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        char c = </a:t>
            </a:r>
            <a:r>
              <a:rPr lang="en-US" sz="2000" b="1" dirty="0" err="1"/>
              <a:t>sc.next</a:t>
            </a:r>
            <a:r>
              <a:rPr lang="en-US" sz="2000" b="1" dirty="0"/>
              <a:t>().</a:t>
            </a:r>
            <a:r>
              <a:rPr lang="en-US" sz="2000" b="1" dirty="0" err="1"/>
              <a:t>charAt</a:t>
            </a:r>
            <a:r>
              <a:rPr lang="en-US" sz="2000" b="1" dirty="0"/>
              <a:t>(0);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        </a:t>
            </a:r>
            <a:r>
              <a:rPr lang="en-US" sz="2000" b="1" dirty="0">
                <a:solidFill>
                  <a:srgbClr val="FF0000"/>
                </a:solidFill>
              </a:rPr>
              <a:t>//your code here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        </a:t>
            </a:r>
            <a:r>
              <a:rPr lang="en-US" sz="2000" b="1" dirty="0" err="1"/>
              <a:t>System.out.println</a:t>
            </a:r>
            <a:r>
              <a:rPr lang="en-US" sz="2000" b="1" dirty="0"/>
              <a:t>("Number of </a:t>
            </a:r>
            <a:r>
              <a:rPr lang="en-US" sz="2000" b="1" dirty="0" err="1"/>
              <a:t>occurances</a:t>
            </a:r>
            <a:r>
              <a:rPr lang="en-US" sz="2000" b="1" dirty="0"/>
              <a:t> of " + c + " in "+s+" = "+count);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    }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}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101125"/>
            <a:ext cx="9143999" cy="13003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 //Write a Java program to count the total number of occurrences of a given character in a string without using any loop</a:t>
            </a:r>
            <a:r>
              <a:rPr lang="en-US" sz="1800" b="1" dirty="0" smtClean="0">
                <a:solidFill>
                  <a:srgbClr val="FF0000"/>
                </a:solidFill>
              </a:rPr>
              <a:t>?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586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776" y="546931"/>
            <a:ext cx="8676118" cy="5977782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import </a:t>
            </a:r>
            <a:r>
              <a:rPr lang="en-US" sz="2000" b="1" dirty="0" err="1"/>
              <a:t>java.util</a:t>
            </a:r>
            <a:r>
              <a:rPr lang="en-US" sz="2000" b="1" dirty="0" smtClean="0"/>
              <a:t>.*;</a:t>
            </a:r>
            <a:endParaRPr lang="en-US" sz="2000" b="1" dirty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class String4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{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    public static void main(String[] </a:t>
            </a:r>
            <a:r>
              <a:rPr lang="en-US" sz="2000" b="1" dirty="0" err="1"/>
              <a:t>args</a:t>
            </a:r>
            <a:r>
              <a:rPr lang="en-US" sz="2000" b="1" dirty="0"/>
              <a:t>)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    {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      </a:t>
            </a:r>
            <a:r>
              <a:rPr lang="en-US" sz="2000" b="1" dirty="0" err="1"/>
              <a:t>System.out.println</a:t>
            </a:r>
            <a:r>
              <a:rPr lang="en-US" sz="2000" b="1" dirty="0"/>
              <a:t>("Enter a String : ");       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      Scanner </a:t>
            </a:r>
            <a:r>
              <a:rPr lang="en-US" sz="2000" b="1" dirty="0" err="1"/>
              <a:t>sc</a:t>
            </a:r>
            <a:r>
              <a:rPr lang="en-US" sz="2000" b="1" dirty="0"/>
              <a:t>=new Scanner(System.in);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      String </a:t>
            </a:r>
            <a:r>
              <a:rPr lang="en-US" sz="2000" b="1" dirty="0" err="1"/>
              <a:t>str</a:t>
            </a:r>
            <a:r>
              <a:rPr lang="en-US" sz="2000" b="1" dirty="0"/>
              <a:t> = </a:t>
            </a:r>
            <a:r>
              <a:rPr lang="en-US" sz="2000" b="1" dirty="0" err="1"/>
              <a:t>sc.next</a:t>
            </a:r>
            <a:r>
              <a:rPr lang="en-US" sz="2000" b="1" dirty="0"/>
              <a:t>();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        </a:t>
            </a:r>
            <a:r>
              <a:rPr lang="en-US" sz="2000" b="1" dirty="0" err="1"/>
              <a:t>StringBuffer</a:t>
            </a:r>
            <a:r>
              <a:rPr lang="en-US" sz="2000" b="1" dirty="0"/>
              <a:t> </a:t>
            </a:r>
            <a:r>
              <a:rPr lang="en-US" sz="2000" b="1" dirty="0" err="1"/>
              <a:t>sbf</a:t>
            </a:r>
            <a:r>
              <a:rPr lang="en-US" sz="2000" b="1" dirty="0"/>
              <a:t> = new </a:t>
            </a:r>
            <a:r>
              <a:rPr lang="en-US" sz="2000" b="1" dirty="0" err="1"/>
              <a:t>StringBuffer</a:t>
            </a:r>
            <a:r>
              <a:rPr lang="en-US" sz="2000" b="1" dirty="0"/>
              <a:t>(</a:t>
            </a:r>
            <a:r>
              <a:rPr lang="en-US" sz="2000" b="1" dirty="0" err="1"/>
              <a:t>str</a:t>
            </a:r>
            <a:r>
              <a:rPr lang="en-US" sz="2000" b="1" dirty="0"/>
              <a:t>);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        </a:t>
            </a:r>
            <a:r>
              <a:rPr lang="en-US" sz="2000" b="1" dirty="0" err="1"/>
              <a:t>System.out.println</a:t>
            </a:r>
            <a:r>
              <a:rPr lang="en-US" sz="2000" b="1" dirty="0"/>
              <a:t>(</a:t>
            </a:r>
            <a:r>
              <a:rPr lang="en-US" sz="2000" b="1" dirty="0" err="1"/>
              <a:t>sbf.reverse</a:t>
            </a:r>
            <a:r>
              <a:rPr lang="en-US" sz="2000" b="1" dirty="0"/>
              <a:t>());      </a:t>
            </a:r>
            <a:r>
              <a:rPr lang="en-US" sz="2000" b="1" dirty="0" smtClean="0"/>
              <a:t>     </a:t>
            </a:r>
            <a:endParaRPr lang="en-US" sz="2000" b="1" dirty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      char[] </a:t>
            </a:r>
            <a:r>
              <a:rPr lang="en-US" sz="2000" b="1" dirty="0" err="1"/>
              <a:t>strArray</a:t>
            </a:r>
            <a:r>
              <a:rPr lang="en-US" sz="2000" b="1" dirty="0"/>
              <a:t> = </a:t>
            </a:r>
            <a:r>
              <a:rPr lang="en-US" sz="2000" b="1" dirty="0" err="1"/>
              <a:t>str.toCharArray</a:t>
            </a:r>
            <a:r>
              <a:rPr lang="en-US" sz="2000" b="1" dirty="0"/>
              <a:t>();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FF0000"/>
                </a:solidFill>
              </a:rPr>
              <a:t>//your code here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        </a:t>
            </a:r>
            <a:r>
              <a:rPr lang="en-US" sz="2000" b="1" dirty="0" err="1"/>
              <a:t>System.out.println</a:t>
            </a:r>
            <a:r>
              <a:rPr lang="en-US" sz="2000" b="1" dirty="0"/>
              <a:t>();   </a:t>
            </a:r>
            <a:r>
              <a:rPr lang="en-US" sz="2000" b="1" dirty="0" smtClean="0"/>
              <a:t>    }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 }</a:t>
            </a:r>
            <a:endParaRPr lang="en-US" sz="2000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101125"/>
            <a:ext cx="9143999" cy="13003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//</a:t>
            </a:r>
            <a:r>
              <a:rPr lang="en-US" sz="1800" b="1" dirty="0">
                <a:solidFill>
                  <a:srgbClr val="FF0000"/>
                </a:solidFill>
              </a:rPr>
              <a:t>Write a Java program to reverse a string?</a:t>
            </a:r>
          </a:p>
        </p:txBody>
      </p:sp>
    </p:spTree>
    <p:extLst>
      <p:ext uri="{BB962C8B-B14F-4D97-AF65-F5344CB8AC3E}">
        <p14:creationId xmlns:p14="http://schemas.microsoft.com/office/powerpoint/2010/main" val="245257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776" y="546931"/>
            <a:ext cx="4292125" cy="5977782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import </a:t>
            </a:r>
            <a:r>
              <a:rPr lang="en-US" sz="2000" b="1" dirty="0" err="1"/>
              <a:t>java.util.HashMap</a:t>
            </a:r>
            <a:r>
              <a:rPr lang="en-US" sz="2000" b="1" dirty="0"/>
              <a:t>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import </a:t>
            </a:r>
            <a:r>
              <a:rPr lang="en-US" sz="2000" b="1" dirty="0" err="1"/>
              <a:t>java.util.Scanner</a:t>
            </a:r>
            <a:r>
              <a:rPr lang="en-US" sz="2000" b="1" dirty="0" smtClean="0"/>
              <a:t>; </a:t>
            </a:r>
            <a:endParaRPr lang="en-US" sz="2000" b="1" dirty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public class String5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{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private </a:t>
            </a:r>
            <a:r>
              <a:rPr lang="en-US" sz="2000" b="1" dirty="0"/>
              <a:t>static void </a:t>
            </a:r>
            <a:r>
              <a:rPr lang="en-US" sz="2000" b="1" dirty="0" err="1"/>
              <a:t>charcnt</a:t>
            </a:r>
            <a:r>
              <a:rPr lang="en-US" sz="2000" b="1" dirty="0"/>
              <a:t>(String </a:t>
            </a:r>
            <a:r>
              <a:rPr lang="en-US" sz="2000" b="1" dirty="0" err="1" smtClean="0"/>
              <a:t>inp</a:t>
            </a:r>
            <a:r>
              <a:rPr lang="en-US" sz="2000" b="1" dirty="0" smtClean="0"/>
              <a:t>)</a:t>
            </a:r>
            <a:endParaRPr lang="en-US" sz="2000" b="1" dirty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    {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 </a:t>
            </a:r>
            <a:r>
              <a:rPr lang="en-US" sz="2000" b="1" dirty="0" smtClean="0"/>
              <a:t> </a:t>
            </a:r>
            <a:r>
              <a:rPr lang="en-US" sz="2000" b="1" dirty="0" err="1"/>
              <a:t>HashMap</a:t>
            </a:r>
            <a:r>
              <a:rPr lang="en-US" sz="2000" b="1" dirty="0"/>
              <a:t>&lt;Character, Integer&gt; map = new </a:t>
            </a:r>
            <a:r>
              <a:rPr lang="en-US" sz="2000" b="1" dirty="0" err="1"/>
              <a:t>HashMap</a:t>
            </a:r>
            <a:r>
              <a:rPr lang="en-US" sz="2000" b="1" dirty="0"/>
              <a:t>&lt;Character, Integer</a:t>
            </a:r>
            <a:r>
              <a:rPr lang="en-US" sz="2000" b="1" dirty="0" smtClean="0"/>
              <a:t>&gt;();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000" b="1" dirty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      </a:t>
            </a:r>
            <a:r>
              <a:rPr lang="en-US" sz="2000" b="1" dirty="0" smtClean="0"/>
              <a:t> </a:t>
            </a:r>
            <a:r>
              <a:rPr lang="en-US" sz="2000" b="1" dirty="0"/>
              <a:t>char[] </a:t>
            </a:r>
            <a:r>
              <a:rPr lang="en-US" sz="2000" b="1" dirty="0" err="1"/>
              <a:t>strArray</a:t>
            </a:r>
            <a:r>
              <a:rPr lang="en-US" sz="2000" b="1" dirty="0"/>
              <a:t> = </a:t>
            </a:r>
            <a:r>
              <a:rPr lang="en-US" sz="2000" b="1" dirty="0" err="1" smtClean="0"/>
              <a:t>inp.toCharArray</a:t>
            </a:r>
            <a:r>
              <a:rPr lang="en-US" sz="2000" b="1" dirty="0"/>
              <a:t>();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        for (char c : </a:t>
            </a:r>
            <a:r>
              <a:rPr lang="en-US" sz="2000" b="1" dirty="0" err="1"/>
              <a:t>strArray</a:t>
            </a:r>
            <a:r>
              <a:rPr lang="en-US" sz="2000" b="1" dirty="0"/>
              <a:t>)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        {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FF0000"/>
                </a:solidFill>
              </a:rPr>
              <a:t>//your code here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            </a:t>
            </a:r>
            <a:endParaRPr lang="en-US" sz="2000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101125"/>
            <a:ext cx="9143999" cy="13003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 //Write a Program To Count Occurrences Of Each Character In String </a:t>
            </a:r>
            <a:r>
              <a:rPr lang="en-US" sz="1800" b="1" dirty="0" smtClean="0">
                <a:solidFill>
                  <a:srgbClr val="FF0000"/>
                </a:solidFill>
              </a:rPr>
              <a:t>?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247260" y="546931"/>
            <a:ext cx="4760007" cy="59777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 </a:t>
            </a:r>
            <a:endParaRPr lang="en-US" sz="2000" b="1" dirty="0" smtClean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        </a:t>
            </a:r>
            <a:r>
              <a:rPr lang="en-US" sz="2000" b="1" dirty="0" err="1" smtClean="0"/>
              <a:t>System.out.println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inp</a:t>
            </a:r>
            <a:r>
              <a:rPr lang="en-US" sz="2000" b="1" dirty="0" smtClean="0"/>
              <a:t>+" : "+map);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    } 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    public static void main(String[] </a:t>
            </a:r>
            <a:r>
              <a:rPr lang="en-US" sz="2000" b="1" dirty="0" err="1" smtClean="0"/>
              <a:t>args</a:t>
            </a:r>
            <a:r>
              <a:rPr lang="en-US" sz="2000" b="1" dirty="0" smtClean="0"/>
              <a:t>)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    {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      Scanner </a:t>
            </a:r>
            <a:r>
              <a:rPr lang="en-US" sz="2000" b="1" dirty="0" err="1" smtClean="0"/>
              <a:t>sc</a:t>
            </a:r>
            <a:r>
              <a:rPr lang="en-US" sz="2000" b="1" dirty="0" smtClean="0"/>
              <a:t>=new Scanner(System.in);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      String </a:t>
            </a:r>
            <a:r>
              <a:rPr lang="en-US" sz="2000" b="1" dirty="0" err="1" smtClean="0"/>
              <a:t>str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sc.next</a:t>
            </a:r>
            <a:r>
              <a:rPr lang="en-US" sz="2000" b="1" dirty="0" smtClean="0"/>
              <a:t>();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000" b="1" dirty="0" smtClean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       </a:t>
            </a:r>
            <a:r>
              <a:rPr lang="en-US" sz="2000" b="1" dirty="0" err="1" smtClean="0"/>
              <a:t>charcnt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str</a:t>
            </a:r>
            <a:r>
              <a:rPr lang="en-US" sz="2000" b="1" dirty="0" smtClean="0"/>
              <a:t>);  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    }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}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72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776" y="546931"/>
            <a:ext cx="8676118" cy="5977782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import </a:t>
            </a:r>
            <a:r>
              <a:rPr lang="en-US" sz="2000" b="1" dirty="0" err="1"/>
              <a:t>java.util.HashMap</a:t>
            </a:r>
            <a:r>
              <a:rPr lang="en-US" sz="2000" b="1" dirty="0"/>
              <a:t>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import </a:t>
            </a:r>
            <a:r>
              <a:rPr lang="en-US" sz="2000" b="1" dirty="0" err="1"/>
              <a:t>java.util.Scanner</a:t>
            </a:r>
            <a:r>
              <a:rPr lang="en-US" sz="2000" b="1" dirty="0"/>
              <a:t>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public class String6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{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    public static void main(String[] </a:t>
            </a:r>
            <a:r>
              <a:rPr lang="en-US" sz="2000" b="1" dirty="0" err="1"/>
              <a:t>args</a:t>
            </a:r>
            <a:r>
              <a:rPr lang="en-US" sz="2000" b="1" dirty="0"/>
              <a:t>)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    {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        Scanner </a:t>
            </a:r>
            <a:r>
              <a:rPr lang="en-US" sz="2000" b="1" dirty="0" err="1"/>
              <a:t>sc</a:t>
            </a:r>
            <a:r>
              <a:rPr lang="en-US" sz="2000" b="1" dirty="0"/>
              <a:t> = new Scanner(System.in);        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        </a:t>
            </a:r>
            <a:r>
              <a:rPr lang="en-US" sz="2000" b="1" dirty="0" err="1"/>
              <a:t>System.out.println</a:t>
            </a:r>
            <a:r>
              <a:rPr lang="en-US" sz="2000" b="1" dirty="0"/>
              <a:t>("Enter input string ...!");        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        String input = </a:t>
            </a:r>
            <a:r>
              <a:rPr lang="en-US" sz="2000" b="1" dirty="0" err="1"/>
              <a:t>sc.nextLine</a:t>
            </a:r>
            <a:r>
              <a:rPr lang="en-US" sz="2000" b="1" dirty="0"/>
              <a:t>();        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        </a:t>
            </a:r>
            <a:r>
              <a:rPr lang="en-US" sz="2000" b="1" dirty="0">
                <a:solidFill>
                  <a:srgbClr val="FF0000"/>
                </a:solidFill>
              </a:rPr>
              <a:t>//your code </a:t>
            </a:r>
            <a:r>
              <a:rPr lang="en-US" sz="2000" b="1" dirty="0" smtClean="0">
                <a:solidFill>
                  <a:srgbClr val="FF0000"/>
                </a:solidFill>
              </a:rPr>
              <a:t>here</a:t>
            </a:r>
            <a:endParaRPr lang="en-US" sz="2000" b="1" dirty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        </a:t>
            </a:r>
            <a:r>
              <a:rPr lang="en-US" sz="2000" b="1" dirty="0" err="1"/>
              <a:t>System.out.println</a:t>
            </a:r>
            <a:r>
              <a:rPr lang="en-US" sz="2000" b="1" dirty="0"/>
              <a:t>("Input String : "+input);        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        </a:t>
            </a:r>
            <a:r>
              <a:rPr lang="en-US" sz="2000" b="1" dirty="0" err="1"/>
              <a:t>System.out.println</a:t>
            </a:r>
            <a:r>
              <a:rPr lang="en-US" sz="2000" b="1" dirty="0"/>
              <a:t>("Without Spaces : "+</a:t>
            </a:r>
            <a:r>
              <a:rPr lang="en-US" sz="2000" b="1" dirty="0" err="1"/>
              <a:t>str</a:t>
            </a:r>
            <a:r>
              <a:rPr lang="en-US" sz="2000" b="1" dirty="0"/>
              <a:t>);        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        </a:t>
            </a:r>
            <a:r>
              <a:rPr lang="en-US" sz="2000" b="1" dirty="0" err="1"/>
              <a:t>sc.close</a:t>
            </a:r>
            <a:r>
              <a:rPr lang="en-US" sz="2000" b="1" dirty="0"/>
              <a:t>();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    }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}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101125"/>
            <a:ext cx="9143999" cy="13003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 //Write a Java program to remove all white spaces from a string?</a:t>
            </a:r>
          </a:p>
        </p:txBody>
      </p:sp>
    </p:spTree>
    <p:extLst>
      <p:ext uri="{BB962C8B-B14F-4D97-AF65-F5344CB8AC3E}">
        <p14:creationId xmlns:p14="http://schemas.microsoft.com/office/powerpoint/2010/main" val="3906579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5267" y="452927"/>
            <a:ext cx="4546363" cy="5977782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Set&lt;Character</a:t>
            </a:r>
            <a:r>
              <a:rPr lang="en-US" sz="2000" b="1" dirty="0"/>
              <a:t>&gt; </a:t>
            </a:r>
            <a:r>
              <a:rPr lang="en-US" sz="2000" b="1" dirty="0" err="1"/>
              <a:t>str</a:t>
            </a:r>
            <a:r>
              <a:rPr lang="en-US" sz="2000" b="1" dirty="0"/>
              <a:t> = </a:t>
            </a:r>
            <a:r>
              <a:rPr lang="en-US" sz="2000" b="1" dirty="0" err="1"/>
              <a:t>map.keySet</a:t>
            </a:r>
            <a:r>
              <a:rPr lang="en-US" sz="2000" b="1" dirty="0"/>
              <a:t>();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 </a:t>
            </a:r>
            <a:r>
              <a:rPr lang="en-US" sz="2000" b="1" dirty="0" err="1" smtClean="0"/>
              <a:t>System.out.println</a:t>
            </a:r>
            <a:r>
              <a:rPr lang="en-US" sz="2000" b="1" dirty="0"/>
              <a:t>("Duplicate Characters In "+</a:t>
            </a:r>
            <a:r>
              <a:rPr lang="en-US" sz="2000" b="1" dirty="0" err="1"/>
              <a:t>inp</a:t>
            </a:r>
            <a:r>
              <a:rPr lang="en-US" sz="2000" b="1" dirty="0"/>
              <a:t>);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 </a:t>
            </a:r>
            <a:r>
              <a:rPr lang="en-US" sz="2000" b="1" dirty="0" smtClean="0"/>
              <a:t>for </a:t>
            </a:r>
            <a:r>
              <a:rPr lang="en-US" sz="2000" b="1" dirty="0"/>
              <a:t>(Character </a:t>
            </a:r>
            <a:r>
              <a:rPr lang="en-US" sz="2000" b="1" dirty="0" err="1"/>
              <a:t>ch</a:t>
            </a:r>
            <a:r>
              <a:rPr lang="en-US" sz="2000" b="1" dirty="0"/>
              <a:t> : </a:t>
            </a:r>
            <a:r>
              <a:rPr lang="en-US" sz="2000" b="1" dirty="0" err="1"/>
              <a:t>str</a:t>
            </a:r>
            <a:r>
              <a:rPr lang="en-US" sz="2000" b="1" dirty="0"/>
              <a:t>)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 </a:t>
            </a:r>
            <a:r>
              <a:rPr lang="en-US" sz="2000" b="1" dirty="0" smtClean="0"/>
              <a:t> </a:t>
            </a:r>
            <a:r>
              <a:rPr lang="en-US" sz="2000" b="1" dirty="0"/>
              <a:t>{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if(</a:t>
            </a:r>
            <a:r>
              <a:rPr lang="en-US" sz="2000" b="1" dirty="0" err="1" smtClean="0"/>
              <a:t>map.get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ch</a:t>
            </a:r>
            <a:r>
              <a:rPr lang="en-US" sz="2000" b="1" dirty="0"/>
              <a:t>) &gt; 1)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{</a:t>
            </a:r>
            <a:endParaRPr lang="en-US" sz="2000" b="1" dirty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err="1" smtClean="0"/>
              <a:t>System.out.println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ch</a:t>
            </a:r>
            <a:r>
              <a:rPr lang="en-US" sz="2000" b="1" dirty="0" smtClean="0"/>
              <a:t> </a:t>
            </a:r>
            <a:r>
              <a:rPr lang="en-US" sz="2000" b="1" dirty="0"/>
              <a:t>+" : "+ </a:t>
            </a:r>
            <a:r>
              <a:rPr lang="en-US" sz="2000" b="1" dirty="0" err="1"/>
              <a:t>map.get</a:t>
            </a:r>
            <a:r>
              <a:rPr lang="en-US" sz="2000" b="1" dirty="0"/>
              <a:t>(</a:t>
            </a:r>
            <a:r>
              <a:rPr lang="en-US" sz="2000" b="1" dirty="0" err="1"/>
              <a:t>ch</a:t>
            </a:r>
            <a:r>
              <a:rPr lang="en-US" sz="2000" b="1" dirty="0"/>
              <a:t>));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} } }</a:t>
            </a:r>
            <a:endParaRPr lang="en-US" sz="2000" b="1" dirty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 </a:t>
            </a:r>
            <a:r>
              <a:rPr lang="en-US" sz="2000" b="1" dirty="0"/>
              <a:t>public static void main(String[] </a:t>
            </a:r>
            <a:r>
              <a:rPr lang="en-US" sz="2000" b="1" dirty="0" err="1"/>
              <a:t>args</a:t>
            </a:r>
            <a:r>
              <a:rPr lang="en-US" sz="2000" b="1" dirty="0"/>
              <a:t>)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    {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       </a:t>
            </a:r>
            <a:r>
              <a:rPr lang="en-US" sz="2000" b="1" dirty="0" smtClean="0"/>
              <a:t>Scanner </a:t>
            </a:r>
            <a:r>
              <a:rPr lang="en-US" sz="2000" b="1" dirty="0" err="1"/>
              <a:t>sc</a:t>
            </a:r>
            <a:r>
              <a:rPr lang="en-US" sz="2000" b="1" dirty="0"/>
              <a:t> = new Scanner(System.in);        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  </a:t>
            </a:r>
            <a:r>
              <a:rPr lang="en-US" sz="2000" b="1" dirty="0" smtClean="0"/>
              <a:t> </a:t>
            </a:r>
            <a:r>
              <a:rPr lang="en-US" sz="2000" b="1" dirty="0" err="1"/>
              <a:t>System.out.println</a:t>
            </a:r>
            <a:r>
              <a:rPr lang="en-US" sz="2000" b="1" dirty="0"/>
              <a:t>("Enter </a:t>
            </a:r>
            <a:r>
              <a:rPr lang="en-US" sz="2000" b="1" dirty="0" smtClean="0"/>
              <a:t> </a:t>
            </a:r>
            <a:r>
              <a:rPr lang="en-US" sz="2000" b="1" dirty="0"/>
              <a:t>string ...!");        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        String input = </a:t>
            </a:r>
            <a:r>
              <a:rPr lang="en-US" sz="2000" b="1" dirty="0" err="1"/>
              <a:t>sc.nextLine</a:t>
            </a:r>
            <a:r>
              <a:rPr lang="en-US" sz="2000" b="1" dirty="0"/>
              <a:t>();       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       dup(input);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    </a:t>
            </a:r>
            <a:r>
              <a:rPr lang="en-US" sz="2000" b="1" dirty="0" smtClean="0"/>
              <a:t>} }</a:t>
            </a:r>
            <a:endParaRPr lang="en-US" sz="2000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101125"/>
            <a:ext cx="9143999" cy="13003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 //Write a Java program to remove all white spaces from a string?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27176" y="494943"/>
            <a:ext cx="4497224" cy="59777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import </a:t>
            </a:r>
            <a:r>
              <a:rPr lang="en-US" sz="2000" b="1" dirty="0" err="1" smtClean="0"/>
              <a:t>java.util.HashMap</a:t>
            </a:r>
            <a:r>
              <a:rPr lang="en-US" sz="2000" b="1" dirty="0" smtClean="0"/>
              <a:t>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import </a:t>
            </a:r>
            <a:r>
              <a:rPr lang="en-US" sz="2000" b="1" dirty="0" err="1" smtClean="0"/>
              <a:t>java.util.Set</a:t>
            </a:r>
            <a:r>
              <a:rPr lang="en-US" sz="2000" b="1" dirty="0" smtClean="0"/>
              <a:t>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class String7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{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static void dup(String </a:t>
            </a:r>
            <a:r>
              <a:rPr lang="en-US" sz="2000" b="1" dirty="0" err="1" smtClean="0"/>
              <a:t>inp</a:t>
            </a:r>
            <a:r>
              <a:rPr lang="en-US" sz="2000" b="1" dirty="0" smtClean="0"/>
              <a:t>)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{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 </a:t>
            </a:r>
            <a:r>
              <a:rPr lang="en-US" sz="2000" b="1" dirty="0" err="1" smtClean="0"/>
              <a:t>HashMap</a:t>
            </a:r>
            <a:r>
              <a:rPr lang="en-US" sz="2000" b="1" dirty="0" smtClean="0"/>
              <a:t>&lt;Character, Integer&gt; map = new </a:t>
            </a:r>
            <a:r>
              <a:rPr lang="en-US" sz="2000" b="1" dirty="0" err="1" smtClean="0"/>
              <a:t>HashMap</a:t>
            </a:r>
            <a:r>
              <a:rPr lang="en-US" sz="2000" b="1" dirty="0" smtClean="0"/>
              <a:t>&lt;Character, Integer&gt;();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 char[] </a:t>
            </a:r>
            <a:r>
              <a:rPr lang="en-US" sz="2000" b="1" dirty="0" err="1" smtClean="0"/>
              <a:t>strArray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inp.toCharArray</a:t>
            </a:r>
            <a:r>
              <a:rPr lang="en-US" sz="2000" b="1" dirty="0" smtClean="0"/>
              <a:t>();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 for (char c : </a:t>
            </a:r>
            <a:r>
              <a:rPr lang="en-US" sz="2000" b="1" dirty="0" err="1" smtClean="0"/>
              <a:t>strArray</a:t>
            </a:r>
            <a:r>
              <a:rPr lang="en-US" sz="2000" b="1" dirty="0" smtClean="0"/>
              <a:t>)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  </a:t>
            </a:r>
            <a:r>
              <a:rPr lang="en-US" sz="2000" b="1" dirty="0" smtClean="0"/>
              <a:t>{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>
                <a:solidFill>
                  <a:srgbClr val="FF0000"/>
                </a:solidFill>
              </a:rPr>
              <a:t>//</a:t>
            </a:r>
            <a:r>
              <a:rPr lang="en-US" sz="2000" b="1" dirty="0">
                <a:solidFill>
                  <a:srgbClr val="FF0000"/>
                </a:solidFill>
              </a:rPr>
              <a:t>your code here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000" b="1" dirty="0" smtClean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}</a:t>
            </a:r>
            <a:endParaRPr lang="en-US" sz="2000" b="1" dirty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6994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776" y="546931"/>
            <a:ext cx="4779235" cy="5977782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import </a:t>
            </a:r>
            <a:r>
              <a:rPr lang="en-US" sz="2000" b="1" dirty="0" err="1"/>
              <a:t>java.util.Arrays</a:t>
            </a:r>
            <a:r>
              <a:rPr lang="en-US" sz="2000" b="1" dirty="0"/>
              <a:t>;  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public class String9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{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    static void rev(String </a:t>
            </a:r>
            <a:r>
              <a:rPr lang="en-US" sz="2000" b="1" dirty="0" err="1"/>
              <a:t>inp</a:t>
            </a:r>
            <a:r>
              <a:rPr lang="en-US" sz="2000" b="1" dirty="0"/>
              <a:t>)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    {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        String[] words = </a:t>
            </a:r>
            <a:r>
              <a:rPr lang="en-US" sz="2000" b="1" dirty="0" err="1"/>
              <a:t>inp.split</a:t>
            </a:r>
            <a:r>
              <a:rPr lang="en-US" sz="2000" b="1" dirty="0"/>
              <a:t>(" ");        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        String </a:t>
            </a:r>
            <a:r>
              <a:rPr lang="en-US" sz="2000" b="1" dirty="0" err="1"/>
              <a:t>str</a:t>
            </a:r>
            <a:r>
              <a:rPr lang="en-US" sz="2000" b="1" dirty="0"/>
              <a:t> = "";        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        for (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i</a:t>
            </a:r>
            <a:r>
              <a:rPr lang="en-US" sz="2000" b="1" dirty="0"/>
              <a:t> = 0; </a:t>
            </a:r>
            <a:r>
              <a:rPr lang="en-US" sz="2000" b="1" dirty="0" err="1"/>
              <a:t>i</a:t>
            </a:r>
            <a:r>
              <a:rPr lang="en-US" sz="2000" b="1" dirty="0"/>
              <a:t> &lt; </a:t>
            </a:r>
            <a:r>
              <a:rPr lang="en-US" sz="2000" b="1" dirty="0" err="1"/>
              <a:t>words.length</a:t>
            </a:r>
            <a:r>
              <a:rPr lang="en-US" sz="2000" b="1" dirty="0"/>
              <a:t>; </a:t>
            </a:r>
            <a:r>
              <a:rPr lang="en-US" sz="2000" b="1" dirty="0" err="1"/>
              <a:t>i</a:t>
            </a:r>
            <a:r>
              <a:rPr lang="en-US" sz="2000" b="1" dirty="0"/>
              <a:t>++)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        {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            String word = words[</a:t>
            </a:r>
            <a:r>
              <a:rPr lang="en-US" sz="2000" b="1" dirty="0" err="1"/>
              <a:t>i</a:t>
            </a:r>
            <a:r>
              <a:rPr lang="en-US" sz="2000" b="1" dirty="0"/>
              <a:t>];            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            String </a:t>
            </a:r>
            <a:r>
              <a:rPr lang="en-US" sz="2000" b="1" dirty="0" err="1"/>
              <a:t>wrd</a:t>
            </a:r>
            <a:r>
              <a:rPr lang="en-US" sz="2000" b="1" dirty="0"/>
              <a:t> = "";            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FF0000"/>
                </a:solidFill>
              </a:rPr>
              <a:t>//your code here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            </a:t>
            </a:r>
            <a:r>
              <a:rPr lang="en-US" sz="2000" b="1" dirty="0" err="1"/>
              <a:t>str</a:t>
            </a:r>
            <a:r>
              <a:rPr lang="en-US" sz="2000" b="1" dirty="0"/>
              <a:t> = </a:t>
            </a:r>
            <a:r>
              <a:rPr lang="en-US" sz="2000" b="1" dirty="0" err="1"/>
              <a:t>str</a:t>
            </a:r>
            <a:r>
              <a:rPr lang="en-US" sz="2000" b="1" dirty="0"/>
              <a:t> + </a:t>
            </a:r>
            <a:r>
              <a:rPr lang="en-US" sz="2000" b="1" dirty="0" err="1"/>
              <a:t>wrd</a:t>
            </a:r>
            <a:r>
              <a:rPr lang="en-US" sz="2000" b="1" dirty="0"/>
              <a:t> + " ";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        </a:t>
            </a:r>
            <a:r>
              <a:rPr lang="en-US" sz="2000" b="1" dirty="0" smtClean="0"/>
              <a:t>}</a:t>
            </a:r>
            <a:endParaRPr lang="en-US" sz="2000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101125"/>
            <a:ext cx="9143999" cy="13003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 // Write a Java program to reverse each word of a given string?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97637" y="460049"/>
            <a:ext cx="4501497" cy="59777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err="1" smtClean="0"/>
              <a:t>System.out.println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inp</a:t>
            </a:r>
            <a:r>
              <a:rPr lang="en-US" sz="2000" b="1" dirty="0" smtClean="0"/>
              <a:t>);         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        </a:t>
            </a:r>
            <a:r>
              <a:rPr lang="en-US" sz="2000" b="1" dirty="0" err="1" smtClean="0"/>
              <a:t>System.out.println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str</a:t>
            </a:r>
            <a:r>
              <a:rPr lang="en-US" sz="2000" b="1" dirty="0" smtClean="0"/>
              <a:t>);         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}     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    public static void main(String[] </a:t>
            </a:r>
            <a:r>
              <a:rPr lang="en-US" sz="2000" b="1" dirty="0" err="1" smtClean="0"/>
              <a:t>args</a:t>
            </a:r>
            <a:r>
              <a:rPr lang="en-US" sz="2000" b="1" dirty="0" smtClean="0"/>
              <a:t>)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    {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        rev("Reverse Me");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    }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}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61742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64919"/>
            <a:ext cx="5343258" cy="5977782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import </a:t>
            </a:r>
            <a:r>
              <a:rPr lang="en-US" sz="2000" b="1" dirty="0" err="1"/>
              <a:t>java.util.Arrays</a:t>
            </a:r>
            <a:r>
              <a:rPr lang="en-US" sz="2000" b="1" dirty="0"/>
              <a:t>;  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public class String8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{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static </a:t>
            </a:r>
            <a:r>
              <a:rPr lang="en-US" sz="2000" b="1" dirty="0"/>
              <a:t>void </a:t>
            </a:r>
            <a:r>
              <a:rPr lang="en-US" sz="2000" b="1" dirty="0" err="1"/>
              <a:t>isAnagram</a:t>
            </a:r>
            <a:r>
              <a:rPr lang="en-US" sz="2000" b="1" dirty="0"/>
              <a:t>(String s1, String s2)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{  </a:t>
            </a:r>
            <a:endParaRPr lang="en-US" sz="2000" b="1" dirty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String </a:t>
            </a:r>
            <a:r>
              <a:rPr lang="en-US" sz="2000" b="1" dirty="0"/>
              <a:t>cpy1 = s1.replaceAll("\\s", "");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String </a:t>
            </a:r>
            <a:r>
              <a:rPr lang="en-US" sz="2000" b="1" dirty="0"/>
              <a:t>cpy2 = s2.replaceAll("\\s", "");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err="1" smtClean="0"/>
              <a:t>boolean</a:t>
            </a:r>
            <a:r>
              <a:rPr lang="en-US" sz="2000" b="1" dirty="0" smtClean="0"/>
              <a:t> </a:t>
            </a:r>
            <a:r>
              <a:rPr lang="en-US" sz="2000" b="1" dirty="0"/>
              <a:t>status = true</a:t>
            </a:r>
            <a:r>
              <a:rPr lang="en-US" sz="2000" b="1" dirty="0" smtClean="0"/>
              <a:t>; </a:t>
            </a:r>
            <a:endParaRPr lang="en-US" sz="2000" b="1" dirty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if(cpy1.length</a:t>
            </a:r>
            <a:r>
              <a:rPr lang="en-US" sz="2000" b="1" dirty="0"/>
              <a:t>() != cpy2.length())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{  </a:t>
            </a:r>
            <a:endParaRPr lang="en-US" sz="2000" b="1" dirty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 </a:t>
            </a:r>
            <a:r>
              <a:rPr lang="en-US" sz="2000" b="1" dirty="0"/>
              <a:t>status = false;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}</a:t>
            </a:r>
            <a:endParaRPr lang="en-US" sz="2000" b="1" dirty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else</a:t>
            </a:r>
            <a:endParaRPr lang="en-US" sz="2000" b="1" dirty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{</a:t>
            </a:r>
            <a:endParaRPr lang="en-US" sz="2000" b="1" dirty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char</a:t>
            </a:r>
            <a:r>
              <a:rPr lang="en-US" sz="2000" b="1" dirty="0"/>
              <a:t>[] Arr1 = cpy1.toLowerCase().</a:t>
            </a:r>
            <a:r>
              <a:rPr lang="en-US" sz="2000" b="1" dirty="0" err="1"/>
              <a:t>toCharArray</a:t>
            </a:r>
            <a:r>
              <a:rPr lang="en-US" sz="2000" b="1" dirty="0"/>
              <a:t>();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char</a:t>
            </a:r>
            <a:r>
              <a:rPr lang="en-US" sz="2000" b="1" dirty="0"/>
              <a:t>[] Arr2 = cpy2.toLowerCase().</a:t>
            </a:r>
            <a:r>
              <a:rPr lang="en-US" sz="2000" b="1" dirty="0" err="1"/>
              <a:t>toCharArray</a:t>
            </a:r>
            <a:r>
              <a:rPr lang="en-US" sz="2000" b="1" dirty="0"/>
              <a:t>();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 </a:t>
            </a:r>
            <a:r>
              <a:rPr lang="en-US" sz="2000" b="1" dirty="0">
                <a:solidFill>
                  <a:srgbClr val="FF0000"/>
                </a:solidFill>
              </a:rPr>
              <a:t>//your code here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000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101125"/>
            <a:ext cx="9143999" cy="13003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rgbClr val="FF0000"/>
                </a:solidFill>
              </a:rPr>
              <a:t> //Write a Java program to </a:t>
            </a:r>
            <a:r>
              <a:rPr lang="en-US" sz="1800" b="1" dirty="0">
                <a:solidFill>
                  <a:srgbClr val="FF0000"/>
                </a:solidFill>
              </a:rPr>
              <a:t>check whether two strings are anagram or not?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443813" y="434411"/>
            <a:ext cx="4606183" cy="59777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FF0000"/>
                </a:solidFill>
              </a:rPr>
              <a:t>//your code here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        </a:t>
            </a:r>
            <a:r>
              <a:rPr lang="en-US" sz="2000" b="1" dirty="0" smtClean="0"/>
              <a:t>} 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        if(status)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        {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 </a:t>
            </a:r>
            <a:r>
              <a:rPr lang="en-US" sz="2000" b="1" dirty="0" err="1" smtClean="0"/>
              <a:t>sout</a:t>
            </a:r>
            <a:r>
              <a:rPr lang="en-US" sz="2000" b="1" dirty="0" smtClean="0"/>
              <a:t>(s1+" and "+s2+" are anagrams");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        }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        else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        {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err="1" smtClean="0"/>
              <a:t>sout</a:t>
            </a:r>
            <a:r>
              <a:rPr lang="en-US" sz="2000" b="1" dirty="0" smtClean="0"/>
              <a:t>(s1+" and "+s2+" are not anagrams");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        }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    }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    public static void main(String[] </a:t>
            </a:r>
            <a:r>
              <a:rPr lang="en-US" sz="2000" b="1" dirty="0" err="1" smtClean="0"/>
              <a:t>args</a:t>
            </a:r>
            <a:r>
              <a:rPr lang="en-US" sz="2000" b="1" dirty="0" smtClean="0"/>
              <a:t>)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    { 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err="1" smtClean="0"/>
              <a:t>isAnagram</a:t>
            </a:r>
            <a:r>
              <a:rPr lang="en-US" sz="2000" b="1" dirty="0" smtClean="0"/>
              <a:t>(“Debit Card", “Bad Credit");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                  }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                  }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38366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</TotalTime>
  <Words>2451</Words>
  <Application>Microsoft Office PowerPoint</Application>
  <PresentationFormat>On-screen Show (4:3)</PresentationFormat>
  <Paragraphs>504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31</cp:revision>
  <dcterms:created xsi:type="dcterms:W3CDTF">2022-08-26T13:54:17Z</dcterms:created>
  <dcterms:modified xsi:type="dcterms:W3CDTF">2022-08-27T02:44:25Z</dcterms:modified>
</cp:coreProperties>
</file>