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9710-5572-4D02-A90D-E1D438763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2898-4CE1-44AE-A4DB-D74011512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Java Practice Questions</a:t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 smtClean="0">
                <a:solidFill>
                  <a:srgbClr val="FF0000"/>
                </a:solidFill>
              </a:rPr>
              <a:t>Class and Constructor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https://javaconceptoftheday.com/tricky-core-java-interview-coding-questions/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419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public class A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("First");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("Second");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("Third");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public A()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("Fourth");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449580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Fifth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First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Second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Third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Fourth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286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("Fifth");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    A </a:t>
            </a:r>
            <a:r>
              <a:rPr lang="en-US" dirty="0" err="1"/>
              <a:t>a</a:t>
            </a:r>
            <a:r>
              <a:rPr lang="en-US" dirty="0"/>
              <a:t> = new A();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419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("IIB-1");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100;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("IIB-2");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200;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</a:t>
            </a:r>
          </a:p>
          <a:p>
            <a:pPr fontAlgn="base"/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449580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main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IIB-1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IIB-2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100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200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2860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("main");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 </a:t>
            </a:r>
            <a:r>
              <a:rPr lang="en-US" dirty="0" err="1" smtClean="0"/>
              <a:t>a</a:t>
            </a:r>
            <a:r>
              <a:rPr lang="en-US" dirty="0" smtClean="0"/>
              <a:t> = new A();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a.i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staticField</a:t>
            </a:r>
            <a:r>
              <a:rPr lang="en-US" dirty="0" smtClean="0"/>
              <a:t> = 10;     //Static Field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//Instance Initialization Block - IIB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//using static field inside IIB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staticField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Can we use static fields of a class inside the instance initialization block (IIB)?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562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Yes, we can use static fields inside the IIB.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staticField</a:t>
            </a:r>
            <a:r>
              <a:rPr lang="en-US" dirty="0" smtClean="0"/>
              <a:t> = 10;     //Static Field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//Instance Initialization Block - IIB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//using static field inside IIB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staticField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Can we use static fields of a class inside the instance initialization block (IIB)?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562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Yes, we can use static fields inside the IIB.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419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j = 100;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methodOne</a:t>
            </a:r>
            <a:r>
              <a:rPr lang="en-US" dirty="0" smtClean="0"/>
              <a:t>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100;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j = 10;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void </a:t>
            </a:r>
            <a:r>
              <a:rPr lang="en-US" dirty="0" err="1" smtClean="0"/>
              <a:t>methodOne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</a:t>
            </a:r>
            <a:r>
              <a:rPr lang="en-US" dirty="0" smtClean="0"/>
              <a:t> = "+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("j = "+j);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4495800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Yes, program will run successfully.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Output will be,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= 10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j = 100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= 100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j = 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A </a:t>
            </a:r>
            <a:r>
              <a:rPr lang="en-US" dirty="0" err="1" smtClean="0"/>
              <a:t>a</a:t>
            </a:r>
            <a:r>
              <a:rPr lang="en-US" dirty="0" smtClean="0"/>
              <a:t> = new A();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a.methodOne</a:t>
            </a:r>
            <a:r>
              <a:rPr lang="en-US" dirty="0" smtClean="0"/>
              <a:t>();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Does below program run successfully? if yes, what will be the output?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staticField</a:t>
            </a:r>
            <a:r>
              <a:rPr lang="en-US" dirty="0" smtClean="0"/>
              <a:t> = 10;     //Static Field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//Instance Initialization Block - IIB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//using static field inside IIB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staticField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Can we use static fields of a class inside the instance initialization block (IIB)?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562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Yes, we can use static fields inside the IIB.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(1);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(2);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A()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(3);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</a:t>
            </a:r>
          </a:p>
          <a:p>
            <a:r>
              <a:rPr lang="en-US" b="1" dirty="0" smtClean="0"/>
              <a:t>What will be the output of the following program?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800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4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304800"/>
            <a:ext cx="449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(4);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 </a:t>
            </a:r>
            <a:r>
              <a:rPr lang="en-US" dirty="0" err="1" smtClean="0"/>
              <a:t>a</a:t>
            </a:r>
            <a:r>
              <a:rPr lang="en-US" dirty="0" smtClean="0"/>
              <a:t> = new A();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r>
              <a:rPr lang="en-US" b="1" dirty="0" smtClean="0"/>
              <a:t>What will be the output of the following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char c = 'A';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c = 'B';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c = 'C';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r>
              <a:rPr lang="en-US" b="1" dirty="0" smtClean="0"/>
              <a:t>How many instance </a:t>
            </a:r>
            <a:r>
              <a:rPr lang="en-US" b="1" dirty="0" err="1" smtClean="0"/>
              <a:t>initializers</a:t>
            </a:r>
            <a:r>
              <a:rPr lang="en-US" b="1" dirty="0" smtClean="0"/>
              <a:t> (IIB) are there in the below class?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800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Three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30;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A.i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What will be the output of this program?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791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30;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A.i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What will be the output of this program?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791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class </a:t>
            </a:r>
            <a:r>
              <a:rPr lang="en-US" dirty="0" err="1"/>
              <a:t>MyClass</a:t>
            </a:r>
            <a:endParaRPr lang="en-US" dirty="0"/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return 0;    //No Compile time error but just a warning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 What happens if you keep return type for a constructor?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334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 will be treated as a normal method. But compiler gives a warning saying that method has a constructor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457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(1);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id = 1001;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(2);</a:t>
            </a:r>
          </a:p>
          <a:p>
            <a:pPr fontAlgn="base"/>
            <a:r>
              <a:rPr lang="en-US" dirty="0" smtClean="0"/>
              <a:t>         name = "NAME";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    static String name; </a:t>
            </a:r>
          </a:p>
          <a:p>
            <a:pPr fontAlgn="base"/>
            <a:r>
              <a:rPr lang="en-US" dirty="0" smtClean="0"/>
              <a:t>    public A(String name, </a:t>
            </a:r>
            <a:r>
              <a:rPr lang="en-US" dirty="0" err="1" smtClean="0"/>
              <a:t>int</a:t>
            </a:r>
            <a:r>
              <a:rPr lang="en-US" dirty="0" smtClean="0"/>
              <a:t> id)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(3); </a:t>
            </a:r>
          </a:p>
          <a:p>
            <a:pPr fontAlgn="base"/>
            <a:r>
              <a:rPr lang="en-US" dirty="0" smtClean="0"/>
              <a:t>        this.name = name;</a:t>
            </a:r>
          </a:p>
          <a:p>
            <a:pPr fontAlgn="base"/>
            <a:r>
              <a:rPr lang="en-US" dirty="0" smtClean="0"/>
              <a:t>         this.id = id;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 </a:t>
            </a:r>
            <a:r>
              <a:rPr lang="en-US" dirty="0" err="1" smtClean="0"/>
              <a:t>int</a:t>
            </a:r>
            <a:r>
              <a:rPr lang="en-US" dirty="0" smtClean="0"/>
              <a:t> id;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(4);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(id);</a:t>
            </a:r>
          </a:p>
          <a:p>
            <a:pPr fontAlgn="base"/>
            <a:r>
              <a:rPr lang="en-US" dirty="0" smtClean="0"/>
              <a:t>    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3718679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Yes, code is written correctly.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Output will be,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2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5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NAME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6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4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1001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0"/>
            <a:ext cx="571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 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(5);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(name);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(6); </a:t>
            </a:r>
          </a:p>
          <a:p>
            <a:pPr fontAlgn="base"/>
            <a:r>
              <a:rPr lang="en-US" dirty="0" smtClean="0"/>
              <a:t>        A </a:t>
            </a:r>
            <a:r>
              <a:rPr lang="en-US" dirty="0" err="1" smtClean="0"/>
              <a:t>a</a:t>
            </a:r>
            <a:r>
              <a:rPr lang="en-US" dirty="0" smtClean="0"/>
              <a:t> = new A("</a:t>
            </a:r>
            <a:r>
              <a:rPr lang="en-US" dirty="0" err="1" smtClean="0"/>
              <a:t>MyName</a:t>
            </a:r>
            <a:r>
              <a:rPr lang="en-US" dirty="0" smtClean="0"/>
              <a:t>", 1111);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 Is the below code written correctly? If yes, what will be the output when you run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30;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A.i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What will be the output of this program?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791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1111;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b="1" dirty="0" smtClean="0"/>
          </a:p>
          <a:p>
            <a:r>
              <a:rPr lang="en-US" b="1" dirty="0" smtClean="0"/>
              <a:t>Is the below code written correctly?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4953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Yes, you can’t use a field before it is defined. But, you can initialize a field before it is defined.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42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</a:t>
            </a:r>
            <a:r>
              <a:rPr lang="en-US" dirty="0" err="1" smtClean="0"/>
              <a:t>ClassOne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20;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30;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791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152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ClassTwo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ClassOne.i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What will be the output of this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429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</a:t>
            </a:r>
            <a:r>
              <a:rPr lang="en-US" dirty="0" err="1" smtClean="0"/>
              <a:t>ClassOne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(1);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(2);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(3);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(4);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4826675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2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4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228600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ClassTwo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(5);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(6);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ClassOne</a:t>
            </a:r>
            <a:r>
              <a:rPr lang="en-US" dirty="0" smtClean="0"/>
              <a:t> one = new </a:t>
            </a:r>
            <a:r>
              <a:rPr lang="en-US" dirty="0" err="1" smtClean="0"/>
              <a:t>ClassOne</a:t>
            </a:r>
            <a:r>
              <a:rPr lang="en-US" dirty="0" smtClean="0"/>
              <a:t>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ClassOne</a:t>
            </a:r>
            <a:r>
              <a:rPr lang="en-US" dirty="0" smtClean="0"/>
              <a:t> two = new </a:t>
            </a:r>
            <a:r>
              <a:rPr lang="en-US" dirty="0" err="1" smtClean="0"/>
              <a:t>ClassOne</a:t>
            </a:r>
            <a:r>
              <a:rPr lang="en-US" dirty="0" smtClean="0"/>
              <a:t>(10);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What will be the output of the following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</a:t>
            </a:r>
            <a:r>
              <a:rPr lang="en-US" dirty="0" err="1" smtClean="0"/>
              <a:t>ClassOne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char c = 'A‘;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c = 'B';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(char c)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this.c</a:t>
            </a:r>
            <a:r>
              <a:rPr lang="en-US" dirty="0" smtClean="0"/>
              <a:t> = c;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ClassTwo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ClassOne</a:t>
            </a:r>
            <a:r>
              <a:rPr lang="en-US" dirty="0" smtClean="0"/>
              <a:t> one = new </a:t>
            </a:r>
            <a:r>
              <a:rPr lang="en-US" dirty="0" err="1" smtClean="0"/>
              <a:t>ClassOne</a:t>
            </a:r>
            <a:r>
              <a:rPr lang="en-US" dirty="0" smtClean="0"/>
              <a:t>('Z');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one.c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r>
              <a:rPr lang="en-US" b="1" dirty="0" smtClean="0"/>
              <a:t>What will be the output of this program?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6096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886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</a:t>
            </a:r>
            <a:r>
              <a:rPr lang="en-US" dirty="0" err="1" smtClean="0"/>
              <a:t>ClassOne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String s;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 = "FIRST";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 = "SECOND";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 = "THIRD";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(String s)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this.s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96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THIRD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ClassTwo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ClassOne</a:t>
            </a:r>
            <a:r>
              <a:rPr lang="en-US" dirty="0" smtClean="0"/>
              <a:t> one = new </a:t>
            </a:r>
            <a:r>
              <a:rPr lang="en-US" dirty="0" err="1" smtClean="0"/>
              <a:t>ClassOne</a:t>
            </a:r>
            <a:r>
              <a:rPr lang="en-US" dirty="0" smtClean="0"/>
              <a:t>("LAST");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r>
              <a:rPr lang="en-US" b="1" dirty="0" smtClean="0"/>
              <a:t>What will be the output of this program?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886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</a:t>
            </a:r>
            <a:r>
              <a:rPr lang="en-US" dirty="0" err="1" smtClean="0"/>
              <a:t>ClassOne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String s;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 = "FIRST";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 = "SECOND";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 = "THIRD";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(String s)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this.s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96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THIRD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ClassTwo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ClassOne</a:t>
            </a:r>
            <a:r>
              <a:rPr lang="en-US" dirty="0" smtClean="0"/>
              <a:t> one = new </a:t>
            </a:r>
            <a:r>
              <a:rPr lang="en-US" dirty="0" err="1" smtClean="0"/>
              <a:t>ClassOne</a:t>
            </a:r>
            <a:r>
              <a:rPr lang="en-US" dirty="0" smtClean="0"/>
              <a:t>("LAST");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r>
              <a:rPr lang="en-US" b="1" dirty="0" smtClean="0"/>
              <a:t>What will be the output of this program?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this((float)23.5);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A(float f)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this(28.56);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A(double d)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this(10);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r>
              <a:rPr lang="en-US" b="1" dirty="0" smtClean="0"/>
              <a:t>Is the below class defined correctly?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6096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No. Constructors can not be called recursively.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('A');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('B');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A()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('C');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('D');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 </a:t>
            </a:r>
            <a:r>
              <a:rPr lang="en-US" dirty="0" err="1" smtClean="0"/>
              <a:t>a</a:t>
            </a:r>
            <a:r>
              <a:rPr lang="en-US" dirty="0" smtClean="0"/>
              <a:t> = new A();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What will be the output of the following program?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38800" y="5380672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B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D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419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class A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I;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(1);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i</a:t>
            </a:r>
            <a:r>
              <a:rPr lang="en-US" dirty="0"/>
              <a:t> = 100;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public class </a:t>
            </a:r>
            <a:r>
              <a:rPr lang="en-US" dirty="0" err="1"/>
              <a:t>StaticInitializationBlock</a:t>
            </a:r>
            <a:endParaRPr lang="en-US" dirty="0"/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(2);</a:t>
            </a:r>
          </a:p>
          <a:p>
            <a:pPr fontAlgn="base"/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876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Answer:</a:t>
            </a:r>
          </a:p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3048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(3</a:t>
            </a:r>
            <a:r>
              <a:rPr lang="en-US" dirty="0" smtClean="0"/>
              <a:t>);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A.i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   What will be the output of this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this((float)23.5);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A(float f)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this(28.56);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A(double d)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this(10);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r>
              <a:rPr lang="en-US" b="1" dirty="0" smtClean="0"/>
              <a:t>Is the below class defined correctly?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6096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No. Constructors can not be called recursively.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800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void </a:t>
            </a:r>
            <a:r>
              <a:rPr lang="en-US" dirty="0" err="1" smtClean="0"/>
              <a:t>methodOne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("A");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void </a:t>
            </a:r>
            <a:r>
              <a:rPr lang="en-US" dirty="0" err="1" smtClean="0"/>
              <a:t>methodTwo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("B");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methodOne</a:t>
            </a:r>
            <a:r>
              <a:rPr lang="en-US" dirty="0" smtClean="0"/>
              <a:t>();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("C");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new A().</a:t>
            </a:r>
            <a:r>
              <a:rPr lang="en-US" dirty="0" err="1" smtClean="0"/>
              <a:t>methodTwo</a:t>
            </a:r>
            <a:r>
              <a:rPr lang="en-US" dirty="0" smtClean="0"/>
              <a:t>();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r>
              <a:rPr lang="en-US" b="1" dirty="0" smtClean="0"/>
              <a:t>Is the below code written correctly? </a:t>
            </a:r>
          </a:p>
          <a:p>
            <a:r>
              <a:rPr lang="en-US" b="1" dirty="0" smtClean="0"/>
              <a:t>If yes, what will be the output?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05400" y="48006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Yes. Code is correct.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Output will be,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B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this((float)23.5);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A(float f)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this(28.56);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A(double d)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this(10);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r>
              <a:rPr lang="en-US" b="1" dirty="0" smtClean="0"/>
              <a:t>Is the below class defined correctly?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6096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No. Constructors can not be called recursively.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5638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</a:t>
            </a:r>
            <a:r>
              <a:rPr lang="en-US" dirty="0" err="1" smtClean="0"/>
              <a:t>ClassOne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(1);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(2);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ClassTwo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(3);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ClassOne.main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What will be the output of the above program?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34200" y="5934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518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methodOne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++ + --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return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methodTwo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-- - ++</a:t>
            </a:r>
            <a:r>
              <a:rPr lang="en-US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methodOne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return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11;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methodTwo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++</a:t>
            </a:r>
            <a:r>
              <a:rPr lang="en-US" dirty="0" err="1" smtClean="0"/>
              <a:t>i</a:t>
            </a:r>
            <a:r>
              <a:rPr lang="en-US" dirty="0" smtClean="0"/>
              <a:t> - --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Can you guess the output of the following program?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53200" y="6211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23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88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</a:t>
            </a:r>
            <a:r>
              <a:rPr lang="en-US" dirty="0" err="1" smtClean="0"/>
              <a:t>ClassOne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('A');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 char c = 'Z';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 char </a:t>
            </a:r>
            <a:r>
              <a:rPr lang="en-US" dirty="0" err="1" smtClean="0"/>
              <a:t>getC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return c;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0" y="5410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A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Z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304800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ClassTwo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('B');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char c;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c = </a:t>
            </a:r>
            <a:r>
              <a:rPr lang="en-US" dirty="0" err="1" smtClean="0"/>
              <a:t>ClassOne.getC</a:t>
            </a:r>
            <a:r>
              <a:rPr lang="en-US" dirty="0" smtClean="0"/>
              <a:t>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(c);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What will be the output of this program?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886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</a:t>
            </a:r>
            <a:r>
              <a:rPr lang="en-US" dirty="0" err="1" smtClean="0"/>
              <a:t>ClassOne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 = "second";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    String s = "first“;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(s); </a:t>
            </a:r>
          </a:p>
          <a:p>
            <a:pPr fontAlgn="base"/>
            <a:r>
              <a:rPr lang="en-US" dirty="0" smtClean="0"/>
              <a:t>        s = "third";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</a:t>
            </a:r>
            <a:r>
              <a:rPr lang="en-US" dirty="0" err="1" smtClean="0"/>
              <a:t>ClassOne</a:t>
            </a:r>
            <a:r>
              <a:rPr lang="en-US" dirty="0" smtClean="0"/>
              <a:t>(String s)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this.s</a:t>
            </a:r>
            <a:r>
              <a:rPr lang="en-US" dirty="0" smtClean="0"/>
              <a:t> = s;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44958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first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last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first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third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0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ClassTwo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ClassOne</a:t>
            </a:r>
            <a:r>
              <a:rPr lang="en-US" dirty="0" smtClean="0"/>
              <a:t> one = new </a:t>
            </a:r>
            <a:r>
              <a:rPr lang="en-US" dirty="0" err="1" smtClean="0"/>
              <a:t>ClassOne</a:t>
            </a:r>
            <a:r>
              <a:rPr lang="en-US" dirty="0" smtClean="0"/>
              <a:t>("last");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ClassOne</a:t>
            </a:r>
            <a:r>
              <a:rPr lang="en-US" dirty="0" smtClean="0"/>
              <a:t> two = new </a:t>
            </a:r>
            <a:r>
              <a:rPr lang="en-US" dirty="0" err="1" smtClean="0"/>
              <a:t>ClassOne</a:t>
            </a:r>
            <a:r>
              <a:rPr lang="en-US" dirty="0" smtClean="0"/>
              <a:t>();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What will be the output of this program?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886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10, j = 20; 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m = 30, n = 40;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A a1 = new A(); </a:t>
            </a:r>
          </a:p>
          <a:p>
            <a:pPr fontAlgn="base"/>
            <a:r>
              <a:rPr lang="en-US" dirty="0" smtClean="0"/>
              <a:t>        A a2 = new A();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a1.i = 100;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(a2.i);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a2.j = 200;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(a1.j);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a1.m = 300;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(a2.m);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a2.n = 400;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(a1.n);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48006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100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200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30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886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10, j = 20; 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m = 30, n = 40;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A a1 = new A(); </a:t>
            </a:r>
          </a:p>
          <a:p>
            <a:pPr fontAlgn="base"/>
            <a:r>
              <a:rPr lang="en-US" dirty="0" smtClean="0"/>
              <a:t>        A a2 = new A();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a1.i = 100;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(a2.i);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a2.j = 200;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(a1.j);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a1.m = 300;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(a2.m);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a2.n = 400;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(a1.n);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48006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100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200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30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886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111; </a:t>
            </a:r>
          </a:p>
          <a:p>
            <a:pPr fontAlgn="base"/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j = 222;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 void </a:t>
            </a:r>
            <a:r>
              <a:rPr lang="en-US" dirty="0" err="1" smtClean="0"/>
              <a:t>methodOne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(j);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methodOne</a:t>
            </a:r>
            <a:r>
              <a:rPr lang="en-US" dirty="0" smtClean="0"/>
              <a:t>(333, 444);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What will be the Output to the Code?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4102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333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444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class A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static</a:t>
            </a:r>
          </a:p>
          <a:p>
            <a:pPr fontAlgn="base"/>
            <a:r>
              <a:rPr lang="en-US" dirty="0"/>
              <a:t>        {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(1);</a:t>
            </a:r>
          </a:p>
          <a:p>
            <a:pPr fontAlgn="base"/>
            <a:r>
              <a:rPr lang="en-US" dirty="0"/>
              <a:t>        }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Is the below code written correctly?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648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r>
              <a:rPr lang="en-US" b="1" dirty="0">
                <a:solidFill>
                  <a:srgbClr val="FF0000"/>
                </a:solidFill>
              </a:rPr>
              <a:t>. Static Initialization Blocks can not be nested.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886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m;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double n;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m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A(double d)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n = d;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(m);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(n);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4419600"/>
            <a:ext cx="16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0.0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0.0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500 : 0.0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0 : 50.0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152400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A a1 = new A(500);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 a2 = new A(50.0);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(a1.m+" : "+a1.n);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(a2.m+" : "+a2.n);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886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String s;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A </a:t>
            </a:r>
            <a:r>
              <a:rPr lang="en-US" dirty="0" err="1" smtClean="0"/>
              <a:t>a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A(String s)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this.s</a:t>
            </a:r>
            <a:r>
              <a:rPr lang="en-US" dirty="0" smtClean="0"/>
              <a:t> = s;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A a1 = new A("first"); </a:t>
            </a:r>
          </a:p>
          <a:p>
            <a:pPr fontAlgn="base"/>
            <a:r>
              <a:rPr lang="en-US" dirty="0" smtClean="0"/>
              <a:t>        A a2 = new A("second");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a1.a = a2;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a2.a = a1;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(a1.a.s);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(a2.a.s);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55626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second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first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886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String s;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A </a:t>
            </a:r>
            <a:r>
              <a:rPr lang="en-US" dirty="0" err="1" smtClean="0"/>
              <a:t>a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A(String s)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this.s</a:t>
            </a:r>
            <a:r>
              <a:rPr lang="en-US" dirty="0" smtClean="0"/>
              <a:t> = s;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A a1 = new A("first"); </a:t>
            </a:r>
          </a:p>
          <a:p>
            <a:pPr fontAlgn="base"/>
            <a:r>
              <a:rPr lang="en-US" dirty="0" smtClean="0"/>
              <a:t>        A a2 = new A("second");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a1.a = a2;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a2.a = a1;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(a1.a.s);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(a2.a.s);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55626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second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first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65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String s;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A()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this("It's not me");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('A');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A(String  s)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('B');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this.s</a:t>
            </a:r>
            <a:r>
              <a:rPr lang="en-US" dirty="0" smtClean="0"/>
              <a:t>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this.s</a:t>
            </a:r>
            <a:r>
              <a:rPr lang="en-US" dirty="0" smtClean="0"/>
              <a:t> = s;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('C');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this.s</a:t>
            </a:r>
            <a:r>
              <a:rPr lang="en-US" dirty="0" smtClean="0"/>
              <a:t> = "ABCD";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276600"/>
            <a:ext cx="16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null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B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ABCD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It’s not me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null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B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ABCD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3810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A a1 = new A(); </a:t>
            </a:r>
          </a:p>
          <a:p>
            <a:pPr fontAlgn="base"/>
            <a:r>
              <a:rPr lang="en-US" dirty="0" smtClean="0"/>
              <a:t>        A a2 = new A("It's me");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365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String s;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A()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this("It's not me");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('A');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A(String  s)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('B');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this.s</a:t>
            </a:r>
            <a:r>
              <a:rPr lang="en-US" dirty="0" smtClean="0"/>
              <a:t>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this.s</a:t>
            </a:r>
            <a:r>
              <a:rPr lang="en-US" dirty="0" smtClean="0"/>
              <a:t> = s;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('C');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this.s</a:t>
            </a:r>
            <a:r>
              <a:rPr lang="en-US" dirty="0" smtClean="0"/>
              <a:t> = "ABCD";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276600"/>
            <a:ext cx="16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null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B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ABCD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It’s not me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null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B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ABCD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3810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A a1 = new A(); </a:t>
            </a:r>
          </a:p>
          <a:p>
            <a:pPr fontAlgn="base"/>
            <a:r>
              <a:rPr lang="en-US" dirty="0" smtClean="0"/>
              <a:t>        A a2 = new A("It's me");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72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static void test()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("Tested....");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static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test();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test();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51816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Tested….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Tested….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X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50;</a:t>
            </a:r>
          </a:p>
          <a:p>
            <a:pPr fontAlgn="base"/>
            <a:r>
              <a:rPr lang="en-US" dirty="0" smtClean="0"/>
              <a:t>} </a:t>
            </a:r>
          </a:p>
          <a:p>
            <a:pPr fontAlgn="base"/>
            <a:r>
              <a:rPr lang="en-US" dirty="0" smtClean="0"/>
              <a:t>class Y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 </a:t>
            </a:r>
          </a:p>
          <a:p>
            <a:pPr fontAlgn="base"/>
            <a:r>
              <a:rPr lang="en-US" dirty="0" smtClean="0"/>
              <a:t>    X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X </a:t>
            </a:r>
            <a:r>
              <a:rPr lang="en-US" dirty="0" err="1" smtClean="0"/>
              <a:t>x</a:t>
            </a:r>
            <a:r>
              <a:rPr lang="en-US" dirty="0" smtClean="0"/>
              <a:t> = new X(); </a:t>
            </a:r>
          </a:p>
          <a:p>
            <a:pPr fontAlgn="base"/>
            <a:r>
              <a:rPr lang="en-US" dirty="0" smtClean="0"/>
              <a:t>        Y </a:t>
            </a:r>
            <a:r>
              <a:rPr lang="en-US" dirty="0" err="1" smtClean="0"/>
              <a:t>y</a:t>
            </a:r>
            <a:r>
              <a:rPr lang="en-US" dirty="0" smtClean="0"/>
              <a:t> = new Y();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y.x</a:t>
            </a:r>
            <a:r>
              <a:rPr lang="en-US" dirty="0" smtClean="0"/>
              <a:t> = x;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x.i</a:t>
            </a:r>
            <a:r>
              <a:rPr lang="en-US" dirty="0" smtClean="0"/>
              <a:t>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y.i</a:t>
            </a:r>
            <a:r>
              <a:rPr lang="en-US" dirty="0" smtClean="0"/>
              <a:t>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y.x.i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r>
              <a:rPr lang="en-US" b="1" dirty="0" smtClean="0"/>
              <a:t>What will be the output of the following program?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48768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50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100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724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X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Z </a:t>
            </a:r>
            <a:r>
              <a:rPr lang="en-US" dirty="0" err="1" smtClean="0"/>
              <a:t>z</a:t>
            </a:r>
            <a:r>
              <a:rPr lang="en-US" dirty="0" smtClean="0"/>
              <a:t> = new Z();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class Y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X </a:t>
            </a:r>
            <a:r>
              <a:rPr lang="en-US" dirty="0" err="1" smtClean="0"/>
              <a:t>x</a:t>
            </a:r>
            <a:r>
              <a:rPr lang="en-US" dirty="0" smtClean="0"/>
              <a:t> = new X();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class Z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Y </a:t>
            </a:r>
            <a:r>
              <a:rPr lang="en-US" dirty="0" err="1" smtClean="0"/>
              <a:t>y</a:t>
            </a:r>
            <a:r>
              <a:rPr lang="en-US" dirty="0" smtClean="0"/>
              <a:t> = new Y();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Z </a:t>
            </a:r>
            <a:r>
              <a:rPr lang="en-US" dirty="0" err="1" smtClean="0"/>
              <a:t>z</a:t>
            </a:r>
            <a:r>
              <a:rPr lang="en-US" dirty="0" smtClean="0"/>
              <a:t> = new Z();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5380672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Exception in thread “main” </a:t>
            </a:r>
            <a:r>
              <a:rPr lang="en-US" b="1" dirty="0" err="1" smtClean="0">
                <a:solidFill>
                  <a:srgbClr val="FF0000"/>
                </a:solidFill>
              </a:rPr>
              <a:t>java.lang.StackOverflowError</a:t>
            </a:r>
            <a:r>
              <a:rPr lang="en-US" b="1" dirty="0" smtClean="0">
                <a:solidFill>
                  <a:srgbClr val="FF0000"/>
                </a:solidFill>
              </a:rPr>
              <a:t>. Constructors of all three classes are recursively called while you try to create an object to any class.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class X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50;</a:t>
            </a:r>
          </a:p>
          <a:p>
            <a:pPr fontAlgn="base"/>
            <a:r>
              <a:rPr lang="en-US" dirty="0" smtClean="0"/>
              <a:t>} </a:t>
            </a:r>
          </a:p>
          <a:p>
            <a:pPr fontAlgn="base"/>
            <a:r>
              <a:rPr lang="en-US" dirty="0" smtClean="0"/>
              <a:t>class Y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 </a:t>
            </a:r>
          </a:p>
          <a:p>
            <a:pPr fontAlgn="base"/>
            <a:r>
              <a:rPr lang="en-US" dirty="0" smtClean="0"/>
              <a:t>    X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X </a:t>
            </a:r>
            <a:r>
              <a:rPr lang="en-US" dirty="0" err="1" smtClean="0"/>
              <a:t>x</a:t>
            </a:r>
            <a:r>
              <a:rPr lang="en-US" dirty="0" smtClean="0"/>
              <a:t> = new X(); </a:t>
            </a:r>
          </a:p>
          <a:p>
            <a:pPr fontAlgn="base"/>
            <a:r>
              <a:rPr lang="en-US" dirty="0" smtClean="0"/>
              <a:t>        Y </a:t>
            </a:r>
            <a:r>
              <a:rPr lang="en-US" dirty="0" err="1" smtClean="0"/>
              <a:t>y</a:t>
            </a:r>
            <a:r>
              <a:rPr lang="en-US" dirty="0" smtClean="0"/>
              <a:t> = new Y();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y.x</a:t>
            </a:r>
            <a:r>
              <a:rPr lang="en-US" dirty="0" smtClean="0"/>
              <a:t> = x;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x.i</a:t>
            </a:r>
            <a:r>
              <a:rPr lang="en-US" dirty="0" smtClean="0"/>
              <a:t>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y.i</a:t>
            </a:r>
            <a:r>
              <a:rPr lang="en-US" dirty="0" smtClean="0"/>
              <a:t>);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y.x.i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r>
              <a:rPr lang="en-US" b="1" dirty="0" smtClean="0"/>
              <a:t>What will be the output of the following program?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48768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50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100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public class A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(1);</a:t>
            </a:r>
          </a:p>
          <a:p>
            <a:pPr fontAlgn="base"/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(2);</a:t>
            </a:r>
          </a:p>
          <a:p>
            <a:pPr fontAlgn="base"/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(3);</a:t>
            </a:r>
          </a:p>
          <a:p>
            <a:pPr fontAlgn="base"/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A </a:t>
            </a:r>
            <a:r>
              <a:rPr lang="en-US" dirty="0" err="1"/>
              <a:t>a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  <a:p>
            <a:pPr fontAlgn="base"/>
            <a:r>
              <a:rPr lang="en-US" b="1" dirty="0"/>
              <a:t>What will be the outcome of the following program?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657671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public class A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(1);</a:t>
            </a:r>
          </a:p>
          <a:p>
            <a:pPr fontAlgn="base"/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(2);</a:t>
            </a:r>
          </a:p>
          <a:p>
            <a:pPr fontAlgn="base"/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(3);</a:t>
            </a:r>
          </a:p>
          <a:p>
            <a:pPr fontAlgn="base"/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A </a:t>
            </a:r>
            <a:r>
              <a:rPr lang="en-US" dirty="0" err="1"/>
              <a:t>a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  <a:p>
            <a:pPr fontAlgn="base"/>
            <a:r>
              <a:rPr lang="en-US" b="1" dirty="0"/>
              <a:t>What will be the outcome of the following program?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657671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class A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//SIB - Static Initialization Block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staticmethod</a:t>
            </a:r>
            <a:r>
              <a:rPr lang="en-US" dirty="0"/>
              <a:t>();   //Invoking static method inside SIB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static void </a:t>
            </a:r>
            <a:r>
              <a:rPr lang="en-US" dirty="0" err="1"/>
              <a:t>staticmethod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("It is a static method");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/>
              <a:t>Can we invoke static method inside the SIB – Static Initialization Block?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826675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>
                <a:solidFill>
                  <a:srgbClr val="FF0000"/>
                </a:solidFill>
              </a:rPr>
              <a:t>Yes, We can invoke static method inside the SIB.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96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class A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i</a:t>
            </a:r>
            <a:r>
              <a:rPr lang="en-US" dirty="0"/>
              <a:t> = 100;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(1);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static void </a:t>
            </a:r>
            <a:r>
              <a:rPr lang="en-US" dirty="0" err="1"/>
              <a:t>staticMethod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(2);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82667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100</a:t>
            </a:r>
          </a:p>
          <a:p>
            <a:r>
              <a:rPr lang="en-US" b="1" dirty="0">
                <a:solidFill>
                  <a:srgbClr val="FF0000"/>
                </a:solidFill>
              </a:rPr>
              <a:t>100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304800"/>
            <a:ext cx="396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</a:t>
            </a:r>
            <a:r>
              <a:rPr lang="en-US" dirty="0"/>
              <a:t>class B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static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(3);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(4);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A.i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A.staticMethod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b="1" dirty="0" smtClean="0"/>
              <a:t>What </a:t>
            </a:r>
            <a:r>
              <a:rPr lang="en-US" b="1" dirty="0"/>
              <a:t>will be the outcome of the following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class A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(1);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public A()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(2);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(3);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    A </a:t>
            </a:r>
            <a:r>
              <a:rPr lang="en-US" dirty="0" err="1"/>
              <a:t>a</a:t>
            </a:r>
            <a:r>
              <a:rPr lang="en-US" dirty="0"/>
              <a:t> = new A();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}</a:t>
            </a:r>
          </a:p>
          <a:p>
            <a:r>
              <a:rPr lang="en-US" b="1" dirty="0"/>
              <a:t>What will be the output of following program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562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530</Words>
  <Application>Microsoft Office PowerPoint</Application>
  <PresentationFormat>On-screen Show (4:3)</PresentationFormat>
  <Paragraphs>1196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Java Practice Questions Class and Constructor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Practice Questions Class and Constructor</dc:title>
  <dc:creator>HP</dc:creator>
  <cp:lastModifiedBy>DELL</cp:lastModifiedBy>
  <cp:revision>41</cp:revision>
  <dcterms:created xsi:type="dcterms:W3CDTF">2019-03-14T08:51:11Z</dcterms:created>
  <dcterms:modified xsi:type="dcterms:W3CDTF">2019-04-08T07:57:34Z</dcterms:modified>
</cp:coreProperties>
</file>