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3C26-55BA-4412-A3D0-728F55092BE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1D65-D326-44E3-A8A1-DEE77CD671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grad.com/blog/python-pattern-program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grad.com/blog/python-pattern-program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grad.com/blog/python-pattern-progra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grad.com/blog/python-pattern-program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 Programs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b="1" dirty="0"/>
              <a:t>Inverted Pyramid of Descending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5 5 5 5 5 </a:t>
            </a:r>
          </a:p>
          <a:p>
            <a:pPr>
              <a:buNone/>
            </a:pPr>
            <a:r>
              <a:rPr lang="en-US" dirty="0"/>
              <a:t>4 4 4 4 </a:t>
            </a:r>
          </a:p>
          <a:p>
            <a:pPr>
              <a:buNone/>
            </a:pPr>
            <a:r>
              <a:rPr lang="en-US" dirty="0"/>
              <a:t>3 3 3 </a:t>
            </a:r>
          </a:p>
          <a:p>
            <a:pPr>
              <a:buNone/>
            </a:pPr>
            <a:r>
              <a:rPr lang="en-US" dirty="0"/>
              <a:t>2 2 </a:t>
            </a:r>
          </a:p>
          <a:p>
            <a:pPr>
              <a:buNone/>
            </a:pPr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rows = </a:t>
            </a:r>
            <a:r>
              <a:rPr lang="en-US" dirty="0" err="1" smtClean="0"/>
              <a:t>int</a:t>
            </a:r>
            <a:r>
              <a:rPr lang="en-US" dirty="0" smtClean="0"/>
              <a:t>(input("Enter Number : "))</a:t>
            </a:r>
          </a:p>
          <a:p>
            <a:pPr>
              <a:buNone/>
            </a:pPr>
            <a:r>
              <a:rPr lang="en-US" dirty="0" smtClean="0"/>
              <a:t>no=0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range(rows,0,-1):</a:t>
            </a:r>
          </a:p>
          <a:p>
            <a:pPr>
              <a:buNone/>
            </a:pPr>
            <a:r>
              <a:rPr lang="en-US" dirty="0" smtClean="0"/>
              <a:t>    no=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for j in range(1,i+1):        </a:t>
            </a:r>
          </a:p>
          <a:p>
            <a:pPr>
              <a:buNone/>
            </a:pPr>
            <a:r>
              <a:rPr lang="en-US" dirty="0" smtClean="0"/>
              <a:t>        print(no, end=" ")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print(" ")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Arial" pitchFamily="34" charset="0"/>
                <a:cs typeface="Arial" pitchFamily="34" charset="0"/>
                <a:hlinkClick r:id="rId2" tooltip="Pattern #1: Simple Number Triangle Pattern"/>
              </a:rPr>
              <a:t>Simple Number Triangle Pattern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5 5 5 5 5 </a:t>
            </a:r>
          </a:p>
          <a:p>
            <a:pPr>
              <a:buNone/>
            </a:pPr>
            <a:r>
              <a:rPr lang="en-US" dirty="0"/>
              <a:t>4 4 4 4 </a:t>
            </a:r>
          </a:p>
          <a:p>
            <a:pPr>
              <a:buNone/>
            </a:pPr>
            <a:r>
              <a:rPr lang="en-US" dirty="0"/>
              <a:t>3 3 3 </a:t>
            </a:r>
          </a:p>
          <a:p>
            <a:pPr>
              <a:buNone/>
            </a:pPr>
            <a:r>
              <a:rPr lang="en-US" dirty="0"/>
              <a:t>2 2 </a:t>
            </a:r>
          </a:p>
          <a:p>
            <a:pPr>
              <a:buNone/>
            </a:pPr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rows = </a:t>
            </a:r>
            <a:r>
              <a:rPr lang="en-US" dirty="0" err="1" smtClean="0"/>
              <a:t>int</a:t>
            </a:r>
            <a:r>
              <a:rPr lang="en-US" dirty="0" smtClean="0"/>
              <a:t>(input("Enter Number : "))</a:t>
            </a:r>
          </a:p>
          <a:p>
            <a:pPr>
              <a:buNone/>
            </a:pPr>
            <a:r>
              <a:rPr lang="en-US" dirty="0" smtClean="0"/>
              <a:t>no=0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range(rows,0,-1):</a:t>
            </a:r>
          </a:p>
          <a:p>
            <a:pPr>
              <a:buNone/>
            </a:pPr>
            <a:r>
              <a:rPr lang="en-US" dirty="0" smtClean="0"/>
              <a:t>    no=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for j in range(1,i+1):        </a:t>
            </a:r>
          </a:p>
          <a:p>
            <a:pPr>
              <a:buNone/>
            </a:pPr>
            <a:r>
              <a:rPr lang="en-US" dirty="0" smtClean="0"/>
              <a:t>        print(no, end=" ")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print(" 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b="1" dirty="0"/>
              <a:t>Inverted Pyramid of the Same Digit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5 5 5 5 5 </a:t>
            </a:r>
          </a:p>
          <a:p>
            <a:pPr>
              <a:buNone/>
            </a:pPr>
            <a:r>
              <a:rPr lang="en-US" dirty="0"/>
              <a:t>5 5 5 5 </a:t>
            </a:r>
          </a:p>
          <a:p>
            <a:pPr>
              <a:buNone/>
            </a:pPr>
            <a:r>
              <a:rPr lang="en-US" dirty="0"/>
              <a:t>5 5 5 </a:t>
            </a:r>
          </a:p>
          <a:p>
            <a:pPr>
              <a:buNone/>
            </a:pPr>
            <a:r>
              <a:rPr lang="en-US" dirty="0"/>
              <a:t>5 5 </a:t>
            </a:r>
          </a:p>
          <a:p>
            <a:pPr>
              <a:buNone/>
            </a:pPr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rows = </a:t>
            </a:r>
            <a:r>
              <a:rPr lang="en-US" dirty="0" err="1" smtClean="0"/>
              <a:t>int</a:t>
            </a:r>
            <a:r>
              <a:rPr lang="en-US" dirty="0" smtClean="0"/>
              <a:t>(input("Enter Number : "))</a:t>
            </a:r>
          </a:p>
          <a:p>
            <a:pPr>
              <a:buNone/>
            </a:pPr>
            <a:r>
              <a:rPr lang="en-US" dirty="0" smtClean="0"/>
              <a:t>no=0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range(rows,0,-1):</a:t>
            </a:r>
          </a:p>
          <a:p>
            <a:pPr>
              <a:buNone/>
            </a:pPr>
            <a:r>
              <a:rPr lang="en-US" dirty="0" smtClean="0"/>
              <a:t>    no=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for j in range(1,i+1):        </a:t>
            </a:r>
          </a:p>
          <a:p>
            <a:pPr>
              <a:buNone/>
            </a:pPr>
            <a:r>
              <a:rPr lang="en-US" dirty="0" smtClean="0"/>
              <a:t>        print(rows, end=" ")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print(" 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b="1" dirty="0"/>
              <a:t>Reverse </a:t>
            </a:r>
            <a:r>
              <a:rPr lang="en-US" sz="2400" b="1" dirty="0" smtClean="0"/>
              <a:t>of Numbers</a:t>
            </a:r>
            <a:r>
              <a:rPr lang="en-US" sz="2400" b="1" dirty="0" smtClean="0"/>
              <a:t> Pyramid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1 </a:t>
            </a:r>
          </a:p>
          <a:p>
            <a:pPr>
              <a:buNone/>
            </a:pPr>
            <a:r>
              <a:rPr lang="en-US" dirty="0"/>
              <a:t>2 1 </a:t>
            </a:r>
          </a:p>
          <a:p>
            <a:pPr>
              <a:buNone/>
            </a:pPr>
            <a:r>
              <a:rPr lang="en-US" dirty="0"/>
              <a:t>3 2 1 </a:t>
            </a:r>
          </a:p>
          <a:p>
            <a:pPr>
              <a:buNone/>
            </a:pPr>
            <a:r>
              <a:rPr lang="en-US" dirty="0"/>
              <a:t>4 3 2 1 </a:t>
            </a:r>
          </a:p>
          <a:p>
            <a:pPr>
              <a:buNone/>
            </a:pPr>
            <a:r>
              <a:rPr lang="en-US" dirty="0"/>
              <a:t>5 4 3 2 1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rows = </a:t>
            </a:r>
            <a:r>
              <a:rPr lang="en-US" dirty="0" err="1" smtClean="0"/>
              <a:t>int</a:t>
            </a:r>
            <a:r>
              <a:rPr lang="en-US" dirty="0" smtClean="0"/>
              <a:t>(input("Enter Number : "))</a:t>
            </a:r>
          </a:p>
          <a:p>
            <a:pPr>
              <a:buNone/>
            </a:pPr>
            <a:r>
              <a:rPr lang="en-US" dirty="0" smtClean="0"/>
              <a:t>no=0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range(rows,0,-1):</a:t>
            </a:r>
          </a:p>
          <a:p>
            <a:pPr>
              <a:buNone/>
            </a:pPr>
            <a:r>
              <a:rPr lang="en-US" dirty="0" smtClean="0"/>
              <a:t>    no=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for j in range(1,i+1):        </a:t>
            </a:r>
          </a:p>
          <a:p>
            <a:pPr>
              <a:buNone/>
            </a:pPr>
            <a:r>
              <a:rPr lang="en-US" dirty="0" smtClean="0"/>
              <a:t>        print(rows, end=" ")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print(" 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b="1" dirty="0"/>
              <a:t>Inverted Half Pyramid Number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1 2 3 4 5 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1 2 3 4 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1 2 3 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1 2 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rows = </a:t>
            </a:r>
            <a:r>
              <a:rPr lang="en-US" dirty="0" err="1" smtClean="0"/>
              <a:t>int</a:t>
            </a:r>
            <a:r>
              <a:rPr lang="en-US" dirty="0" smtClean="0"/>
              <a:t>(input("Enter Number : "))</a:t>
            </a:r>
          </a:p>
          <a:p>
            <a:pPr>
              <a:buNone/>
            </a:pPr>
            <a:r>
              <a:rPr lang="en-US" dirty="0" smtClean="0"/>
              <a:t>no=0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range(rows,0,-1):</a:t>
            </a:r>
          </a:p>
          <a:p>
            <a:pPr>
              <a:buNone/>
            </a:pPr>
            <a:r>
              <a:rPr lang="en-US" dirty="0" smtClean="0"/>
              <a:t>    no=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for j in range(1,i+1):        </a:t>
            </a:r>
          </a:p>
          <a:p>
            <a:pPr>
              <a:buNone/>
            </a:pPr>
            <a:r>
              <a:rPr lang="en-US" dirty="0" smtClean="0"/>
              <a:t>        print(rows, end=" ")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print(" 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Arial" pitchFamily="34" charset="0"/>
                <a:cs typeface="Arial" pitchFamily="34" charset="0"/>
                <a:hlinkClick r:id="rId2" tooltip="Pattern #1: Simple Number Triangle Pattern"/>
              </a:rPr>
              <a:t>Simple Number Triangle Pattern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1 2</a:t>
            </a:r>
          </a:p>
          <a:p>
            <a:pPr>
              <a:buNone/>
            </a:pPr>
            <a:r>
              <a:rPr lang="en-US" dirty="0" smtClean="0"/>
              <a:t>1 2 3</a:t>
            </a:r>
          </a:p>
          <a:p>
            <a:pPr>
              <a:buNone/>
            </a:pPr>
            <a:r>
              <a:rPr lang="en-US" dirty="0" smtClean="0"/>
              <a:t>1 2 3 4</a:t>
            </a:r>
          </a:p>
          <a:p>
            <a:pPr>
              <a:buNone/>
            </a:pPr>
            <a:r>
              <a:rPr lang="en-US" dirty="0" smtClean="0"/>
              <a:t>1 2 3 4 5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b="1" dirty="0"/>
              <a:t>Reverse Pattern of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3 2</a:t>
            </a:r>
          </a:p>
          <a:p>
            <a:pPr>
              <a:buNone/>
            </a:pPr>
            <a:r>
              <a:rPr lang="en-US" dirty="0"/>
              <a:t>6 5 4</a:t>
            </a:r>
          </a:p>
          <a:p>
            <a:pPr>
              <a:buNone/>
            </a:pPr>
            <a:r>
              <a:rPr lang="en-US" dirty="0"/>
              <a:t>10 9 8 7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rows = </a:t>
            </a:r>
            <a:r>
              <a:rPr lang="en-US" dirty="0" err="1" smtClean="0"/>
              <a:t>int</a:t>
            </a:r>
            <a:r>
              <a:rPr lang="en-US" dirty="0" smtClean="0"/>
              <a:t>(input("Enter Number : "))</a:t>
            </a:r>
          </a:p>
          <a:p>
            <a:pPr>
              <a:buNone/>
            </a:pPr>
            <a:r>
              <a:rPr lang="en-US" dirty="0" smtClean="0"/>
              <a:t>no=0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range(rows,0,-1):</a:t>
            </a:r>
          </a:p>
          <a:p>
            <a:pPr>
              <a:buNone/>
            </a:pPr>
            <a:r>
              <a:rPr lang="en-US" dirty="0" smtClean="0"/>
              <a:t>    no=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for j in range(1,i+1):        </a:t>
            </a:r>
          </a:p>
          <a:p>
            <a:pPr>
              <a:buNone/>
            </a:pPr>
            <a:r>
              <a:rPr lang="en-US" dirty="0" smtClean="0"/>
              <a:t>        print(rows, end=" ")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print(" 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rows = </a:t>
            </a:r>
            <a:r>
              <a:rPr lang="en-US" dirty="0" err="1" smtClean="0"/>
              <a:t>int</a:t>
            </a:r>
            <a:r>
              <a:rPr lang="en-US" dirty="0" smtClean="0"/>
              <a:t>(input("Enter Number : "))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range(1,(rows+1)):    </a:t>
            </a:r>
          </a:p>
          <a:p>
            <a:pPr>
              <a:buNone/>
            </a:pPr>
            <a:r>
              <a:rPr lang="en-US" dirty="0" smtClean="0"/>
              <a:t>    for j in range(</a:t>
            </a:r>
            <a:r>
              <a:rPr lang="en-US" dirty="0" err="1" smtClean="0"/>
              <a:t>i</a:t>
            </a:r>
            <a:r>
              <a:rPr lang="en-US" dirty="0" smtClean="0"/>
              <a:t>):        </a:t>
            </a:r>
          </a:p>
          <a:p>
            <a:pPr>
              <a:buNone/>
            </a:pPr>
            <a:r>
              <a:rPr lang="en-US" dirty="0" smtClean="0"/>
              <a:t>        print(j, end=" ")</a:t>
            </a:r>
          </a:p>
          <a:p>
            <a:pPr>
              <a:buNone/>
            </a:pPr>
            <a:r>
              <a:rPr lang="en-US" dirty="0" smtClean="0"/>
              <a:t>    print(" ")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Arial" pitchFamily="34" charset="0"/>
                <a:cs typeface="Arial" pitchFamily="34" charset="0"/>
                <a:hlinkClick r:id="rId2" tooltip="Pattern #1: Simple Number Triangle Pattern"/>
              </a:rPr>
              <a:t>Simple Number Triangle Pattern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2 2</a:t>
            </a:r>
          </a:p>
          <a:p>
            <a:pPr>
              <a:buNone/>
            </a:pPr>
            <a:r>
              <a:rPr lang="en-US" dirty="0" smtClean="0"/>
              <a:t>3 3 3</a:t>
            </a:r>
          </a:p>
          <a:p>
            <a:pPr>
              <a:buNone/>
            </a:pPr>
            <a:r>
              <a:rPr lang="en-US" dirty="0" smtClean="0"/>
              <a:t>4 4 4 4</a:t>
            </a:r>
          </a:p>
          <a:p>
            <a:pPr>
              <a:buNone/>
            </a:pPr>
            <a:r>
              <a:rPr lang="en-US" dirty="0" smtClean="0"/>
              <a:t>5 5 5 5 5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rows = </a:t>
            </a:r>
            <a:r>
              <a:rPr lang="en-US" dirty="0" err="1" smtClean="0"/>
              <a:t>int</a:t>
            </a:r>
            <a:r>
              <a:rPr lang="en-US" dirty="0" smtClean="0"/>
              <a:t>(input("Enter Number : "))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range(1,(rows+1)):    </a:t>
            </a:r>
          </a:p>
          <a:p>
            <a:pPr>
              <a:buNone/>
            </a:pPr>
            <a:r>
              <a:rPr lang="en-US" dirty="0" smtClean="0"/>
              <a:t>    for j in range(</a:t>
            </a:r>
            <a:r>
              <a:rPr lang="en-US" dirty="0" err="1" smtClean="0"/>
              <a:t>i</a:t>
            </a:r>
            <a:r>
              <a:rPr lang="en-US" dirty="0" smtClean="0"/>
              <a:t>):        </a:t>
            </a:r>
          </a:p>
          <a:p>
            <a:pPr>
              <a:buNone/>
            </a:pPr>
            <a:r>
              <a:rPr lang="en-US" dirty="0" smtClean="0"/>
              <a:t>        print(</a:t>
            </a:r>
            <a:r>
              <a:rPr lang="en-US" dirty="0" err="1" smtClean="0"/>
              <a:t>i</a:t>
            </a:r>
            <a:r>
              <a:rPr lang="en-US" dirty="0" smtClean="0"/>
              <a:t>, end=" ")</a:t>
            </a:r>
          </a:p>
          <a:p>
            <a:pPr>
              <a:buNone/>
            </a:pPr>
            <a:r>
              <a:rPr lang="en-US" dirty="0" smtClean="0"/>
              <a:t>    print(" ")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Arial" pitchFamily="34" charset="0"/>
                <a:cs typeface="Arial" pitchFamily="34" charset="0"/>
                <a:hlinkClick r:id="rId2" tooltip="Pattern #1: Simple Number Triangle Pattern"/>
              </a:rPr>
              <a:t>Simple Number Triangle Pattern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2 3</a:t>
            </a:r>
          </a:p>
          <a:p>
            <a:pPr>
              <a:buNone/>
            </a:pPr>
            <a:r>
              <a:rPr lang="en-US" dirty="0" smtClean="0"/>
              <a:t>4 5 6</a:t>
            </a:r>
          </a:p>
          <a:p>
            <a:pPr>
              <a:buNone/>
            </a:pPr>
            <a:r>
              <a:rPr lang="en-US" dirty="0" smtClean="0"/>
              <a:t>7 8 9 10</a:t>
            </a:r>
          </a:p>
          <a:p>
            <a:pPr>
              <a:buNone/>
            </a:pPr>
            <a:r>
              <a:rPr lang="en-US" dirty="0" smtClean="0"/>
              <a:t>11 12 13 14 15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rows = </a:t>
            </a:r>
            <a:r>
              <a:rPr lang="en-US" dirty="0" err="1" smtClean="0"/>
              <a:t>int</a:t>
            </a:r>
            <a:r>
              <a:rPr lang="en-US" dirty="0" smtClean="0"/>
              <a:t>(input("Enter Number : "))</a:t>
            </a:r>
          </a:p>
          <a:p>
            <a:pPr>
              <a:buNone/>
            </a:pPr>
            <a:r>
              <a:rPr lang="en-US" dirty="0" smtClean="0"/>
              <a:t>no=1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range(1,(rows+1)):    </a:t>
            </a:r>
          </a:p>
          <a:p>
            <a:pPr>
              <a:buNone/>
            </a:pPr>
            <a:r>
              <a:rPr lang="en-US" dirty="0" smtClean="0"/>
              <a:t>    for j in range(</a:t>
            </a:r>
            <a:r>
              <a:rPr lang="en-US" dirty="0" err="1" smtClean="0"/>
              <a:t>i</a:t>
            </a:r>
            <a:r>
              <a:rPr lang="en-US" dirty="0" smtClean="0"/>
              <a:t>):        </a:t>
            </a:r>
          </a:p>
          <a:p>
            <a:pPr>
              <a:buNone/>
            </a:pPr>
            <a:r>
              <a:rPr lang="en-US" dirty="0" smtClean="0"/>
              <a:t>        print(no, end=" ")</a:t>
            </a:r>
          </a:p>
          <a:p>
            <a:pPr>
              <a:buNone/>
            </a:pPr>
            <a:r>
              <a:rPr lang="en-US" dirty="0" smtClean="0"/>
              <a:t>        no=no+1</a:t>
            </a:r>
          </a:p>
          <a:p>
            <a:pPr>
              <a:buNone/>
            </a:pPr>
            <a:r>
              <a:rPr lang="en-US" dirty="0" smtClean="0"/>
              <a:t>    print(" ")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 Inverted Pyramid of Numbers</a:t>
            </a:r>
            <a:br>
              <a:rPr lang="en-US" sz="2400" b="1" dirty="0"/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1 1 1 1 1 </a:t>
            </a:r>
          </a:p>
          <a:p>
            <a:pPr>
              <a:buNone/>
            </a:pPr>
            <a:r>
              <a:rPr lang="en-US" dirty="0"/>
              <a:t>2 2 2 2 </a:t>
            </a:r>
          </a:p>
          <a:p>
            <a:pPr>
              <a:buNone/>
            </a:pPr>
            <a:r>
              <a:rPr lang="en-US" dirty="0"/>
              <a:t>3 3 3 </a:t>
            </a:r>
          </a:p>
          <a:p>
            <a:pPr>
              <a:buNone/>
            </a:pPr>
            <a:r>
              <a:rPr lang="en-US" dirty="0"/>
              <a:t>4 4 </a:t>
            </a:r>
          </a:p>
          <a:p>
            <a:pPr>
              <a:buNone/>
            </a:pPr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rows = </a:t>
            </a:r>
            <a:r>
              <a:rPr lang="en-US" dirty="0" err="1" smtClean="0"/>
              <a:t>int</a:t>
            </a:r>
            <a:r>
              <a:rPr lang="en-US" dirty="0" smtClean="0"/>
              <a:t>(input("Enter Number : "))</a:t>
            </a:r>
          </a:p>
          <a:p>
            <a:pPr>
              <a:buNone/>
            </a:pPr>
            <a:r>
              <a:rPr lang="en-US" dirty="0" smtClean="0"/>
              <a:t>no=0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range(rows,0,-1):</a:t>
            </a:r>
          </a:p>
          <a:p>
            <a:pPr>
              <a:buNone/>
            </a:pPr>
            <a:r>
              <a:rPr lang="en-US" dirty="0" smtClean="0"/>
              <a:t>    no=no+1</a:t>
            </a:r>
          </a:p>
          <a:p>
            <a:pPr>
              <a:buNone/>
            </a:pPr>
            <a:r>
              <a:rPr lang="en-US" dirty="0" smtClean="0"/>
              <a:t>    for j in range(1,i+1):        </a:t>
            </a:r>
          </a:p>
          <a:p>
            <a:pPr>
              <a:buNone/>
            </a:pPr>
            <a:r>
              <a:rPr lang="en-US" dirty="0" smtClean="0"/>
              <a:t>        print(no, end=" ")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print(" ")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465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Pattern Programs</vt:lpstr>
      <vt:lpstr>Simple Number Triangle Pattern</vt:lpstr>
      <vt:lpstr>Slide 3</vt:lpstr>
      <vt:lpstr>Simple Number Triangle Pattern</vt:lpstr>
      <vt:lpstr>Slide 5</vt:lpstr>
      <vt:lpstr>Simple Number Triangle Pattern</vt:lpstr>
      <vt:lpstr>Slide 7</vt:lpstr>
      <vt:lpstr> Inverted Pyramid of Numbers </vt:lpstr>
      <vt:lpstr>Slide 9</vt:lpstr>
      <vt:lpstr>Inverted Pyramid of Descending Numbers</vt:lpstr>
      <vt:lpstr>Slide 11</vt:lpstr>
      <vt:lpstr>Simple Number Triangle Pattern</vt:lpstr>
      <vt:lpstr>Slide 13</vt:lpstr>
      <vt:lpstr>Inverted Pyramid of the Same Digit</vt:lpstr>
      <vt:lpstr>Slide 15</vt:lpstr>
      <vt:lpstr>Reverse of Numbers Pyramid</vt:lpstr>
      <vt:lpstr>Slide 17</vt:lpstr>
      <vt:lpstr>Inverted Half Pyramid Number Pattern</vt:lpstr>
      <vt:lpstr>Slide 19</vt:lpstr>
      <vt:lpstr>Reverse Pattern of Digits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17</cp:revision>
  <dcterms:created xsi:type="dcterms:W3CDTF">2021-03-09T23:14:59Z</dcterms:created>
  <dcterms:modified xsi:type="dcterms:W3CDTF">2021-03-09T23:50:26Z</dcterms:modified>
</cp:coreProperties>
</file>