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23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8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4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08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02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2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0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3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CB04-8B0E-468F-A7F6-3C2C3376F86E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65CD-4C0C-495E-AD52-8FC4F8893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0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1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Question:</a:t>
            </a:r>
          </a:p>
          <a:p>
            <a:pPr algn="l"/>
            <a:r>
              <a:rPr lang="en-US" dirty="0"/>
              <a:t>Write a program which will find all such numbers which are divisible by 7 but are not a multiple of 5,</a:t>
            </a:r>
          </a:p>
          <a:p>
            <a:pPr algn="l"/>
            <a:r>
              <a:rPr lang="en-US" dirty="0"/>
              <a:t>between 2000 and 3200 (both included).</a:t>
            </a:r>
          </a:p>
          <a:p>
            <a:pPr algn="l"/>
            <a:r>
              <a:rPr lang="en-US" dirty="0"/>
              <a:t>The numbers obtained should be printed in a comma-separated sequence on a single line.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rgbClr val="FF0000"/>
                </a:solidFill>
              </a:rPr>
              <a:t>Hints: 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Consider use range(#begin, #end) method.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5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/>
              <a:t>class </a:t>
            </a:r>
            <a:r>
              <a:rPr lang="fr-FR" dirty="0" err="1"/>
              <a:t>Sample</a:t>
            </a:r>
            <a:r>
              <a:rPr lang="fr-FR" dirty="0"/>
              <a:t>:</a:t>
            </a:r>
          </a:p>
          <a:p>
            <a:pPr algn="l"/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__init__(self):</a:t>
            </a:r>
          </a:p>
          <a:p>
            <a:pPr algn="l"/>
            <a:r>
              <a:rPr lang="fr-FR" dirty="0"/>
              <a:t>	</a:t>
            </a:r>
            <a:r>
              <a:rPr lang="fr-FR"/>
              <a:t>self.s= </a:t>
            </a:r>
            <a:r>
              <a:rPr lang="fr-FR" dirty="0"/>
              <a:t>""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gself.setString</a:t>
            </a:r>
            <a:r>
              <a:rPr lang="fr-FR" dirty="0"/>
              <a:t>(self):</a:t>
            </a:r>
          </a:p>
          <a:p>
            <a:pPr algn="l"/>
            <a:r>
              <a:rPr lang="fr-FR" dirty="0"/>
              <a:t>        </a:t>
            </a:r>
            <a:r>
              <a:rPr lang="fr-FR" dirty="0" err="1"/>
              <a:t>self.s</a:t>
            </a:r>
            <a:r>
              <a:rPr lang="fr-FR" dirty="0"/>
              <a:t> = input()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    </a:t>
            </a:r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printString</a:t>
            </a:r>
            <a:r>
              <a:rPr lang="fr-FR" dirty="0"/>
              <a:t>(self):</a:t>
            </a:r>
          </a:p>
          <a:p>
            <a:pPr algn="l"/>
            <a:r>
              <a:rPr lang="fr-FR" dirty="0"/>
              <a:t>        </a:t>
            </a:r>
            <a:r>
              <a:rPr lang="fr-FR" dirty="0" err="1"/>
              <a:t>print</a:t>
            </a:r>
            <a:r>
              <a:rPr lang="fr-FR" dirty="0"/>
              <a:t> (</a:t>
            </a:r>
            <a:r>
              <a:rPr lang="fr-FR" dirty="0" err="1"/>
              <a:t>self.s.upper</a:t>
            </a:r>
            <a:r>
              <a:rPr lang="fr-FR" dirty="0"/>
              <a:t>())</a:t>
            </a:r>
          </a:p>
          <a:p>
            <a:pPr algn="l"/>
            <a:endParaRPr lang="fr-FR" dirty="0"/>
          </a:p>
          <a:p>
            <a:pPr algn="l"/>
            <a:r>
              <a:rPr lang="fr-FR" dirty="0" err="1"/>
              <a:t>Obj</a:t>
            </a:r>
            <a:r>
              <a:rPr lang="fr-FR" dirty="0"/>
              <a:t> = </a:t>
            </a:r>
            <a:r>
              <a:rPr lang="fr-FR" dirty="0" err="1"/>
              <a:t>Sample</a:t>
            </a:r>
            <a:r>
              <a:rPr lang="fr-FR" dirty="0"/>
              <a:t>()</a:t>
            </a:r>
          </a:p>
          <a:p>
            <a:pPr algn="l"/>
            <a:r>
              <a:rPr lang="fr-FR" dirty="0" err="1"/>
              <a:t>Obj.getString</a:t>
            </a:r>
            <a:r>
              <a:rPr lang="fr-FR" dirty="0"/>
              <a:t>()</a:t>
            </a:r>
          </a:p>
          <a:p>
            <a:pPr algn="l"/>
            <a:r>
              <a:rPr lang="fr-FR" dirty="0" err="1"/>
              <a:t>Obj.printString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931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6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Write a program that calculates and prints the value according to the given formula:</a:t>
            </a:r>
          </a:p>
          <a:p>
            <a:pPr algn="l"/>
            <a:r>
              <a:rPr lang="en-US" dirty="0"/>
              <a:t>Q = Square root of [(2 * C * D)/H]</a:t>
            </a:r>
          </a:p>
          <a:p>
            <a:pPr algn="l"/>
            <a:r>
              <a:rPr lang="en-US" dirty="0"/>
              <a:t>Following are the fixed values of C and H:</a:t>
            </a:r>
          </a:p>
          <a:p>
            <a:pPr algn="l"/>
            <a:r>
              <a:rPr lang="en-US" dirty="0"/>
              <a:t>C is 50. H is 30.</a:t>
            </a:r>
          </a:p>
          <a:p>
            <a:pPr algn="l"/>
            <a:r>
              <a:rPr lang="en-US" dirty="0"/>
              <a:t>D is the variable whose values should be input to your program in a comma-separated sequence.</a:t>
            </a:r>
          </a:p>
          <a:p>
            <a:pPr algn="l"/>
            <a:r>
              <a:rPr lang="en-US" dirty="0"/>
              <a:t>Example</a:t>
            </a:r>
          </a:p>
          <a:p>
            <a:pPr algn="l"/>
            <a:r>
              <a:rPr lang="en-US" dirty="0"/>
              <a:t>Let us assume the following comma separated input sequence is given to the program:</a:t>
            </a:r>
          </a:p>
          <a:p>
            <a:pPr algn="l"/>
            <a:r>
              <a:rPr lang="en-US" dirty="0"/>
              <a:t>100,150,180</a:t>
            </a:r>
          </a:p>
          <a:p>
            <a:pPr algn="l"/>
            <a:r>
              <a:rPr lang="en-US" dirty="0"/>
              <a:t>The output of the program should be:</a:t>
            </a:r>
          </a:p>
          <a:p>
            <a:pPr algn="l"/>
            <a:r>
              <a:rPr lang="en-US" dirty="0"/>
              <a:t>18,22,24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Hints:</a:t>
            </a:r>
          </a:p>
          <a:p>
            <a:pPr algn="l"/>
            <a:r>
              <a:rPr lang="en-US" dirty="0"/>
              <a:t>If the output received is in decimal form, it should be rounded off to its nearest value (for example, if the output received is 26.0, it should be printed as 26)</a:t>
            </a:r>
          </a:p>
          <a:p>
            <a:pPr algn="l"/>
            <a:r>
              <a:rPr lang="en-US" dirty="0"/>
              <a:t>In case of input data being supplied to the question, it should be assumed to be a console input.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98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import math</a:t>
            </a:r>
          </a:p>
          <a:p>
            <a:pPr algn="l"/>
            <a:r>
              <a:rPr lang="en-US" dirty="0"/>
              <a:t>c=50</a:t>
            </a:r>
          </a:p>
          <a:p>
            <a:pPr algn="l"/>
            <a:r>
              <a:rPr lang="en-US" dirty="0"/>
              <a:t>h=30</a:t>
            </a:r>
          </a:p>
          <a:p>
            <a:pPr algn="l"/>
            <a:r>
              <a:rPr lang="en-US" dirty="0"/>
              <a:t>value = []</a:t>
            </a:r>
          </a:p>
          <a:p>
            <a:pPr algn="l"/>
            <a:r>
              <a:rPr lang="en-US" dirty="0"/>
              <a:t>items=[x for x in input().split(',')]</a:t>
            </a:r>
          </a:p>
          <a:p>
            <a:pPr algn="l"/>
            <a:r>
              <a:rPr lang="en-US" dirty="0"/>
              <a:t>for d in items: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value.append</a:t>
            </a:r>
            <a:r>
              <a:rPr lang="en-US" dirty="0"/>
              <a:t>(str(int(round(</a:t>
            </a:r>
            <a:r>
              <a:rPr lang="en-US" dirty="0" err="1"/>
              <a:t>math.sqrt</a:t>
            </a:r>
            <a:r>
              <a:rPr lang="en-US" dirty="0"/>
              <a:t>(2*c*float(d)/h)))))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 (value)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5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41" y="711521"/>
            <a:ext cx="11449918" cy="72836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7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Question:</a:t>
            </a:r>
          </a:p>
          <a:p>
            <a:pPr algn="l"/>
            <a:r>
              <a:rPr lang="en-US" dirty="0"/>
              <a:t>Write a program which takes 2 digits, X,Y as input and generates a 2-dimensional array. The element value in the </a:t>
            </a:r>
            <a:r>
              <a:rPr lang="en-US" dirty="0" err="1"/>
              <a:t>i-th</a:t>
            </a:r>
            <a:r>
              <a:rPr lang="en-US" dirty="0"/>
              <a:t> row and j-</a:t>
            </a:r>
            <a:r>
              <a:rPr lang="en-US" dirty="0" err="1"/>
              <a:t>th</a:t>
            </a:r>
            <a:r>
              <a:rPr lang="en-US" dirty="0"/>
              <a:t> column of the array should be </a:t>
            </a:r>
            <a:r>
              <a:rPr lang="en-US" dirty="0" err="1"/>
              <a:t>i</a:t>
            </a:r>
            <a:r>
              <a:rPr lang="en-US" dirty="0"/>
              <a:t>*j.</a:t>
            </a:r>
          </a:p>
          <a:p>
            <a:pPr algn="l"/>
            <a:r>
              <a:rPr lang="en-US" dirty="0"/>
              <a:t>Note: </a:t>
            </a:r>
            <a:r>
              <a:rPr lang="en-US" dirty="0" err="1"/>
              <a:t>i</a:t>
            </a:r>
            <a:r>
              <a:rPr lang="en-US" dirty="0"/>
              <a:t>=0,1.., X-1; j=0,1,¡¬Y-1.</a:t>
            </a:r>
          </a:p>
          <a:p>
            <a:pPr algn="l"/>
            <a:r>
              <a:rPr lang="en-US" dirty="0"/>
              <a:t>Example</a:t>
            </a:r>
          </a:p>
          <a:p>
            <a:pPr algn="l"/>
            <a:r>
              <a:rPr lang="en-US" dirty="0"/>
              <a:t>Suppose the following inputs are given to the program:</a:t>
            </a:r>
          </a:p>
          <a:p>
            <a:pPr algn="l"/>
            <a:r>
              <a:rPr lang="en-US" dirty="0"/>
              <a:t>3,5</a:t>
            </a:r>
          </a:p>
          <a:p>
            <a:pPr algn="l"/>
            <a:r>
              <a:rPr lang="en-US" dirty="0"/>
              <a:t>Then, the output of the program should be:</a:t>
            </a:r>
          </a:p>
          <a:p>
            <a:pPr algn="l"/>
            <a:r>
              <a:rPr lang="en-US" dirty="0"/>
              <a:t>[[0, 0, 0, 0, 0], [0, 1, 2, 3, 4], [0, 2, 4, 6, 8]]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25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input_str</a:t>
            </a:r>
            <a:r>
              <a:rPr lang="en-US" dirty="0"/>
              <a:t> = input()</a:t>
            </a:r>
          </a:p>
          <a:p>
            <a:pPr algn="l"/>
            <a:r>
              <a:rPr lang="en-US" dirty="0"/>
              <a:t>dimensions=[int(x) for x in </a:t>
            </a:r>
            <a:r>
              <a:rPr lang="en-US" dirty="0" err="1"/>
              <a:t>input_str.split</a:t>
            </a:r>
            <a:r>
              <a:rPr lang="en-US" dirty="0"/>
              <a:t>(',')]</a:t>
            </a:r>
          </a:p>
          <a:p>
            <a:pPr algn="l"/>
            <a:r>
              <a:rPr lang="en-US" dirty="0" err="1"/>
              <a:t>rowNum</a:t>
            </a:r>
            <a:r>
              <a:rPr lang="en-US" dirty="0"/>
              <a:t>=dimensions[0]</a:t>
            </a:r>
          </a:p>
          <a:p>
            <a:pPr algn="l"/>
            <a:r>
              <a:rPr lang="en-US" dirty="0" err="1"/>
              <a:t>colNum</a:t>
            </a:r>
            <a:r>
              <a:rPr lang="en-US" dirty="0"/>
              <a:t>=dimensions[1]</a:t>
            </a:r>
          </a:p>
          <a:p>
            <a:pPr algn="l"/>
            <a:r>
              <a:rPr lang="en-US" dirty="0" err="1"/>
              <a:t>multilist</a:t>
            </a:r>
            <a:r>
              <a:rPr lang="en-US" dirty="0"/>
              <a:t> = [[0 for col in range(</a:t>
            </a:r>
            <a:r>
              <a:rPr lang="en-US" dirty="0" err="1"/>
              <a:t>colNum</a:t>
            </a:r>
            <a:r>
              <a:rPr lang="en-US" dirty="0"/>
              <a:t>)] for row in range(</a:t>
            </a:r>
            <a:r>
              <a:rPr lang="en-US" dirty="0" err="1"/>
              <a:t>rowNum</a:t>
            </a:r>
            <a:r>
              <a:rPr lang="en-US" dirty="0"/>
              <a:t>)]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for row in range(</a:t>
            </a:r>
            <a:r>
              <a:rPr lang="en-US" dirty="0" err="1"/>
              <a:t>rowNum</a:t>
            </a:r>
            <a:r>
              <a:rPr lang="en-US" dirty="0"/>
              <a:t>):</a:t>
            </a:r>
          </a:p>
          <a:p>
            <a:pPr algn="l"/>
            <a:r>
              <a:rPr lang="en-US" dirty="0"/>
              <a:t>    for col in range(</a:t>
            </a:r>
            <a:r>
              <a:rPr lang="en-US" dirty="0" err="1"/>
              <a:t>colNum</a:t>
            </a:r>
            <a:r>
              <a:rPr lang="en-US" dirty="0"/>
              <a:t>):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multilist</a:t>
            </a:r>
            <a:r>
              <a:rPr lang="en-US" dirty="0"/>
              <a:t>[row][col]= row*col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 (</a:t>
            </a:r>
            <a:r>
              <a:rPr lang="en-US" dirty="0" err="1"/>
              <a:t>multilist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739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8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Question:</a:t>
            </a:r>
          </a:p>
          <a:p>
            <a:pPr algn="l"/>
            <a:r>
              <a:rPr lang="en-US" dirty="0"/>
              <a:t>Write a program which takes 2 digits, X,Y as input and generates a 2-dimensional array. The element value in the </a:t>
            </a:r>
            <a:r>
              <a:rPr lang="en-US" dirty="0" err="1"/>
              <a:t>i-th</a:t>
            </a:r>
            <a:r>
              <a:rPr lang="en-US" dirty="0"/>
              <a:t> row and j-</a:t>
            </a:r>
            <a:r>
              <a:rPr lang="en-US" dirty="0" err="1"/>
              <a:t>th</a:t>
            </a:r>
            <a:r>
              <a:rPr lang="en-US" dirty="0"/>
              <a:t> column of the array should be </a:t>
            </a:r>
            <a:r>
              <a:rPr lang="en-US" dirty="0" err="1"/>
              <a:t>i</a:t>
            </a:r>
            <a:r>
              <a:rPr lang="en-US" dirty="0"/>
              <a:t>*j.</a:t>
            </a:r>
          </a:p>
          <a:p>
            <a:pPr algn="l"/>
            <a:r>
              <a:rPr lang="en-US" dirty="0"/>
              <a:t>Note: </a:t>
            </a:r>
            <a:r>
              <a:rPr lang="en-US" dirty="0" err="1"/>
              <a:t>i</a:t>
            </a:r>
            <a:r>
              <a:rPr lang="en-US" dirty="0"/>
              <a:t>=0,1.., X-1; j=0,1,¡¬Y-1.</a:t>
            </a:r>
          </a:p>
          <a:p>
            <a:pPr algn="l"/>
            <a:r>
              <a:rPr lang="en-US" dirty="0"/>
              <a:t>Example</a:t>
            </a:r>
          </a:p>
          <a:p>
            <a:pPr algn="l"/>
            <a:r>
              <a:rPr lang="en-US" dirty="0"/>
              <a:t>Suppose the following inputs are given to the program:</a:t>
            </a:r>
          </a:p>
          <a:p>
            <a:pPr algn="l"/>
            <a:r>
              <a:rPr lang="en-US" dirty="0"/>
              <a:t>3,5</a:t>
            </a:r>
          </a:p>
          <a:p>
            <a:pPr algn="l"/>
            <a:r>
              <a:rPr lang="en-US" dirty="0"/>
              <a:t>Then, the output of the program should be:</a:t>
            </a:r>
          </a:p>
          <a:p>
            <a:pPr algn="l"/>
            <a:r>
              <a:rPr lang="en-US" dirty="0"/>
              <a:t>[[0, 0, 0, 0, 0], [0, 1, 2, 3, 4], [0, 2, 4, 6, 8]] 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19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input_str</a:t>
            </a:r>
            <a:r>
              <a:rPr lang="en-US" dirty="0"/>
              <a:t> = input()</a:t>
            </a:r>
          </a:p>
          <a:p>
            <a:pPr algn="l"/>
            <a:r>
              <a:rPr lang="en-US" dirty="0"/>
              <a:t>dimensions=[int(x) for x in </a:t>
            </a:r>
            <a:r>
              <a:rPr lang="en-US" dirty="0" err="1"/>
              <a:t>input_str.split</a:t>
            </a:r>
            <a:r>
              <a:rPr lang="en-US" dirty="0"/>
              <a:t>(',')]</a:t>
            </a:r>
          </a:p>
          <a:p>
            <a:pPr algn="l"/>
            <a:r>
              <a:rPr lang="en-US" dirty="0" err="1"/>
              <a:t>rowNum</a:t>
            </a:r>
            <a:r>
              <a:rPr lang="en-US" dirty="0"/>
              <a:t>=dimensions[0]</a:t>
            </a:r>
          </a:p>
          <a:p>
            <a:pPr algn="l"/>
            <a:r>
              <a:rPr lang="en-US" dirty="0" err="1"/>
              <a:t>colNum</a:t>
            </a:r>
            <a:r>
              <a:rPr lang="en-US" dirty="0"/>
              <a:t>=dimensions[1]</a:t>
            </a:r>
          </a:p>
          <a:p>
            <a:pPr algn="l"/>
            <a:r>
              <a:rPr lang="en-US" dirty="0" err="1"/>
              <a:t>multilist</a:t>
            </a:r>
            <a:r>
              <a:rPr lang="en-US" dirty="0"/>
              <a:t> = [[0 for col in range(</a:t>
            </a:r>
            <a:r>
              <a:rPr lang="en-US" dirty="0" err="1"/>
              <a:t>colNum</a:t>
            </a:r>
            <a:r>
              <a:rPr lang="en-US" dirty="0"/>
              <a:t>)] for row in range(</a:t>
            </a:r>
            <a:r>
              <a:rPr lang="en-US" dirty="0" err="1"/>
              <a:t>rowNum</a:t>
            </a:r>
            <a:r>
              <a:rPr lang="en-US" dirty="0"/>
              <a:t>)]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for row in range(</a:t>
            </a:r>
            <a:r>
              <a:rPr lang="en-US" dirty="0" err="1"/>
              <a:t>rowNum</a:t>
            </a:r>
            <a:r>
              <a:rPr lang="en-US" dirty="0"/>
              <a:t>):</a:t>
            </a:r>
          </a:p>
          <a:p>
            <a:pPr algn="l"/>
            <a:r>
              <a:rPr lang="en-US" dirty="0"/>
              <a:t>    for col in range(</a:t>
            </a:r>
            <a:r>
              <a:rPr lang="en-US" dirty="0" err="1"/>
              <a:t>colNum</a:t>
            </a:r>
            <a:r>
              <a:rPr lang="en-US" dirty="0"/>
              <a:t>):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multilist</a:t>
            </a:r>
            <a:r>
              <a:rPr lang="en-US" dirty="0"/>
              <a:t>[row][col]= row*col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 (</a:t>
            </a:r>
            <a:r>
              <a:rPr lang="en-US" dirty="0" err="1"/>
              <a:t>multilist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32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9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Write a program that accepts a comma separated sequence of words as input and prints the words in a comma-separated sequence after sorting them alphabetically.</a:t>
            </a:r>
          </a:p>
          <a:p>
            <a:pPr algn="l"/>
            <a:r>
              <a:rPr lang="en-US" dirty="0"/>
              <a:t>Suppose the following input is supplied to the program:</a:t>
            </a:r>
          </a:p>
          <a:p>
            <a:pPr algn="l"/>
            <a:r>
              <a:rPr lang="en-US" dirty="0" err="1"/>
              <a:t>without,hello,bag,world</a:t>
            </a:r>
            <a:endParaRPr lang="en-US" dirty="0"/>
          </a:p>
          <a:p>
            <a:pPr algn="l"/>
            <a:r>
              <a:rPr lang="en-US" dirty="0"/>
              <a:t>Then, the output should be:</a:t>
            </a:r>
          </a:p>
          <a:p>
            <a:pPr algn="l"/>
            <a:r>
              <a:rPr lang="en-US" dirty="0" err="1"/>
              <a:t>bag,hello,without,world</a:t>
            </a:r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47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data=input()</a:t>
            </a:r>
          </a:p>
          <a:p>
            <a:pPr algn="l"/>
            <a:r>
              <a:rPr lang="en-US" dirty="0"/>
              <a:t>name=</a:t>
            </a:r>
            <a:r>
              <a:rPr lang="en-US" dirty="0" err="1"/>
              <a:t>data.split</a:t>
            </a:r>
            <a:r>
              <a:rPr lang="en-US" dirty="0"/>
              <a:t>(" ")</a:t>
            </a:r>
          </a:p>
          <a:p>
            <a:pPr algn="l"/>
            <a:r>
              <a:rPr lang="en-US" dirty="0"/>
              <a:t>print(name)</a:t>
            </a:r>
          </a:p>
          <a:p>
            <a:pPr algn="l"/>
            <a:r>
              <a:rPr lang="en-US" dirty="0" err="1"/>
              <a:t>name.sort</a:t>
            </a:r>
            <a:r>
              <a:rPr lang="en-US" dirty="0"/>
              <a:t>()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 (list(set(name)))</a:t>
            </a:r>
          </a:p>
        </p:txBody>
      </p:sp>
    </p:spTree>
    <p:extLst>
      <p:ext uri="{BB962C8B-B14F-4D97-AF65-F5344CB8AC3E}">
        <p14:creationId xmlns:p14="http://schemas.microsoft.com/office/powerpoint/2010/main" val="2506575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10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Write a program that accepts sequence of lines as input and prints the lines after making all characters in the sentence capitalized.</a:t>
            </a:r>
          </a:p>
          <a:p>
            <a:pPr algn="l"/>
            <a:r>
              <a:rPr lang="en-US" dirty="0"/>
              <a:t>Suppose the following input is supplied to the program:</a:t>
            </a:r>
          </a:p>
          <a:p>
            <a:pPr algn="l"/>
            <a:r>
              <a:rPr lang="en-US" dirty="0"/>
              <a:t>Hello world</a:t>
            </a:r>
          </a:p>
          <a:p>
            <a:pPr algn="l"/>
            <a:r>
              <a:rPr lang="en-US" dirty="0"/>
              <a:t>Practice makes perfect</a:t>
            </a:r>
          </a:p>
          <a:p>
            <a:pPr algn="l"/>
            <a:r>
              <a:rPr lang="en-US" dirty="0"/>
              <a:t>Then, the output should be:</a:t>
            </a:r>
          </a:p>
          <a:p>
            <a:pPr algn="l"/>
            <a:r>
              <a:rPr lang="en-US" dirty="0"/>
              <a:t>HELLO WORLD</a:t>
            </a:r>
          </a:p>
          <a:p>
            <a:pPr algn="l"/>
            <a:r>
              <a:rPr lang="en-US" dirty="0"/>
              <a:t>PRACTICE MAKES PERFECT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Li=[]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range(2000, 3201):</a:t>
            </a:r>
          </a:p>
          <a:p>
            <a:pPr algn="l"/>
            <a:r>
              <a:rPr lang="en-US" dirty="0"/>
              <a:t>    if (i%7==0) and (i%5!=0):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Li.append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 (Li)</a:t>
            </a:r>
          </a:p>
        </p:txBody>
      </p:sp>
    </p:spTree>
    <p:extLst>
      <p:ext uri="{BB962C8B-B14F-4D97-AF65-F5344CB8AC3E}">
        <p14:creationId xmlns:p14="http://schemas.microsoft.com/office/powerpoint/2010/main" val="319577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lines = []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algn="l"/>
            <a:r>
              <a:rPr lang="en-US" dirty="0"/>
              <a:t>    s = input()</a:t>
            </a:r>
          </a:p>
          <a:p>
            <a:pPr algn="l"/>
            <a:r>
              <a:rPr lang="en-US" dirty="0"/>
              <a:t>    if s: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lines.append</a:t>
            </a:r>
            <a:r>
              <a:rPr lang="en-US" dirty="0"/>
              <a:t>(</a:t>
            </a:r>
            <a:r>
              <a:rPr lang="en-US" dirty="0" err="1"/>
              <a:t>s.upper</a:t>
            </a:r>
            <a:r>
              <a:rPr lang="en-US" dirty="0"/>
              <a:t>())</a:t>
            </a:r>
          </a:p>
          <a:p>
            <a:pPr algn="l"/>
            <a:r>
              <a:rPr lang="en-US" dirty="0"/>
              <a:t>    else:</a:t>
            </a:r>
          </a:p>
          <a:p>
            <a:pPr algn="l"/>
            <a:r>
              <a:rPr lang="en-US" dirty="0"/>
              <a:t>        break;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for s in lines:</a:t>
            </a:r>
          </a:p>
          <a:p>
            <a:pPr algn="l"/>
            <a:r>
              <a:rPr lang="en-US" dirty="0"/>
              <a:t>    print (s)</a:t>
            </a:r>
          </a:p>
        </p:txBody>
      </p:sp>
    </p:spTree>
    <p:extLst>
      <p:ext uri="{BB962C8B-B14F-4D97-AF65-F5344CB8AC3E}">
        <p14:creationId xmlns:p14="http://schemas.microsoft.com/office/powerpoint/2010/main" val="145193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11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Write a program which accepts a sequence of comma separated 4 digit binary numbers as its input and then check whether they are divisible by 5 or not. The numbers that are divisible by 5 are to be printed in a comma separated sequence.</a:t>
            </a:r>
          </a:p>
          <a:p>
            <a:pPr algn="l"/>
            <a:r>
              <a:rPr lang="en-US" dirty="0"/>
              <a:t>Example:</a:t>
            </a:r>
          </a:p>
          <a:p>
            <a:pPr algn="l"/>
            <a:r>
              <a:rPr lang="en-US" dirty="0"/>
              <a:t>0100,0011,1010,1001</a:t>
            </a:r>
          </a:p>
          <a:p>
            <a:pPr algn="l"/>
            <a:r>
              <a:rPr lang="en-US" dirty="0"/>
              <a:t>Then the output should be:</a:t>
            </a:r>
          </a:p>
          <a:p>
            <a:pPr algn="l"/>
            <a:r>
              <a:rPr lang="en-US" dirty="0"/>
              <a:t>1010</a:t>
            </a:r>
          </a:p>
          <a:p>
            <a:pPr algn="l"/>
            <a:r>
              <a:rPr lang="en-US" dirty="0"/>
              <a:t>Notes: Assume the data is input by console.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70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value = []</a:t>
            </a:r>
          </a:p>
          <a:p>
            <a:pPr algn="l"/>
            <a:r>
              <a:rPr lang="en-US" dirty="0"/>
              <a:t>data=input()</a:t>
            </a:r>
          </a:p>
          <a:p>
            <a:pPr algn="l"/>
            <a:r>
              <a:rPr lang="en-US" dirty="0"/>
              <a:t>items=</a:t>
            </a:r>
            <a:r>
              <a:rPr lang="en-US" dirty="0" err="1"/>
              <a:t>data.split</a:t>
            </a:r>
            <a:r>
              <a:rPr lang="en-US" dirty="0"/>
              <a:t>(',')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for p in items: </a:t>
            </a:r>
          </a:p>
          <a:p>
            <a:pPr algn="l"/>
            <a:r>
              <a:rPr lang="en-US" dirty="0"/>
              <a:t>    if not int(p)%5: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value.append</a:t>
            </a:r>
            <a:r>
              <a:rPr lang="en-US" dirty="0"/>
              <a:t>(p)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print(value)</a:t>
            </a:r>
          </a:p>
        </p:txBody>
      </p:sp>
    </p:spTree>
    <p:extLst>
      <p:ext uri="{BB962C8B-B14F-4D97-AF65-F5344CB8AC3E}">
        <p14:creationId xmlns:p14="http://schemas.microsoft.com/office/powerpoint/2010/main" val="572414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12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Write a program, which will find all such numbers between 1000 and 3000 (both included) such that each digit of the number is given divide number.</a:t>
            </a:r>
          </a:p>
          <a:p>
            <a:pPr algn="l"/>
            <a:r>
              <a:rPr lang="en-US" dirty="0"/>
              <a:t>The numbers obtained should be printed in a comma-separated sequence on a single line.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Hints:</a:t>
            </a:r>
          </a:p>
          <a:p>
            <a:pPr algn="l"/>
            <a:r>
              <a:rPr lang="en-US" dirty="0"/>
              <a:t>In case of input data not being supplied to the question, it should be assumed to be a console input.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310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val</a:t>
            </a:r>
            <a:r>
              <a:rPr lang="en-US" dirty="0"/>
              <a:t> = []</a:t>
            </a:r>
          </a:p>
          <a:p>
            <a:pPr algn="l"/>
            <a:r>
              <a:rPr lang="en-US" dirty="0"/>
              <a:t>print("Enter number to Divide : ")</a:t>
            </a:r>
          </a:p>
          <a:p>
            <a:pPr algn="l"/>
            <a:r>
              <a:rPr lang="en-US" dirty="0"/>
              <a:t>no=int(input())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range(1000, 3001):    </a:t>
            </a:r>
          </a:p>
          <a:p>
            <a:pPr algn="l"/>
            <a:r>
              <a:rPr lang="en-US" dirty="0"/>
              <a:t>    if (</a:t>
            </a:r>
            <a:r>
              <a:rPr lang="en-US" dirty="0" err="1"/>
              <a:t>i%no</a:t>
            </a:r>
            <a:r>
              <a:rPr lang="en-US" dirty="0"/>
              <a:t>==0):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val.append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print (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13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Write a program that accepts a sentence and calculate the number of letters and digits.</a:t>
            </a:r>
          </a:p>
          <a:p>
            <a:pPr algn="l"/>
            <a:r>
              <a:rPr lang="en-US" dirty="0"/>
              <a:t>Suppose the following input is supplied to the program:</a:t>
            </a:r>
          </a:p>
          <a:p>
            <a:pPr algn="l"/>
            <a:r>
              <a:rPr lang="en-US" dirty="0"/>
              <a:t>hello world! 123</a:t>
            </a:r>
          </a:p>
          <a:p>
            <a:pPr algn="l"/>
            <a:r>
              <a:rPr lang="en-US" dirty="0"/>
              <a:t>Then, the output should be:</a:t>
            </a:r>
          </a:p>
          <a:p>
            <a:pPr algn="l"/>
            <a:r>
              <a:rPr lang="en-US" dirty="0"/>
              <a:t>LETTERS 10</a:t>
            </a:r>
          </a:p>
          <a:p>
            <a:pPr algn="l"/>
            <a:r>
              <a:rPr lang="en-US" dirty="0"/>
              <a:t>DIGITS 3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Hints:</a:t>
            </a:r>
          </a:p>
          <a:p>
            <a:pPr algn="l"/>
            <a:r>
              <a:rPr lang="en-US" dirty="0"/>
              <a:t>In case of input data being supplied to the question, it should be assumed to be a console input.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20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41" y="930191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 = input(“Enter a String”)</a:t>
            </a:r>
          </a:p>
          <a:p>
            <a:pPr algn="l"/>
            <a:r>
              <a:rPr lang="en-US" dirty="0"/>
              <a:t>d={"D":0, "L":0}</a:t>
            </a:r>
          </a:p>
          <a:p>
            <a:pPr algn="l"/>
            <a:r>
              <a:rPr lang="en-US" dirty="0"/>
              <a:t>for c in s:</a:t>
            </a:r>
          </a:p>
          <a:p>
            <a:pPr algn="l"/>
            <a:r>
              <a:rPr lang="en-US" dirty="0"/>
              <a:t>    if </a:t>
            </a:r>
            <a:r>
              <a:rPr lang="en-US" dirty="0" err="1"/>
              <a:t>c.isdigit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        d["D"]+=1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c.isalpha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        d["L"]+=1</a:t>
            </a:r>
          </a:p>
          <a:p>
            <a:pPr algn="l"/>
            <a:r>
              <a:rPr lang="en-US" dirty="0"/>
              <a:t>    else:</a:t>
            </a:r>
          </a:p>
          <a:p>
            <a:pPr algn="l"/>
            <a:r>
              <a:rPr lang="en-US" dirty="0"/>
              <a:t>        pass</a:t>
            </a:r>
          </a:p>
          <a:p>
            <a:pPr algn="l"/>
            <a:r>
              <a:rPr lang="en-US" dirty="0"/>
              <a:t>print ("Letters", d["L"])</a:t>
            </a:r>
          </a:p>
          <a:p>
            <a:pPr algn="l"/>
            <a:r>
              <a:rPr lang="en-US" dirty="0"/>
              <a:t>print ("Digits", d["D"])</a:t>
            </a:r>
          </a:p>
        </p:txBody>
      </p:sp>
    </p:spTree>
    <p:extLst>
      <p:ext uri="{BB962C8B-B14F-4D97-AF65-F5344CB8AC3E}">
        <p14:creationId xmlns:p14="http://schemas.microsoft.com/office/powerpoint/2010/main" val="3652591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13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Write a program that accepts a sentence and calculate the number of upper case letters and lower case letters.</a:t>
            </a:r>
          </a:p>
          <a:p>
            <a:pPr algn="l"/>
            <a:r>
              <a:rPr lang="en-US" dirty="0"/>
              <a:t>Suppose the following input is supplied to the program:</a:t>
            </a:r>
          </a:p>
          <a:p>
            <a:pPr algn="l"/>
            <a:r>
              <a:rPr lang="en-US" dirty="0"/>
              <a:t>Hello world!</a:t>
            </a:r>
          </a:p>
          <a:p>
            <a:pPr algn="l"/>
            <a:r>
              <a:rPr lang="en-US" dirty="0"/>
              <a:t>Then, the output should be:</a:t>
            </a:r>
          </a:p>
          <a:p>
            <a:pPr algn="l"/>
            <a:r>
              <a:rPr lang="en-US" dirty="0"/>
              <a:t>UPPER CASE 1</a:t>
            </a:r>
          </a:p>
          <a:p>
            <a:pPr algn="l"/>
            <a:r>
              <a:rPr lang="en-US" dirty="0"/>
              <a:t>LOWER CASE 9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Hints:</a:t>
            </a:r>
          </a:p>
          <a:p>
            <a:pPr algn="l"/>
            <a:r>
              <a:rPr lang="en-US" dirty="0"/>
              <a:t>In case of input data being supplied to the question, it should be assumed to be a console input.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59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 = input()</a:t>
            </a:r>
          </a:p>
          <a:p>
            <a:pPr algn="l"/>
            <a:r>
              <a:rPr lang="en-US" dirty="0"/>
              <a:t>d={"U":0, "L":0}</a:t>
            </a:r>
          </a:p>
          <a:p>
            <a:pPr algn="l"/>
            <a:r>
              <a:rPr lang="en-US" dirty="0"/>
              <a:t>for c in s:</a:t>
            </a:r>
          </a:p>
          <a:p>
            <a:pPr algn="l"/>
            <a:r>
              <a:rPr lang="en-US" dirty="0"/>
              <a:t>    if </a:t>
            </a:r>
            <a:r>
              <a:rPr lang="en-US" dirty="0" err="1"/>
              <a:t>c.isupper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        d["U"]+=1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c.islower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        d["L"]+=1</a:t>
            </a:r>
          </a:p>
          <a:p>
            <a:pPr algn="l"/>
            <a:r>
              <a:rPr lang="en-US" dirty="0"/>
              <a:t>    else:</a:t>
            </a:r>
          </a:p>
          <a:p>
            <a:pPr algn="l"/>
            <a:r>
              <a:rPr lang="en-US" dirty="0"/>
              <a:t>        pass</a:t>
            </a:r>
          </a:p>
          <a:p>
            <a:pPr algn="l"/>
            <a:r>
              <a:rPr lang="en-US" dirty="0"/>
              <a:t>print ("UPPER CASE", d["U"])</a:t>
            </a:r>
          </a:p>
          <a:p>
            <a:pPr algn="l"/>
            <a:r>
              <a:rPr lang="en-US" dirty="0"/>
              <a:t>print ("LOWER CASE", d["L"])</a:t>
            </a:r>
          </a:p>
        </p:txBody>
      </p:sp>
    </p:spTree>
    <p:extLst>
      <p:ext uri="{BB962C8B-B14F-4D97-AF65-F5344CB8AC3E}">
        <p14:creationId xmlns:p14="http://schemas.microsoft.com/office/powerpoint/2010/main" val="1601204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14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Write a program that computes the value of </a:t>
            </a:r>
            <a:r>
              <a:rPr lang="en-US" dirty="0" err="1"/>
              <a:t>a+aa+aaa+aaaa</a:t>
            </a:r>
            <a:r>
              <a:rPr lang="en-US" dirty="0"/>
              <a:t> with a given digit as the value of a.</a:t>
            </a:r>
          </a:p>
          <a:p>
            <a:pPr algn="l"/>
            <a:r>
              <a:rPr lang="en-US" dirty="0"/>
              <a:t>Suppose the following input is supplied to the program:</a:t>
            </a:r>
          </a:p>
          <a:p>
            <a:pPr algn="l"/>
            <a:r>
              <a:rPr lang="en-US" dirty="0"/>
              <a:t>9</a:t>
            </a:r>
          </a:p>
          <a:p>
            <a:pPr algn="l"/>
            <a:r>
              <a:rPr lang="en-US" dirty="0"/>
              <a:t>Then, the output should be:</a:t>
            </a:r>
          </a:p>
          <a:p>
            <a:pPr algn="l"/>
            <a:r>
              <a:rPr lang="en-US" dirty="0"/>
              <a:t>11106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Hints:</a:t>
            </a:r>
          </a:p>
          <a:p>
            <a:pPr algn="l"/>
            <a:r>
              <a:rPr lang="en-US" dirty="0"/>
              <a:t>In case of input data being supplied to the question, it should be assumed to be a console input.</a:t>
            </a:r>
          </a:p>
        </p:txBody>
      </p:sp>
    </p:spTree>
    <p:extLst>
      <p:ext uri="{BB962C8B-B14F-4D97-AF65-F5344CB8AC3E}">
        <p14:creationId xmlns:p14="http://schemas.microsoft.com/office/powerpoint/2010/main" val="357381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49" y="688075"/>
            <a:ext cx="11449918" cy="728361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2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Write a program which can compute the factorial of a given numbers.</a:t>
            </a:r>
          </a:p>
          <a:p>
            <a:pPr algn="l"/>
            <a:r>
              <a:rPr lang="en-US" dirty="0"/>
              <a:t>The results should be printed in a comma-separated sequence on a single line.</a:t>
            </a:r>
          </a:p>
          <a:p>
            <a:pPr algn="l"/>
            <a:r>
              <a:rPr lang="en-US" dirty="0"/>
              <a:t>Suppose the following input is supplied to the program:</a:t>
            </a:r>
          </a:p>
          <a:p>
            <a:pPr algn="l"/>
            <a:r>
              <a:rPr lang="en-US" dirty="0"/>
              <a:t>8</a:t>
            </a:r>
          </a:p>
          <a:p>
            <a:pPr algn="l"/>
            <a:r>
              <a:rPr lang="en-US" dirty="0"/>
              <a:t>Then, the output should be:</a:t>
            </a:r>
          </a:p>
          <a:p>
            <a:pPr algn="l"/>
            <a:r>
              <a:rPr lang="en-US" dirty="0"/>
              <a:t>40320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rgbClr val="FF0000"/>
                </a:solidFill>
              </a:rPr>
              <a:t>Hints: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In case of input data being supplied to the question, it should be assumed to be a console input.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100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print("Enter No :")</a:t>
            </a:r>
          </a:p>
          <a:p>
            <a:pPr algn="l"/>
            <a:r>
              <a:rPr lang="pt-BR" dirty="0"/>
              <a:t>a = input()</a:t>
            </a:r>
          </a:p>
          <a:p>
            <a:pPr algn="l"/>
            <a:r>
              <a:rPr lang="pt-BR" dirty="0"/>
              <a:t>n1 = int( "%s" % a )+  int( "%s%s" % (a,a) ) + int( "%s%s%s" % (a,a,a) ) + int( "%s%s%s%s" % (a,a,a,a) )</a:t>
            </a:r>
          </a:p>
          <a:p>
            <a:pPr algn="l"/>
            <a:r>
              <a:rPr lang="pt-BR" dirty="0"/>
              <a:t>print (n1)</a:t>
            </a:r>
          </a:p>
        </p:txBody>
      </p:sp>
    </p:spTree>
    <p:extLst>
      <p:ext uri="{BB962C8B-B14F-4D97-AF65-F5344CB8AC3E}">
        <p14:creationId xmlns:p14="http://schemas.microsoft.com/office/powerpoint/2010/main" val="161808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23" y="234462"/>
            <a:ext cx="11945815" cy="875713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Question 15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Level 2</a:t>
            </a:r>
            <a:endParaRPr lang="en-US" sz="2800" dirty="0"/>
          </a:p>
          <a:p>
            <a:pPr algn="l"/>
            <a:r>
              <a:rPr lang="en-US" sz="2800" dirty="0"/>
              <a:t>Write a program that computes the net amount of a bank account based a transaction log from console input. The transaction log format is shown as following:</a:t>
            </a:r>
          </a:p>
          <a:p>
            <a:pPr algn="l"/>
            <a:r>
              <a:rPr lang="en-US" sz="2800" dirty="0"/>
              <a:t>D 100</a:t>
            </a:r>
          </a:p>
          <a:p>
            <a:pPr algn="l"/>
            <a:r>
              <a:rPr lang="en-US" sz="2800" dirty="0"/>
              <a:t>W 200</a:t>
            </a:r>
          </a:p>
          <a:p>
            <a:pPr algn="l"/>
            <a:r>
              <a:rPr lang="en-US" sz="2800" dirty="0"/>
              <a:t>D means deposit while W means withdrawal.</a:t>
            </a:r>
          </a:p>
          <a:p>
            <a:pPr algn="l"/>
            <a:r>
              <a:rPr lang="en-US" sz="2800" dirty="0"/>
              <a:t>Suppose the following input is supplied to the program:</a:t>
            </a:r>
          </a:p>
          <a:p>
            <a:pPr algn="l"/>
            <a:r>
              <a:rPr lang="en-US" sz="2800" dirty="0"/>
              <a:t>D 300</a:t>
            </a:r>
          </a:p>
          <a:p>
            <a:pPr algn="l"/>
            <a:r>
              <a:rPr lang="en-US" sz="2800" dirty="0"/>
              <a:t>D 300</a:t>
            </a:r>
          </a:p>
          <a:p>
            <a:pPr algn="l"/>
            <a:r>
              <a:rPr lang="en-US" sz="2800" dirty="0"/>
              <a:t>W 200</a:t>
            </a:r>
          </a:p>
          <a:p>
            <a:pPr algn="l"/>
            <a:r>
              <a:rPr lang="en-US" sz="2800" dirty="0"/>
              <a:t>D 100</a:t>
            </a:r>
          </a:p>
          <a:p>
            <a:pPr algn="l"/>
            <a:r>
              <a:rPr lang="en-US" sz="2800" dirty="0"/>
              <a:t>Then, the output should be: 500</a:t>
            </a:r>
          </a:p>
          <a:p>
            <a:pPr algn="l"/>
            <a:r>
              <a:rPr lang="en-US" sz="2800" dirty="0"/>
              <a:t>Hints:</a:t>
            </a:r>
          </a:p>
          <a:p>
            <a:pPr algn="l"/>
            <a:r>
              <a:rPr lang="en-US" sz="2800" dirty="0"/>
              <a:t>In case of input data being supplied to the question, it should be assumed to be a console input.</a:t>
            </a:r>
          </a:p>
        </p:txBody>
      </p:sp>
    </p:spTree>
    <p:extLst>
      <p:ext uri="{BB962C8B-B14F-4D97-AF65-F5344CB8AC3E}">
        <p14:creationId xmlns:p14="http://schemas.microsoft.com/office/powerpoint/2010/main" val="3434176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/>
              <a:t>netAmount</a:t>
            </a:r>
            <a:r>
              <a:rPr lang="en-US" dirty="0"/>
              <a:t> = 0</a:t>
            </a:r>
          </a:p>
          <a:p>
            <a:pPr algn="l"/>
            <a:r>
              <a:rPr lang="en-US" dirty="0"/>
              <a:t>while True:</a:t>
            </a:r>
          </a:p>
          <a:p>
            <a:pPr algn="l"/>
            <a:r>
              <a:rPr lang="en-US" dirty="0"/>
              <a:t>    s = input()</a:t>
            </a:r>
          </a:p>
          <a:p>
            <a:pPr algn="l"/>
            <a:r>
              <a:rPr lang="en-US" dirty="0"/>
              <a:t>    if not s:</a:t>
            </a:r>
          </a:p>
          <a:p>
            <a:pPr algn="l"/>
            <a:r>
              <a:rPr lang="en-US" dirty="0"/>
              <a:t>        break</a:t>
            </a:r>
          </a:p>
          <a:p>
            <a:pPr algn="l"/>
            <a:r>
              <a:rPr lang="en-US" dirty="0"/>
              <a:t>    values = </a:t>
            </a:r>
            <a:r>
              <a:rPr lang="en-US" dirty="0" err="1"/>
              <a:t>s.split</a:t>
            </a:r>
            <a:r>
              <a:rPr lang="en-US" dirty="0"/>
              <a:t>(" ")</a:t>
            </a:r>
          </a:p>
          <a:p>
            <a:pPr algn="l"/>
            <a:r>
              <a:rPr lang="en-US" dirty="0"/>
              <a:t>    operation = values[0]</a:t>
            </a:r>
          </a:p>
          <a:p>
            <a:pPr algn="l"/>
            <a:r>
              <a:rPr lang="en-US" dirty="0"/>
              <a:t>    amount = int(values[1])</a:t>
            </a:r>
          </a:p>
          <a:p>
            <a:pPr algn="l"/>
            <a:r>
              <a:rPr lang="en-US" dirty="0"/>
              <a:t>    if operation=="D":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netAmount</a:t>
            </a:r>
            <a:r>
              <a:rPr lang="en-US" dirty="0"/>
              <a:t>=</a:t>
            </a:r>
            <a:r>
              <a:rPr lang="en-US" dirty="0" err="1"/>
              <a:t>netAmount+amount</a:t>
            </a:r>
            <a:endParaRPr lang="en-US" dirty="0"/>
          </a:p>
          <a:p>
            <a:pPr algn="l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operation=="W":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netAmount</a:t>
            </a:r>
            <a:r>
              <a:rPr lang="en-US" dirty="0"/>
              <a:t>=</a:t>
            </a:r>
            <a:r>
              <a:rPr lang="en-US" dirty="0" err="1"/>
              <a:t>netAmount</a:t>
            </a:r>
            <a:r>
              <a:rPr lang="en-US" dirty="0"/>
              <a:t>-amount</a:t>
            </a:r>
          </a:p>
          <a:p>
            <a:pPr algn="l"/>
            <a:r>
              <a:rPr lang="en-US" dirty="0"/>
              <a:t>    else:</a:t>
            </a:r>
          </a:p>
          <a:p>
            <a:pPr algn="l"/>
            <a:r>
              <a:rPr lang="en-US" dirty="0"/>
              <a:t>        pass</a:t>
            </a:r>
          </a:p>
          <a:p>
            <a:pPr algn="l"/>
            <a:r>
              <a:rPr lang="en-US" dirty="0"/>
              <a:t>print (</a:t>
            </a:r>
            <a:r>
              <a:rPr lang="en-US" dirty="0" err="1"/>
              <a:t>netAmount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779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23" y="234462"/>
            <a:ext cx="11945815" cy="8757138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Question 15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</a:rPr>
              <a:t>Level 2</a:t>
            </a:r>
            <a:endParaRPr lang="en-US" sz="2800" dirty="0"/>
          </a:p>
          <a:p>
            <a:pPr algn="l"/>
            <a:r>
              <a:rPr lang="en-US" sz="2800" dirty="0"/>
              <a:t>Write a program that computes the net amount of a bank account based a transaction log from console input. The transaction log format is shown as following:</a:t>
            </a:r>
          </a:p>
          <a:p>
            <a:pPr algn="l"/>
            <a:r>
              <a:rPr lang="en-US" sz="2800" dirty="0"/>
              <a:t>D 100</a:t>
            </a:r>
          </a:p>
          <a:p>
            <a:pPr algn="l"/>
            <a:r>
              <a:rPr lang="en-US" sz="2800" dirty="0"/>
              <a:t>W 200</a:t>
            </a:r>
          </a:p>
          <a:p>
            <a:pPr algn="l"/>
            <a:r>
              <a:rPr lang="en-US" sz="2800" dirty="0"/>
              <a:t>D means deposit while W means withdrawal.</a:t>
            </a:r>
          </a:p>
          <a:p>
            <a:pPr algn="l"/>
            <a:r>
              <a:rPr lang="en-US" sz="2800" dirty="0"/>
              <a:t>Suppose the following input is supplied to the program:</a:t>
            </a:r>
          </a:p>
          <a:p>
            <a:pPr algn="l"/>
            <a:r>
              <a:rPr lang="en-US" sz="2800" dirty="0"/>
              <a:t>D 300</a:t>
            </a:r>
          </a:p>
          <a:p>
            <a:pPr algn="l"/>
            <a:r>
              <a:rPr lang="en-US" sz="2800" dirty="0"/>
              <a:t>D 300</a:t>
            </a:r>
          </a:p>
          <a:p>
            <a:pPr algn="l"/>
            <a:r>
              <a:rPr lang="en-US" sz="2800" dirty="0"/>
              <a:t>W 200</a:t>
            </a:r>
          </a:p>
          <a:p>
            <a:pPr algn="l"/>
            <a:r>
              <a:rPr lang="en-US" sz="2800" dirty="0"/>
              <a:t>D 100</a:t>
            </a:r>
          </a:p>
          <a:p>
            <a:pPr algn="l"/>
            <a:r>
              <a:rPr lang="en-US" sz="2800" dirty="0"/>
              <a:t>Then, the output should be: 500</a:t>
            </a:r>
          </a:p>
          <a:p>
            <a:pPr algn="l"/>
            <a:r>
              <a:rPr lang="en-US" sz="2800" dirty="0"/>
              <a:t>Hints:</a:t>
            </a:r>
          </a:p>
          <a:p>
            <a:pPr algn="l"/>
            <a:r>
              <a:rPr lang="en-US" sz="2800" dirty="0"/>
              <a:t>In case of input data being supplied to the question, it should be assumed to be a console input.</a:t>
            </a:r>
          </a:p>
        </p:txBody>
      </p:sp>
    </p:spTree>
    <p:extLst>
      <p:ext uri="{BB962C8B-B14F-4D97-AF65-F5344CB8AC3E}">
        <p14:creationId xmlns:p14="http://schemas.microsoft.com/office/powerpoint/2010/main" val="3028240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/>
              <a:t>netAmount</a:t>
            </a:r>
            <a:r>
              <a:rPr lang="en-US" dirty="0"/>
              <a:t> = 0</a:t>
            </a:r>
          </a:p>
          <a:p>
            <a:pPr algn="l"/>
            <a:r>
              <a:rPr lang="en-US" dirty="0"/>
              <a:t>while True:</a:t>
            </a:r>
          </a:p>
          <a:p>
            <a:pPr algn="l"/>
            <a:r>
              <a:rPr lang="en-US" dirty="0"/>
              <a:t>    s = input()</a:t>
            </a:r>
          </a:p>
          <a:p>
            <a:pPr algn="l"/>
            <a:r>
              <a:rPr lang="en-US" dirty="0"/>
              <a:t>    if not s:</a:t>
            </a:r>
          </a:p>
          <a:p>
            <a:pPr algn="l"/>
            <a:r>
              <a:rPr lang="en-US" dirty="0"/>
              <a:t>        break</a:t>
            </a:r>
          </a:p>
          <a:p>
            <a:pPr algn="l"/>
            <a:r>
              <a:rPr lang="en-US" dirty="0"/>
              <a:t>    values = </a:t>
            </a:r>
            <a:r>
              <a:rPr lang="en-US" dirty="0" err="1"/>
              <a:t>s.split</a:t>
            </a:r>
            <a:r>
              <a:rPr lang="en-US" dirty="0"/>
              <a:t>(" ")</a:t>
            </a:r>
          </a:p>
          <a:p>
            <a:pPr algn="l"/>
            <a:r>
              <a:rPr lang="en-US" dirty="0"/>
              <a:t>    operation = values[0]</a:t>
            </a:r>
          </a:p>
          <a:p>
            <a:pPr algn="l"/>
            <a:r>
              <a:rPr lang="en-US" dirty="0"/>
              <a:t>    amount = int(values[1])</a:t>
            </a:r>
          </a:p>
          <a:p>
            <a:pPr algn="l"/>
            <a:r>
              <a:rPr lang="en-US" dirty="0"/>
              <a:t>    if operation=="D":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netAmount</a:t>
            </a:r>
            <a:r>
              <a:rPr lang="en-US" dirty="0"/>
              <a:t>=</a:t>
            </a:r>
            <a:r>
              <a:rPr lang="en-US" dirty="0" err="1"/>
              <a:t>netAmount+amount</a:t>
            </a:r>
            <a:endParaRPr lang="en-US" dirty="0"/>
          </a:p>
          <a:p>
            <a:pPr algn="l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operation=="W":</a:t>
            </a:r>
          </a:p>
          <a:p>
            <a:pPr algn="l"/>
            <a:r>
              <a:rPr lang="en-US" dirty="0"/>
              <a:t>        </a:t>
            </a:r>
            <a:r>
              <a:rPr lang="en-US" dirty="0" err="1"/>
              <a:t>netAmount</a:t>
            </a:r>
            <a:r>
              <a:rPr lang="en-US" dirty="0"/>
              <a:t>=</a:t>
            </a:r>
            <a:r>
              <a:rPr lang="en-US" dirty="0" err="1"/>
              <a:t>netAmount</a:t>
            </a:r>
            <a:r>
              <a:rPr lang="en-US" dirty="0"/>
              <a:t>-amount</a:t>
            </a:r>
          </a:p>
          <a:p>
            <a:pPr algn="l"/>
            <a:r>
              <a:rPr lang="en-US" dirty="0"/>
              <a:t>    else:</a:t>
            </a:r>
          </a:p>
          <a:p>
            <a:pPr algn="l"/>
            <a:r>
              <a:rPr lang="en-US" dirty="0"/>
              <a:t>        pass</a:t>
            </a:r>
          </a:p>
          <a:p>
            <a:pPr algn="l"/>
            <a:r>
              <a:rPr lang="en-US" dirty="0"/>
              <a:t>print (</a:t>
            </a:r>
            <a:r>
              <a:rPr lang="en-US" dirty="0" err="1"/>
              <a:t>netAmount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097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257908"/>
            <a:ext cx="11449918" cy="872196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16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r>
              <a:rPr lang="en-US" dirty="0"/>
              <a:t>You are required to write a program to sort the (name, age, height) tuples by ascending order where name is string, age and height are numbers. The tuples are input by console. The sort criteria is:</a:t>
            </a:r>
          </a:p>
          <a:p>
            <a:pPr algn="l"/>
            <a:r>
              <a:rPr lang="en-US" dirty="0"/>
              <a:t>1: Sort based on name;</a:t>
            </a:r>
          </a:p>
          <a:p>
            <a:pPr algn="l"/>
            <a:r>
              <a:rPr lang="en-US" dirty="0"/>
              <a:t>2: Then sort based on age;</a:t>
            </a:r>
          </a:p>
          <a:p>
            <a:pPr algn="l"/>
            <a:r>
              <a:rPr lang="en-US" dirty="0"/>
              <a:t>3: Then sort by score.</a:t>
            </a:r>
          </a:p>
          <a:p>
            <a:pPr algn="l"/>
            <a:r>
              <a:rPr lang="en-US" dirty="0"/>
              <a:t>The priority is that name &gt; age &gt; score.</a:t>
            </a:r>
          </a:p>
          <a:p>
            <a:pPr algn="l"/>
            <a:r>
              <a:rPr lang="en-US" dirty="0"/>
              <a:t>If the following tuples are given as input to the program:</a:t>
            </a:r>
          </a:p>
          <a:p>
            <a:pPr algn="l"/>
            <a:r>
              <a:rPr lang="en-US" dirty="0"/>
              <a:t>Tom,19,80</a:t>
            </a:r>
          </a:p>
          <a:p>
            <a:pPr algn="l"/>
            <a:r>
              <a:rPr lang="en-US" dirty="0"/>
              <a:t>John,20,90</a:t>
            </a:r>
          </a:p>
          <a:p>
            <a:pPr algn="l"/>
            <a:r>
              <a:rPr lang="en-US" dirty="0"/>
              <a:t>Jony,17,91</a:t>
            </a:r>
          </a:p>
          <a:p>
            <a:pPr algn="l"/>
            <a:r>
              <a:rPr lang="en-US" dirty="0"/>
              <a:t>Jony,17,93</a:t>
            </a:r>
          </a:p>
          <a:p>
            <a:pPr algn="l"/>
            <a:r>
              <a:rPr lang="en-US" dirty="0"/>
              <a:t>Json,21,85</a:t>
            </a:r>
          </a:p>
          <a:p>
            <a:pPr algn="l"/>
            <a:r>
              <a:rPr lang="en-US" dirty="0"/>
              <a:t>Then, the output of the program should be:</a:t>
            </a:r>
          </a:p>
          <a:p>
            <a:pPr algn="l"/>
            <a:r>
              <a:rPr lang="en-US" dirty="0"/>
              <a:t>[('John', '20', '90'), ('</a:t>
            </a:r>
            <a:r>
              <a:rPr lang="en-US" dirty="0" err="1"/>
              <a:t>Jony</a:t>
            </a:r>
            <a:r>
              <a:rPr lang="en-US" dirty="0"/>
              <a:t>', '17', '91'), ('</a:t>
            </a:r>
            <a:r>
              <a:rPr lang="en-US" dirty="0" err="1"/>
              <a:t>Jony</a:t>
            </a:r>
            <a:r>
              <a:rPr lang="en-US" dirty="0"/>
              <a:t>', '17', '93'), ('Json', '21', '85'), ('Tom', '19', '80')]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Hints:</a:t>
            </a:r>
          </a:p>
          <a:p>
            <a:pPr algn="l"/>
            <a:r>
              <a:rPr lang="en-US" dirty="0"/>
              <a:t>In case of input data being supplied to the question, it should be assumed to be a console input.</a:t>
            </a:r>
          </a:p>
        </p:txBody>
      </p:sp>
    </p:spTree>
    <p:extLst>
      <p:ext uri="{BB962C8B-B14F-4D97-AF65-F5344CB8AC3E}">
        <p14:creationId xmlns:p14="http://schemas.microsoft.com/office/powerpoint/2010/main" val="49034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 = []</a:t>
            </a:r>
          </a:p>
          <a:p>
            <a:pPr algn="l"/>
            <a:r>
              <a:rPr lang="en-US" dirty="0"/>
              <a:t>while True:</a:t>
            </a:r>
          </a:p>
          <a:p>
            <a:pPr algn="l"/>
            <a:r>
              <a:rPr lang="en-US" dirty="0"/>
              <a:t>    s = input()</a:t>
            </a:r>
          </a:p>
          <a:p>
            <a:pPr algn="l"/>
            <a:r>
              <a:rPr lang="en-US" dirty="0"/>
              <a:t>    if not s:</a:t>
            </a:r>
          </a:p>
          <a:p>
            <a:pPr algn="l"/>
            <a:r>
              <a:rPr lang="en-US" dirty="0"/>
              <a:t>        break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(tuple(</a:t>
            </a:r>
            <a:r>
              <a:rPr lang="en-US" dirty="0" err="1"/>
              <a:t>s.split</a:t>
            </a:r>
            <a:r>
              <a:rPr lang="en-US" dirty="0"/>
              <a:t>(",")))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 (sorted(l))</a:t>
            </a:r>
          </a:p>
        </p:txBody>
      </p:sp>
    </p:spTree>
    <p:extLst>
      <p:ext uri="{BB962C8B-B14F-4D97-AF65-F5344CB8AC3E}">
        <p14:creationId xmlns:p14="http://schemas.microsoft.com/office/powerpoint/2010/main" val="3986880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257908"/>
            <a:ext cx="11449918" cy="872196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17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2</a:t>
            </a:r>
            <a:endParaRPr lang="en-US" dirty="0"/>
          </a:p>
          <a:p>
            <a:pPr algn="l"/>
            <a:r>
              <a:rPr lang="en-US" dirty="0"/>
              <a:t>A robot moves in a plane starting from the original point (0,0). The robot can move toward UP, DOWN, LEFT and RIGHT with a given steps. The trace of robot movement is shown as the following:</a:t>
            </a:r>
          </a:p>
          <a:p>
            <a:pPr algn="l"/>
            <a:r>
              <a:rPr lang="en-US" dirty="0"/>
              <a:t>UP 5</a:t>
            </a:r>
          </a:p>
          <a:p>
            <a:pPr algn="l"/>
            <a:r>
              <a:rPr lang="en-US" dirty="0"/>
              <a:t>DOWN 3</a:t>
            </a:r>
          </a:p>
          <a:p>
            <a:pPr algn="l"/>
            <a:r>
              <a:rPr lang="en-US" dirty="0"/>
              <a:t>LEFT 3</a:t>
            </a:r>
          </a:p>
          <a:p>
            <a:pPr algn="l"/>
            <a:r>
              <a:rPr lang="en-US" dirty="0"/>
              <a:t>RIGHT 2</a:t>
            </a:r>
          </a:p>
          <a:p>
            <a:pPr algn="l"/>
            <a:r>
              <a:rPr lang="en-US" dirty="0"/>
              <a:t>The numbers after the direction are steps. Please write a program to compute the distance from current position after a sequence of movement and original point. If the distance is a float, then just print the nearest integer.</a:t>
            </a:r>
          </a:p>
          <a:p>
            <a:pPr algn="l"/>
            <a:r>
              <a:rPr lang="en-US" dirty="0"/>
              <a:t>Example:</a:t>
            </a:r>
          </a:p>
          <a:p>
            <a:pPr algn="l"/>
            <a:r>
              <a:rPr lang="en-US" dirty="0"/>
              <a:t>If the following tuples are given as input to the program:</a:t>
            </a:r>
          </a:p>
          <a:p>
            <a:pPr algn="l"/>
            <a:r>
              <a:rPr lang="en-US" dirty="0"/>
              <a:t>UP 5</a:t>
            </a:r>
          </a:p>
          <a:p>
            <a:pPr algn="l"/>
            <a:r>
              <a:rPr lang="en-US" dirty="0"/>
              <a:t>DOWN 3</a:t>
            </a:r>
          </a:p>
          <a:p>
            <a:pPr algn="l"/>
            <a:r>
              <a:rPr lang="en-US" dirty="0"/>
              <a:t>LEFT 3</a:t>
            </a:r>
          </a:p>
          <a:p>
            <a:pPr algn="l"/>
            <a:r>
              <a:rPr lang="en-US" dirty="0"/>
              <a:t>RIGHT 2</a:t>
            </a:r>
          </a:p>
          <a:p>
            <a:pPr algn="l"/>
            <a:r>
              <a:rPr lang="en-US" dirty="0"/>
              <a:t>Then, the output of the program should be:</a:t>
            </a:r>
          </a:p>
          <a:p>
            <a:pPr algn="l"/>
            <a:r>
              <a:rPr lang="en-US" dirty="0"/>
              <a:t>2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Hints:</a:t>
            </a:r>
          </a:p>
          <a:p>
            <a:pPr algn="l"/>
            <a:r>
              <a:rPr lang="en-US" dirty="0"/>
              <a:t>In case of input data being supplied to the question, it should be assumed to be a console input.</a:t>
            </a:r>
          </a:p>
        </p:txBody>
      </p:sp>
    </p:spTree>
    <p:extLst>
      <p:ext uri="{BB962C8B-B14F-4D97-AF65-F5344CB8AC3E}">
        <p14:creationId xmlns:p14="http://schemas.microsoft.com/office/powerpoint/2010/main" val="2027394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 = []</a:t>
            </a:r>
          </a:p>
          <a:p>
            <a:pPr algn="l"/>
            <a:r>
              <a:rPr lang="en-US" dirty="0"/>
              <a:t>while True:</a:t>
            </a:r>
          </a:p>
          <a:p>
            <a:pPr algn="l"/>
            <a:r>
              <a:rPr lang="en-US" dirty="0"/>
              <a:t>    s = input()</a:t>
            </a:r>
          </a:p>
          <a:p>
            <a:pPr algn="l"/>
            <a:r>
              <a:rPr lang="en-US" dirty="0"/>
              <a:t>    if not s:</a:t>
            </a:r>
          </a:p>
          <a:p>
            <a:pPr algn="l"/>
            <a:r>
              <a:rPr lang="en-US" dirty="0"/>
              <a:t>        break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(tuple(</a:t>
            </a:r>
            <a:r>
              <a:rPr lang="en-US" dirty="0" err="1"/>
              <a:t>s.split</a:t>
            </a:r>
            <a:r>
              <a:rPr lang="en-US" dirty="0"/>
              <a:t>(",")))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 (sorted(l))</a:t>
            </a:r>
          </a:p>
        </p:txBody>
      </p:sp>
    </p:spTree>
    <p:extLst>
      <p:ext uri="{BB962C8B-B14F-4D97-AF65-F5344CB8AC3E}">
        <p14:creationId xmlns:p14="http://schemas.microsoft.com/office/powerpoint/2010/main" val="252614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CF37-B340-4C1B-B506-3B435B12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URL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ECB0-1B6B-4CEC-A5B9-FAE8014B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https://dev.to/rajibdpi/100-python-challenging-programming-exercises-for-python-3-2e5n</a:t>
            </a:r>
          </a:p>
        </p:txBody>
      </p:sp>
    </p:spTree>
    <p:extLst>
      <p:ext uri="{BB962C8B-B14F-4D97-AF65-F5344CB8AC3E}">
        <p14:creationId xmlns:p14="http://schemas.microsoft.com/office/powerpoint/2010/main" val="199217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def fact(x):</a:t>
            </a:r>
          </a:p>
          <a:p>
            <a:pPr algn="l"/>
            <a:r>
              <a:rPr lang="en-US" dirty="0"/>
              <a:t>    if x == 0:</a:t>
            </a:r>
          </a:p>
          <a:p>
            <a:pPr algn="l"/>
            <a:r>
              <a:rPr lang="en-US" dirty="0"/>
              <a:t>        return 1</a:t>
            </a:r>
          </a:p>
          <a:p>
            <a:pPr algn="l"/>
            <a:r>
              <a:rPr lang="en-US" dirty="0"/>
              <a:t>    return x * fact(x - 1)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x=int(input(“Enter Number : “))</a:t>
            </a:r>
          </a:p>
          <a:p>
            <a:pPr algn="l"/>
            <a:r>
              <a:rPr lang="en-US" dirty="0"/>
              <a:t>print fact(x)</a:t>
            </a:r>
          </a:p>
        </p:txBody>
      </p:sp>
    </p:spTree>
    <p:extLst>
      <p:ext uri="{BB962C8B-B14F-4D97-AF65-F5344CB8AC3E}">
        <p14:creationId xmlns:p14="http://schemas.microsoft.com/office/powerpoint/2010/main" val="181846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41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3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With a given integral number n, write a program to generate a List that contains 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 such that is an integral number between 1 and n (both included). and then the program should print the list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Suppose the following input is supplied to the program: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Then, the output should be: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{1: 1, 2: 4, 3: 9, 4: 16, 5: 25, 6: 36, 7: 49, 8: 64}</a:t>
            </a:r>
          </a:p>
          <a:p>
            <a:pPr algn="l"/>
            <a:r>
              <a:rPr lang="en-US">
                <a:solidFill>
                  <a:srgbClr val="FF0000"/>
                </a:solidFill>
              </a:rPr>
              <a:t>[1</a:t>
            </a:r>
            <a:r>
              <a:rPr lang="en-US" dirty="0">
                <a:solidFill>
                  <a:srgbClr val="FF0000"/>
                </a:solidFill>
              </a:rPr>
              <a:t>: 1, 2: 4, 3: 9, 4: 16, 5: 25, 6: 36, 7: 49, 8: 64]</a:t>
            </a:r>
          </a:p>
          <a:p>
            <a:pPr algn="l"/>
            <a:endParaRPr lang="en-US" dirty="0">
              <a:solidFill>
                <a:srgbClr val="FF0000"/>
              </a:solidFill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43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n=int(input())</a:t>
            </a:r>
          </a:p>
          <a:p>
            <a:pPr algn="l"/>
            <a:r>
              <a:rPr lang="en-US" dirty="0"/>
              <a:t>Li=[]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range(1,n+1):</a:t>
            </a:r>
          </a:p>
          <a:p>
            <a:pPr algn="l"/>
            <a:r>
              <a:rPr lang="en-US" dirty="0"/>
              <a:t>    </a:t>
            </a:r>
            <a:r>
              <a:rPr lang="en-US" dirty="0" err="1"/>
              <a:t>Li.append</a:t>
            </a:r>
            <a:r>
              <a:rPr lang="en-US" dirty="0"/>
              <a:t>(I + “ :“ + 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Print(Li)</a:t>
            </a:r>
          </a:p>
        </p:txBody>
      </p:sp>
    </p:spTree>
    <p:extLst>
      <p:ext uri="{BB962C8B-B14F-4D97-AF65-F5344CB8AC3E}">
        <p14:creationId xmlns:p14="http://schemas.microsoft.com/office/powerpoint/2010/main" val="230958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4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Question:</a:t>
            </a:r>
          </a:p>
          <a:p>
            <a:pPr algn="l"/>
            <a:r>
              <a:rPr lang="en-US" dirty="0"/>
              <a:t>Write a program which accepts a sequence of comma-separated numbers from console and generate a list and a tuple which contains every number.</a:t>
            </a:r>
          </a:p>
          <a:p>
            <a:pPr algn="l"/>
            <a:r>
              <a:rPr lang="en-US" dirty="0"/>
              <a:t>Suppose the following input is supplied to the program:</a:t>
            </a:r>
          </a:p>
          <a:p>
            <a:pPr algn="l"/>
            <a:r>
              <a:rPr lang="en-US" dirty="0"/>
              <a:t>34,67,55,33,12,98</a:t>
            </a:r>
          </a:p>
          <a:p>
            <a:pPr algn="l"/>
            <a:r>
              <a:rPr lang="en-US" dirty="0"/>
              <a:t>Then, the output should be:</a:t>
            </a:r>
          </a:p>
          <a:p>
            <a:pPr algn="l"/>
            <a:r>
              <a:rPr lang="en-US" dirty="0"/>
              <a:t>['34', '67', '55', '33', '12', '98']</a:t>
            </a:r>
          </a:p>
          <a:p>
            <a:pPr algn="l"/>
            <a:r>
              <a:rPr lang="en-US" dirty="0"/>
              <a:t>('34', '67', '55', '33', '12', '98')</a:t>
            </a:r>
          </a:p>
          <a:p>
            <a:pPr algn="l"/>
            <a:endParaRPr lang="en-US" dirty="0"/>
          </a:p>
          <a:p>
            <a:pPr algn="l"/>
            <a:r>
              <a:rPr lang="en-US" dirty="0">
                <a:solidFill>
                  <a:srgbClr val="FF0000"/>
                </a:solidFill>
              </a:rPr>
              <a:t>Hints: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In case of input data being supplied to the question, it should be assumed to be a console input.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tuple() method can convert list to tuple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81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values=input()</a:t>
            </a:r>
          </a:p>
          <a:p>
            <a:pPr algn="l"/>
            <a:r>
              <a:rPr lang="fr-FR" dirty="0"/>
              <a:t>Li=</a:t>
            </a:r>
            <a:r>
              <a:rPr lang="fr-FR" dirty="0" err="1"/>
              <a:t>values.split</a:t>
            </a:r>
            <a:r>
              <a:rPr lang="fr-FR" dirty="0"/>
              <a:t>(",")</a:t>
            </a:r>
          </a:p>
          <a:p>
            <a:pPr algn="l"/>
            <a:r>
              <a:rPr lang="fr-FR" dirty="0"/>
              <a:t>t=tuple(l)</a:t>
            </a:r>
          </a:p>
          <a:p>
            <a:pPr algn="l"/>
            <a:r>
              <a:rPr lang="fr-FR" dirty="0" err="1"/>
              <a:t>print</a:t>
            </a:r>
            <a:r>
              <a:rPr lang="fr-FR" dirty="0"/>
              <a:t> (Li)</a:t>
            </a:r>
          </a:p>
          <a:p>
            <a:pPr algn="l"/>
            <a:r>
              <a:rPr lang="fr-FR" dirty="0" err="1"/>
              <a:t>print</a:t>
            </a:r>
            <a:r>
              <a:rPr lang="fr-FR" dirty="0"/>
              <a:t> (t)</a:t>
            </a:r>
          </a:p>
        </p:txBody>
      </p:sp>
    </p:spTree>
    <p:extLst>
      <p:ext uri="{BB962C8B-B14F-4D97-AF65-F5344CB8AC3E}">
        <p14:creationId xmlns:p14="http://schemas.microsoft.com/office/powerpoint/2010/main" val="335037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1BD18-882E-4D68-A02D-C971A57FE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90" y="676352"/>
            <a:ext cx="11449918" cy="728361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Question 5</a:t>
            </a:r>
          </a:p>
          <a:p>
            <a:pPr algn="l"/>
            <a:r>
              <a:rPr lang="en-US" dirty="0">
                <a:solidFill>
                  <a:srgbClr val="FF0000"/>
                </a:solidFill>
              </a:rPr>
              <a:t>Level 1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Question:</a:t>
            </a:r>
          </a:p>
          <a:p>
            <a:pPr algn="l"/>
            <a:r>
              <a:rPr lang="en-US" dirty="0"/>
              <a:t>Define a class which has at least two methods:</a:t>
            </a:r>
          </a:p>
          <a:p>
            <a:pPr algn="l"/>
            <a:r>
              <a:rPr lang="en-US" dirty="0" err="1"/>
              <a:t>getString</a:t>
            </a:r>
            <a:r>
              <a:rPr lang="en-US" dirty="0"/>
              <a:t>: to get a string from console input</a:t>
            </a:r>
          </a:p>
          <a:p>
            <a:pPr algn="l"/>
            <a:r>
              <a:rPr lang="en-US" dirty="0" err="1"/>
              <a:t>printString</a:t>
            </a:r>
            <a:r>
              <a:rPr lang="en-US" dirty="0"/>
              <a:t>: to print the string in upper case.</a:t>
            </a:r>
          </a:p>
          <a:p>
            <a:pPr algn="l"/>
            <a:r>
              <a:rPr lang="en-US" dirty="0"/>
              <a:t>Also please include simple test function to test the class methods.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Hints:</a:t>
            </a:r>
          </a:p>
          <a:p>
            <a:pPr algn="l"/>
            <a:r>
              <a:rPr lang="en-US" dirty="0"/>
              <a:t>Use __</a:t>
            </a:r>
            <a:r>
              <a:rPr lang="en-US" dirty="0" err="1"/>
              <a:t>init</a:t>
            </a:r>
            <a:r>
              <a:rPr lang="en-US" dirty="0"/>
              <a:t>__ method to construct some parameters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21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2757</Words>
  <Application>Microsoft Office PowerPoint</Application>
  <PresentationFormat>Custom</PresentationFormat>
  <Paragraphs>404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Viji N</dc:creator>
  <cp:lastModifiedBy>Viji N</cp:lastModifiedBy>
  <cp:revision>54</cp:revision>
  <dcterms:created xsi:type="dcterms:W3CDTF">2021-11-18T13:49:55Z</dcterms:created>
  <dcterms:modified xsi:type="dcterms:W3CDTF">2021-12-21T06:14:53Z</dcterms:modified>
</cp:coreProperties>
</file>